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6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7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8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9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10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1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2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13.xml" ContentType="application/vnd.openxmlformats-officedocument.presentationml.notesSlide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notesSlides/notesSlide22.xml" ContentType="application/vnd.openxmlformats-officedocument.presentationml.notesSlide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notesSlides/notesSlide23.xml" ContentType="application/vnd.openxmlformats-officedocument.presentationml.notesSlide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notesSlides/notesSlide24.xml" ContentType="application/vnd.openxmlformats-officedocument.presentationml.notesSlide+xml"/>
  <Override PartName="/ppt/diagrams/data15.xml" ContentType="application/vnd.openxmlformats-officedocument.drawingml.diagramData+xml"/>
  <Override PartName="/ppt/diagrams/layout15.xml" ContentType="application/vnd.openxmlformats-officedocument.drawingml.diagramLayout+xml"/>
  <Override PartName="/ppt/diagrams/quickStyle15.xml" ContentType="application/vnd.openxmlformats-officedocument.drawingml.diagramStyle+xml"/>
  <Override PartName="/ppt/diagrams/colors15.xml" ContentType="application/vnd.openxmlformats-officedocument.drawingml.diagramColors+xml"/>
  <Override PartName="/ppt/diagrams/drawing15.xml" ContentType="application/vnd.ms-office.drawingml.diagramDrawing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diagrams/data16.xml" ContentType="application/vnd.openxmlformats-officedocument.drawingml.diagramData+xml"/>
  <Override PartName="/ppt/diagrams/layout16.xml" ContentType="application/vnd.openxmlformats-officedocument.drawingml.diagramLayout+xml"/>
  <Override PartName="/ppt/diagrams/quickStyle16.xml" ContentType="application/vnd.openxmlformats-officedocument.drawingml.diagramStyle+xml"/>
  <Override PartName="/ppt/diagrams/colors16.xml" ContentType="application/vnd.openxmlformats-officedocument.drawingml.diagramColors+xml"/>
  <Override PartName="/ppt/diagrams/drawing16.xml" ContentType="application/vnd.ms-office.drawingml.diagramDrawing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diagrams/data17.xml" ContentType="application/vnd.openxmlformats-officedocument.drawingml.diagramData+xml"/>
  <Override PartName="/ppt/diagrams/layout17.xml" ContentType="application/vnd.openxmlformats-officedocument.drawingml.diagramLayout+xml"/>
  <Override PartName="/ppt/diagrams/quickStyle17.xml" ContentType="application/vnd.openxmlformats-officedocument.drawingml.diagramStyle+xml"/>
  <Override PartName="/ppt/diagrams/colors17.xml" ContentType="application/vnd.openxmlformats-officedocument.drawingml.diagramColors+xml"/>
  <Override PartName="/ppt/diagrams/drawing17.xml" ContentType="application/vnd.ms-office.drawingml.diagramDrawing+xml"/>
  <Override PartName="/ppt/notesSlides/notesSlide31.xml" ContentType="application/vnd.openxmlformats-officedocument.presentationml.notesSlide+xml"/>
  <Override PartName="/ppt/diagrams/data18.xml" ContentType="application/vnd.openxmlformats-officedocument.drawingml.diagramData+xml"/>
  <Override PartName="/ppt/diagrams/layout18.xml" ContentType="application/vnd.openxmlformats-officedocument.drawingml.diagramLayout+xml"/>
  <Override PartName="/ppt/diagrams/quickStyle18.xml" ContentType="application/vnd.openxmlformats-officedocument.drawingml.diagramStyle+xml"/>
  <Override PartName="/ppt/diagrams/colors18.xml" ContentType="application/vnd.openxmlformats-officedocument.drawingml.diagramColors+xml"/>
  <Override PartName="/ppt/diagrams/drawing18.xml" ContentType="application/vnd.ms-office.drawingml.diagramDrawing+xml"/>
  <Override PartName="/ppt/notesSlides/notesSlide32.xml" ContentType="application/vnd.openxmlformats-officedocument.presentationml.notesSlide+xml"/>
  <Override PartName="/ppt/diagrams/data19.xml" ContentType="application/vnd.openxmlformats-officedocument.drawingml.diagramData+xml"/>
  <Override PartName="/ppt/diagrams/layout19.xml" ContentType="application/vnd.openxmlformats-officedocument.drawingml.diagramLayout+xml"/>
  <Override PartName="/ppt/diagrams/quickStyle19.xml" ContentType="application/vnd.openxmlformats-officedocument.drawingml.diagramStyle+xml"/>
  <Override PartName="/ppt/diagrams/colors19.xml" ContentType="application/vnd.openxmlformats-officedocument.drawingml.diagramColors+xml"/>
  <Override PartName="/ppt/diagrams/drawing19.xml" ContentType="application/vnd.ms-office.drawingml.diagramDrawing+xml"/>
  <Override PartName="/ppt/notesSlides/notesSlide33.xml" ContentType="application/vnd.openxmlformats-officedocument.presentationml.notesSlide+xml"/>
  <Override PartName="/ppt/diagrams/data20.xml" ContentType="application/vnd.openxmlformats-officedocument.drawingml.diagramData+xml"/>
  <Override PartName="/ppt/diagrams/layout20.xml" ContentType="application/vnd.openxmlformats-officedocument.drawingml.diagramLayout+xml"/>
  <Override PartName="/ppt/diagrams/quickStyle20.xml" ContentType="application/vnd.openxmlformats-officedocument.drawingml.diagramStyle+xml"/>
  <Override PartName="/ppt/diagrams/colors20.xml" ContentType="application/vnd.openxmlformats-officedocument.drawingml.diagramColors+xml"/>
  <Override PartName="/ppt/diagrams/drawing20.xml" ContentType="application/vnd.ms-office.drawingml.diagramDrawing+xml"/>
  <Override PartName="/ppt/notesSlides/notesSlide34.xml" ContentType="application/vnd.openxmlformats-officedocument.presentationml.notesSlide+xml"/>
  <Override PartName="/ppt/diagrams/data21.xml" ContentType="application/vnd.openxmlformats-officedocument.drawingml.diagramData+xml"/>
  <Override PartName="/ppt/diagrams/layout21.xml" ContentType="application/vnd.openxmlformats-officedocument.drawingml.diagramLayout+xml"/>
  <Override PartName="/ppt/diagrams/quickStyle21.xml" ContentType="application/vnd.openxmlformats-officedocument.drawingml.diagramStyle+xml"/>
  <Override PartName="/ppt/diagrams/colors21.xml" ContentType="application/vnd.openxmlformats-officedocument.drawingml.diagramColors+xml"/>
  <Override PartName="/ppt/diagrams/drawing21.xml" ContentType="application/vnd.ms-office.drawingml.diagramDrawing+xml"/>
  <Override PartName="/ppt/notesSlides/notesSlide35.xml" ContentType="application/vnd.openxmlformats-officedocument.presentationml.notesSlide+xml"/>
  <Override PartName="/ppt/diagrams/data22.xml" ContentType="application/vnd.openxmlformats-officedocument.drawingml.diagramData+xml"/>
  <Override PartName="/ppt/diagrams/layout22.xml" ContentType="application/vnd.openxmlformats-officedocument.drawingml.diagramLayout+xml"/>
  <Override PartName="/ppt/diagrams/quickStyle22.xml" ContentType="application/vnd.openxmlformats-officedocument.drawingml.diagramStyle+xml"/>
  <Override PartName="/ppt/diagrams/colors22.xml" ContentType="application/vnd.openxmlformats-officedocument.drawingml.diagramColors+xml"/>
  <Override PartName="/ppt/diagrams/drawing22.xml" ContentType="application/vnd.ms-office.drawingml.diagramDrawing+xml"/>
  <Override PartName="/ppt/notesSlides/notesSlide36.xml" ContentType="application/vnd.openxmlformats-officedocument.presentationml.notesSlide+xml"/>
  <Override PartName="/ppt/diagrams/data23.xml" ContentType="application/vnd.openxmlformats-officedocument.drawingml.diagramData+xml"/>
  <Override PartName="/ppt/diagrams/layout23.xml" ContentType="application/vnd.openxmlformats-officedocument.drawingml.diagramLayout+xml"/>
  <Override PartName="/ppt/diagrams/quickStyle23.xml" ContentType="application/vnd.openxmlformats-officedocument.drawingml.diagramStyle+xml"/>
  <Override PartName="/ppt/diagrams/colors23.xml" ContentType="application/vnd.openxmlformats-officedocument.drawingml.diagramColors+xml"/>
  <Override PartName="/ppt/diagrams/drawing23.xml" ContentType="application/vnd.ms-office.drawingml.diagramDrawing+xml"/>
  <Override PartName="/ppt/notesSlides/notesSlide37.xml" ContentType="application/vnd.openxmlformats-officedocument.presentationml.notesSlide+xml"/>
  <Override PartName="/ppt/diagrams/data24.xml" ContentType="application/vnd.openxmlformats-officedocument.drawingml.diagramData+xml"/>
  <Override PartName="/ppt/diagrams/layout24.xml" ContentType="application/vnd.openxmlformats-officedocument.drawingml.diagramLayout+xml"/>
  <Override PartName="/ppt/diagrams/quickStyle24.xml" ContentType="application/vnd.openxmlformats-officedocument.drawingml.diagramStyle+xml"/>
  <Override PartName="/ppt/diagrams/colors24.xml" ContentType="application/vnd.openxmlformats-officedocument.drawingml.diagramColors+xml"/>
  <Override PartName="/ppt/diagrams/drawing24.xml" ContentType="application/vnd.ms-office.drawingml.diagramDrawing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diagrams/data25.xml" ContentType="application/vnd.openxmlformats-officedocument.drawingml.diagramData+xml"/>
  <Override PartName="/ppt/diagrams/layout25.xml" ContentType="application/vnd.openxmlformats-officedocument.drawingml.diagramLayout+xml"/>
  <Override PartName="/ppt/diagrams/quickStyle25.xml" ContentType="application/vnd.openxmlformats-officedocument.drawingml.diagramStyle+xml"/>
  <Override PartName="/ppt/diagrams/colors25.xml" ContentType="application/vnd.openxmlformats-officedocument.drawingml.diagramColors+xml"/>
  <Override PartName="/ppt/diagrams/drawing25.xml" ContentType="application/vnd.ms-office.drawingml.diagramDrawing+xml"/>
  <Override PartName="/ppt/notesSlides/notesSlide40.xml" ContentType="application/vnd.openxmlformats-officedocument.presentationml.notesSlide+xml"/>
  <Override PartName="/ppt/diagrams/data26.xml" ContentType="application/vnd.openxmlformats-officedocument.drawingml.diagramData+xml"/>
  <Override PartName="/ppt/diagrams/layout26.xml" ContentType="application/vnd.openxmlformats-officedocument.drawingml.diagramLayout+xml"/>
  <Override PartName="/ppt/diagrams/quickStyle26.xml" ContentType="application/vnd.openxmlformats-officedocument.drawingml.diagramStyle+xml"/>
  <Override PartName="/ppt/diagrams/colors26.xml" ContentType="application/vnd.openxmlformats-officedocument.drawingml.diagramColors+xml"/>
  <Override PartName="/ppt/diagrams/drawing26.xml" ContentType="application/vnd.ms-office.drawingml.diagramDrawing+xml"/>
  <Override PartName="/ppt/notesSlides/notesSlide41.xml" ContentType="application/vnd.openxmlformats-officedocument.presentationml.notesSlide+xml"/>
  <Override PartName="/ppt/diagrams/data27.xml" ContentType="application/vnd.openxmlformats-officedocument.drawingml.diagramData+xml"/>
  <Override PartName="/ppt/diagrams/layout27.xml" ContentType="application/vnd.openxmlformats-officedocument.drawingml.diagramLayout+xml"/>
  <Override PartName="/ppt/diagrams/quickStyle27.xml" ContentType="application/vnd.openxmlformats-officedocument.drawingml.diagramStyle+xml"/>
  <Override PartName="/ppt/diagrams/colors27.xml" ContentType="application/vnd.openxmlformats-officedocument.drawingml.diagramColors+xml"/>
  <Override PartName="/ppt/diagrams/drawing27.xml" ContentType="application/vnd.ms-office.drawingml.diagramDrawing+xml"/>
  <Override PartName="/ppt/notesSlides/notesSlide42.xml" ContentType="application/vnd.openxmlformats-officedocument.presentationml.notesSlide+xml"/>
  <Override PartName="/ppt/diagrams/data28.xml" ContentType="application/vnd.openxmlformats-officedocument.drawingml.diagramData+xml"/>
  <Override PartName="/ppt/diagrams/layout28.xml" ContentType="application/vnd.openxmlformats-officedocument.drawingml.diagramLayout+xml"/>
  <Override PartName="/ppt/diagrams/quickStyle28.xml" ContentType="application/vnd.openxmlformats-officedocument.drawingml.diagramStyle+xml"/>
  <Override PartName="/ppt/diagrams/colors28.xml" ContentType="application/vnd.openxmlformats-officedocument.drawingml.diagramColors+xml"/>
  <Override PartName="/ppt/diagrams/drawing28.xml" ContentType="application/vnd.ms-office.drawingml.diagramDrawing+xml"/>
  <Override PartName="/ppt/notesSlides/notesSlide43.xml" ContentType="application/vnd.openxmlformats-officedocument.presentationml.notesSlide+xml"/>
  <Override PartName="/ppt/diagrams/data29.xml" ContentType="application/vnd.openxmlformats-officedocument.drawingml.diagramData+xml"/>
  <Override PartName="/ppt/diagrams/layout29.xml" ContentType="application/vnd.openxmlformats-officedocument.drawingml.diagramLayout+xml"/>
  <Override PartName="/ppt/diagrams/quickStyle29.xml" ContentType="application/vnd.openxmlformats-officedocument.drawingml.diagramStyle+xml"/>
  <Override PartName="/ppt/diagrams/colors29.xml" ContentType="application/vnd.openxmlformats-officedocument.drawingml.diagramColors+xml"/>
  <Override PartName="/ppt/diagrams/drawing29.xml" ContentType="application/vnd.ms-office.drawingml.diagramDrawing+xml"/>
  <Override PartName="/ppt/notesSlides/notesSlide44.xml" ContentType="application/vnd.openxmlformats-officedocument.presentationml.notesSlide+xml"/>
  <Override PartName="/ppt/diagrams/data30.xml" ContentType="application/vnd.openxmlformats-officedocument.drawingml.diagramData+xml"/>
  <Override PartName="/ppt/diagrams/layout30.xml" ContentType="application/vnd.openxmlformats-officedocument.drawingml.diagramLayout+xml"/>
  <Override PartName="/ppt/diagrams/quickStyle30.xml" ContentType="application/vnd.openxmlformats-officedocument.drawingml.diagramStyle+xml"/>
  <Override PartName="/ppt/diagrams/colors30.xml" ContentType="application/vnd.openxmlformats-officedocument.drawingml.diagramColors+xml"/>
  <Override PartName="/ppt/diagrams/drawing30.xml" ContentType="application/vnd.ms-office.drawingml.diagramDrawing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diagrams/data31.xml" ContentType="application/vnd.openxmlformats-officedocument.drawingml.diagramData+xml"/>
  <Override PartName="/ppt/diagrams/layout31.xml" ContentType="application/vnd.openxmlformats-officedocument.drawingml.diagramLayout+xml"/>
  <Override PartName="/ppt/diagrams/quickStyle31.xml" ContentType="application/vnd.openxmlformats-officedocument.drawingml.diagramStyle+xml"/>
  <Override PartName="/ppt/diagrams/colors31.xml" ContentType="application/vnd.openxmlformats-officedocument.drawingml.diagramColors+xml"/>
  <Override PartName="/ppt/diagrams/drawing31.xml" ContentType="application/vnd.ms-office.drawingml.diagramDrawing+xml"/>
  <Override PartName="/ppt/notesSlides/notesSlide47.xml" ContentType="application/vnd.openxmlformats-officedocument.presentationml.notesSlide+xml"/>
  <Override PartName="/ppt/diagrams/data32.xml" ContentType="application/vnd.openxmlformats-officedocument.drawingml.diagramData+xml"/>
  <Override PartName="/ppt/diagrams/layout32.xml" ContentType="application/vnd.openxmlformats-officedocument.drawingml.diagramLayout+xml"/>
  <Override PartName="/ppt/diagrams/quickStyle32.xml" ContentType="application/vnd.openxmlformats-officedocument.drawingml.diagramStyle+xml"/>
  <Override PartName="/ppt/diagrams/colors32.xml" ContentType="application/vnd.openxmlformats-officedocument.drawingml.diagramColors+xml"/>
  <Override PartName="/ppt/diagrams/drawing32.xml" ContentType="application/vnd.ms-office.drawingml.diagramDrawing+xml"/>
  <Override PartName="/ppt/notesSlides/notesSlide48.xml" ContentType="application/vnd.openxmlformats-officedocument.presentationml.notesSlide+xml"/>
  <Override PartName="/ppt/diagrams/data33.xml" ContentType="application/vnd.openxmlformats-officedocument.drawingml.diagramData+xml"/>
  <Override PartName="/ppt/diagrams/layout33.xml" ContentType="application/vnd.openxmlformats-officedocument.drawingml.diagramLayout+xml"/>
  <Override PartName="/ppt/diagrams/quickStyle33.xml" ContentType="application/vnd.openxmlformats-officedocument.drawingml.diagramStyle+xml"/>
  <Override PartName="/ppt/diagrams/colors33.xml" ContentType="application/vnd.openxmlformats-officedocument.drawingml.diagramColors+xml"/>
  <Override PartName="/ppt/diagrams/drawing33.xml" ContentType="application/vnd.ms-office.drawingml.diagramDrawing+xml"/>
  <Override PartName="/ppt/notesSlides/notesSlide49.xml" ContentType="application/vnd.openxmlformats-officedocument.presentationml.notesSlide+xml"/>
  <Override PartName="/ppt/diagrams/data34.xml" ContentType="application/vnd.openxmlformats-officedocument.drawingml.diagramData+xml"/>
  <Override PartName="/ppt/diagrams/layout34.xml" ContentType="application/vnd.openxmlformats-officedocument.drawingml.diagramLayout+xml"/>
  <Override PartName="/ppt/diagrams/quickStyle34.xml" ContentType="application/vnd.openxmlformats-officedocument.drawingml.diagramStyle+xml"/>
  <Override PartName="/ppt/diagrams/colors34.xml" ContentType="application/vnd.openxmlformats-officedocument.drawingml.diagramColors+xml"/>
  <Override PartName="/ppt/diagrams/drawing34.xml" ContentType="application/vnd.ms-office.drawingml.diagramDrawing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diagrams/data35.xml" ContentType="application/vnd.openxmlformats-officedocument.drawingml.diagramData+xml"/>
  <Override PartName="/ppt/diagrams/layout35.xml" ContentType="application/vnd.openxmlformats-officedocument.drawingml.diagramLayout+xml"/>
  <Override PartName="/ppt/diagrams/quickStyle35.xml" ContentType="application/vnd.openxmlformats-officedocument.drawingml.diagramStyle+xml"/>
  <Override PartName="/ppt/diagrams/colors35.xml" ContentType="application/vnd.openxmlformats-officedocument.drawingml.diagramColors+xml"/>
  <Override PartName="/ppt/diagrams/drawing35.xml" ContentType="application/vnd.ms-office.drawingml.diagramDrawing+xml"/>
  <Override PartName="/ppt/notesSlides/notesSlide52.xml" ContentType="application/vnd.openxmlformats-officedocument.presentationml.notesSlide+xml"/>
  <Override PartName="/ppt/diagrams/data36.xml" ContentType="application/vnd.openxmlformats-officedocument.drawingml.diagramData+xml"/>
  <Override PartName="/ppt/diagrams/layout36.xml" ContentType="application/vnd.openxmlformats-officedocument.drawingml.diagramLayout+xml"/>
  <Override PartName="/ppt/diagrams/quickStyle36.xml" ContentType="application/vnd.openxmlformats-officedocument.drawingml.diagramStyle+xml"/>
  <Override PartName="/ppt/diagrams/colors36.xml" ContentType="application/vnd.openxmlformats-officedocument.drawingml.diagramColors+xml"/>
  <Override PartName="/ppt/diagrams/drawing36.xml" ContentType="application/vnd.ms-office.drawingml.diagramDrawing+xml"/>
  <Override PartName="/ppt/notesSlides/notesSlide53.xml" ContentType="application/vnd.openxmlformats-officedocument.presentationml.notesSlide+xml"/>
  <Override PartName="/ppt/diagrams/data37.xml" ContentType="application/vnd.openxmlformats-officedocument.drawingml.diagramData+xml"/>
  <Override PartName="/ppt/diagrams/layout37.xml" ContentType="application/vnd.openxmlformats-officedocument.drawingml.diagramLayout+xml"/>
  <Override PartName="/ppt/diagrams/quickStyle37.xml" ContentType="application/vnd.openxmlformats-officedocument.drawingml.diagramStyle+xml"/>
  <Override PartName="/ppt/diagrams/colors37.xml" ContentType="application/vnd.openxmlformats-officedocument.drawingml.diagramColors+xml"/>
  <Override PartName="/ppt/diagrams/drawing37.xml" ContentType="application/vnd.ms-office.drawingml.diagramDrawing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diagrams/data38.xml" ContentType="application/vnd.openxmlformats-officedocument.drawingml.diagramData+xml"/>
  <Override PartName="/ppt/diagrams/layout38.xml" ContentType="application/vnd.openxmlformats-officedocument.drawingml.diagramLayout+xml"/>
  <Override PartName="/ppt/diagrams/quickStyle38.xml" ContentType="application/vnd.openxmlformats-officedocument.drawingml.diagramStyle+xml"/>
  <Override PartName="/ppt/diagrams/colors38.xml" ContentType="application/vnd.openxmlformats-officedocument.drawingml.diagramColors+xml"/>
  <Override PartName="/ppt/diagrams/drawing38.xml" ContentType="application/vnd.ms-office.drawingml.diagramDrawing+xml"/>
  <Override PartName="/ppt/notesSlides/notesSlide60.xml" ContentType="application/vnd.openxmlformats-officedocument.presentationml.notesSlide+xml"/>
  <Override PartName="/ppt/diagrams/data39.xml" ContentType="application/vnd.openxmlformats-officedocument.drawingml.diagramData+xml"/>
  <Override PartName="/ppt/diagrams/layout39.xml" ContentType="application/vnd.openxmlformats-officedocument.drawingml.diagramLayout+xml"/>
  <Override PartName="/ppt/diagrams/quickStyle39.xml" ContentType="application/vnd.openxmlformats-officedocument.drawingml.diagramStyle+xml"/>
  <Override PartName="/ppt/diagrams/colors39.xml" ContentType="application/vnd.openxmlformats-officedocument.drawingml.diagramColors+xml"/>
  <Override PartName="/ppt/diagrams/drawing39.xml" ContentType="application/vnd.ms-office.drawingml.diagramDrawing+xml"/>
  <Override PartName="/ppt/notesSlides/notesSlide61.xml" ContentType="application/vnd.openxmlformats-officedocument.presentationml.notesSlide+xml"/>
  <Override PartName="/ppt/diagrams/data40.xml" ContentType="application/vnd.openxmlformats-officedocument.drawingml.diagramData+xml"/>
  <Override PartName="/ppt/diagrams/layout40.xml" ContentType="application/vnd.openxmlformats-officedocument.drawingml.diagramLayout+xml"/>
  <Override PartName="/ppt/diagrams/quickStyle40.xml" ContentType="application/vnd.openxmlformats-officedocument.drawingml.diagramStyle+xml"/>
  <Override PartName="/ppt/diagrams/colors40.xml" ContentType="application/vnd.openxmlformats-officedocument.drawingml.diagramColors+xml"/>
  <Override PartName="/ppt/diagrams/drawing40.xml" ContentType="application/vnd.ms-office.drawingml.diagramDrawing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diagrams/data41.xml" ContentType="application/vnd.openxmlformats-officedocument.drawingml.diagramData+xml"/>
  <Override PartName="/ppt/diagrams/layout41.xml" ContentType="application/vnd.openxmlformats-officedocument.drawingml.diagramLayout+xml"/>
  <Override PartName="/ppt/diagrams/quickStyle41.xml" ContentType="application/vnd.openxmlformats-officedocument.drawingml.diagramStyle+xml"/>
  <Override PartName="/ppt/diagrams/colors41.xml" ContentType="application/vnd.openxmlformats-officedocument.drawingml.diagramColors+xml"/>
  <Override PartName="/ppt/diagrams/drawing41.xml" ContentType="application/vnd.ms-office.drawingml.diagramDrawing+xml"/>
  <Override PartName="/ppt/diagrams/data42.xml" ContentType="application/vnd.openxmlformats-officedocument.drawingml.diagramData+xml"/>
  <Override PartName="/ppt/diagrams/layout42.xml" ContentType="application/vnd.openxmlformats-officedocument.drawingml.diagramLayout+xml"/>
  <Override PartName="/ppt/diagrams/quickStyle42.xml" ContentType="application/vnd.openxmlformats-officedocument.drawingml.diagramStyle+xml"/>
  <Override PartName="/ppt/diagrams/colors42.xml" ContentType="application/vnd.openxmlformats-officedocument.drawingml.diagramColors+xml"/>
  <Override PartName="/ppt/diagrams/drawing42.xml" ContentType="application/vnd.ms-office.drawingml.diagramDrawing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diagrams/data43.xml" ContentType="application/vnd.openxmlformats-officedocument.drawingml.diagramData+xml"/>
  <Override PartName="/ppt/diagrams/layout43.xml" ContentType="application/vnd.openxmlformats-officedocument.drawingml.diagramLayout+xml"/>
  <Override PartName="/ppt/diagrams/quickStyle43.xml" ContentType="application/vnd.openxmlformats-officedocument.drawingml.diagramStyle+xml"/>
  <Override PartName="/ppt/diagrams/colors43.xml" ContentType="application/vnd.openxmlformats-officedocument.drawingml.diagramColors+xml"/>
  <Override PartName="/ppt/diagrams/drawing43.xml" ContentType="application/vnd.ms-office.drawingml.diagramDrawing+xml"/>
  <Override PartName="/ppt/notesSlides/notesSlide66.xml" ContentType="application/vnd.openxmlformats-officedocument.presentationml.notesSlide+xml"/>
  <Override PartName="/ppt/diagrams/data44.xml" ContentType="application/vnd.openxmlformats-officedocument.drawingml.diagramData+xml"/>
  <Override PartName="/ppt/diagrams/layout44.xml" ContentType="application/vnd.openxmlformats-officedocument.drawingml.diagramLayout+xml"/>
  <Override PartName="/ppt/diagrams/quickStyle44.xml" ContentType="application/vnd.openxmlformats-officedocument.drawingml.diagramStyle+xml"/>
  <Override PartName="/ppt/diagrams/colors44.xml" ContentType="application/vnd.openxmlformats-officedocument.drawingml.diagramColors+xml"/>
  <Override PartName="/ppt/diagrams/drawing44.xml" ContentType="application/vnd.ms-office.drawingml.diagramDrawing+xml"/>
  <Override PartName="/ppt/notesSlides/notesSlide67.xml" ContentType="application/vnd.openxmlformats-officedocument.presentationml.notesSlide+xml"/>
  <Override PartName="/ppt/diagrams/data45.xml" ContentType="application/vnd.openxmlformats-officedocument.drawingml.diagramData+xml"/>
  <Override PartName="/ppt/diagrams/layout45.xml" ContentType="application/vnd.openxmlformats-officedocument.drawingml.diagramLayout+xml"/>
  <Override PartName="/ppt/diagrams/quickStyle45.xml" ContentType="application/vnd.openxmlformats-officedocument.drawingml.diagramStyle+xml"/>
  <Override PartName="/ppt/diagrams/colors45.xml" ContentType="application/vnd.openxmlformats-officedocument.drawingml.diagramColors+xml"/>
  <Override PartName="/ppt/diagrams/drawing45.xml" ContentType="application/vnd.ms-office.drawingml.diagramDrawing+xml"/>
  <Override PartName="/ppt/notesSlides/notesSlide68.xml" ContentType="application/vnd.openxmlformats-officedocument.presentationml.notesSlide+xml"/>
  <Override PartName="/ppt/diagrams/data46.xml" ContentType="application/vnd.openxmlformats-officedocument.drawingml.diagramData+xml"/>
  <Override PartName="/ppt/diagrams/layout46.xml" ContentType="application/vnd.openxmlformats-officedocument.drawingml.diagramLayout+xml"/>
  <Override PartName="/ppt/diagrams/quickStyle46.xml" ContentType="application/vnd.openxmlformats-officedocument.drawingml.diagramStyle+xml"/>
  <Override PartName="/ppt/diagrams/colors46.xml" ContentType="application/vnd.openxmlformats-officedocument.drawingml.diagramColors+xml"/>
  <Override PartName="/ppt/diagrams/drawing46.xml" ContentType="application/vnd.ms-office.drawingml.diagramDrawing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diagrams/data47.xml" ContentType="application/vnd.openxmlformats-officedocument.drawingml.diagramData+xml"/>
  <Override PartName="/ppt/diagrams/layout47.xml" ContentType="application/vnd.openxmlformats-officedocument.drawingml.diagramLayout+xml"/>
  <Override PartName="/ppt/diagrams/quickStyle47.xml" ContentType="application/vnd.openxmlformats-officedocument.drawingml.diagramStyle+xml"/>
  <Override PartName="/ppt/diagrams/colors47.xml" ContentType="application/vnd.openxmlformats-officedocument.drawingml.diagramColors+xml"/>
  <Override PartName="/ppt/diagrams/drawing47.xml" ContentType="application/vnd.ms-office.drawingml.diagramDrawing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diagrams/data48.xml" ContentType="application/vnd.openxmlformats-officedocument.drawingml.diagramData+xml"/>
  <Override PartName="/ppt/diagrams/layout48.xml" ContentType="application/vnd.openxmlformats-officedocument.drawingml.diagramLayout+xml"/>
  <Override PartName="/ppt/diagrams/quickStyle48.xml" ContentType="application/vnd.openxmlformats-officedocument.drawingml.diagramStyle+xml"/>
  <Override PartName="/ppt/diagrams/colors48.xml" ContentType="application/vnd.openxmlformats-officedocument.drawingml.diagramColors+xml"/>
  <Override PartName="/ppt/diagrams/drawing48.xml" ContentType="application/vnd.ms-office.drawingml.diagramDrawing+xml"/>
  <Override PartName="/ppt/notesSlides/notesSlide74.xml" ContentType="application/vnd.openxmlformats-officedocument.presentationml.notesSlide+xml"/>
  <Override PartName="/ppt/diagrams/data49.xml" ContentType="application/vnd.openxmlformats-officedocument.drawingml.diagramData+xml"/>
  <Override PartName="/ppt/diagrams/layout49.xml" ContentType="application/vnd.openxmlformats-officedocument.drawingml.diagramLayout+xml"/>
  <Override PartName="/ppt/diagrams/quickStyle49.xml" ContentType="application/vnd.openxmlformats-officedocument.drawingml.diagramStyle+xml"/>
  <Override PartName="/ppt/diagrams/colors49.xml" ContentType="application/vnd.openxmlformats-officedocument.drawingml.diagramColors+xml"/>
  <Override PartName="/ppt/diagrams/drawing49.xml" ContentType="application/vnd.ms-office.drawingml.diagramDrawing+xml"/>
  <Override PartName="/ppt/notesSlides/notesSlide75.xml" ContentType="application/vnd.openxmlformats-officedocument.presentationml.notesSlide+xml"/>
  <Override PartName="/ppt/diagrams/data50.xml" ContentType="application/vnd.openxmlformats-officedocument.drawingml.diagramData+xml"/>
  <Override PartName="/ppt/diagrams/layout50.xml" ContentType="application/vnd.openxmlformats-officedocument.drawingml.diagramLayout+xml"/>
  <Override PartName="/ppt/diagrams/quickStyle50.xml" ContentType="application/vnd.openxmlformats-officedocument.drawingml.diagramStyle+xml"/>
  <Override PartName="/ppt/diagrams/colors50.xml" ContentType="application/vnd.openxmlformats-officedocument.drawingml.diagramColors+xml"/>
  <Override PartName="/ppt/diagrams/drawing50.xml" ContentType="application/vnd.ms-office.drawingml.diagramDrawing+xml"/>
  <Override PartName="/ppt/notesSlides/notesSlide76.xml" ContentType="application/vnd.openxmlformats-officedocument.presentationml.notesSlide+xml"/>
  <Override PartName="/ppt/diagrams/data51.xml" ContentType="application/vnd.openxmlformats-officedocument.drawingml.diagramData+xml"/>
  <Override PartName="/ppt/diagrams/layout51.xml" ContentType="application/vnd.openxmlformats-officedocument.drawingml.diagramLayout+xml"/>
  <Override PartName="/ppt/diagrams/quickStyle51.xml" ContentType="application/vnd.openxmlformats-officedocument.drawingml.diagramStyle+xml"/>
  <Override PartName="/ppt/diagrams/colors51.xml" ContentType="application/vnd.openxmlformats-officedocument.drawingml.diagramColors+xml"/>
  <Override PartName="/ppt/diagrams/drawing51.xml" ContentType="application/vnd.ms-office.drawingml.diagramDrawing+xml"/>
  <Override PartName="/ppt/notesSlides/notesSlide77.xml" ContentType="application/vnd.openxmlformats-officedocument.presentationml.notesSlide+xml"/>
  <Override PartName="/ppt/diagrams/data52.xml" ContentType="application/vnd.openxmlformats-officedocument.drawingml.diagramData+xml"/>
  <Override PartName="/ppt/diagrams/layout52.xml" ContentType="application/vnd.openxmlformats-officedocument.drawingml.diagramLayout+xml"/>
  <Override PartName="/ppt/diagrams/quickStyle52.xml" ContentType="application/vnd.openxmlformats-officedocument.drawingml.diagramStyle+xml"/>
  <Override PartName="/ppt/diagrams/colors52.xml" ContentType="application/vnd.openxmlformats-officedocument.drawingml.diagramColors+xml"/>
  <Override PartName="/ppt/diagrams/drawing52.xml" ContentType="application/vnd.ms-office.drawingml.diagramDrawing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diagrams/data53.xml" ContentType="application/vnd.openxmlformats-officedocument.drawingml.diagramData+xml"/>
  <Override PartName="/ppt/diagrams/layout53.xml" ContentType="application/vnd.openxmlformats-officedocument.drawingml.diagramLayout+xml"/>
  <Override PartName="/ppt/diagrams/quickStyle53.xml" ContentType="application/vnd.openxmlformats-officedocument.drawingml.diagramStyle+xml"/>
  <Override PartName="/ppt/diagrams/colors53.xml" ContentType="application/vnd.openxmlformats-officedocument.drawingml.diagramColors+xml"/>
  <Override PartName="/ppt/diagrams/drawing53.xml" ContentType="application/vnd.ms-office.drawingml.diagramDrawing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diagrams/data54.xml" ContentType="application/vnd.openxmlformats-officedocument.drawingml.diagramData+xml"/>
  <Override PartName="/ppt/diagrams/layout54.xml" ContentType="application/vnd.openxmlformats-officedocument.drawingml.diagramLayout+xml"/>
  <Override PartName="/ppt/diagrams/quickStyle54.xml" ContentType="application/vnd.openxmlformats-officedocument.drawingml.diagramStyle+xml"/>
  <Override PartName="/ppt/diagrams/colors54.xml" ContentType="application/vnd.openxmlformats-officedocument.drawingml.diagramColors+xml"/>
  <Override PartName="/ppt/diagrams/drawing54.xml" ContentType="application/vnd.ms-office.drawingml.diagramDrawing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diagrams/data55.xml" ContentType="application/vnd.openxmlformats-officedocument.drawingml.diagramData+xml"/>
  <Override PartName="/ppt/diagrams/layout55.xml" ContentType="application/vnd.openxmlformats-officedocument.drawingml.diagramLayout+xml"/>
  <Override PartName="/ppt/diagrams/quickStyle55.xml" ContentType="application/vnd.openxmlformats-officedocument.drawingml.diagramStyle+xml"/>
  <Override PartName="/ppt/diagrams/colors55.xml" ContentType="application/vnd.openxmlformats-officedocument.drawingml.diagramColors+xml"/>
  <Override PartName="/ppt/diagrams/drawing55.xml" ContentType="application/vnd.ms-office.drawingml.diagramDrawing+xml"/>
  <Override PartName="/ppt/notesSlides/notesSlide88.xml" ContentType="application/vnd.openxmlformats-officedocument.presentationml.notesSlide+xml"/>
  <Override PartName="/ppt/diagrams/data56.xml" ContentType="application/vnd.openxmlformats-officedocument.drawingml.diagramData+xml"/>
  <Override PartName="/ppt/diagrams/layout56.xml" ContentType="application/vnd.openxmlformats-officedocument.drawingml.diagramLayout+xml"/>
  <Override PartName="/ppt/diagrams/quickStyle56.xml" ContentType="application/vnd.openxmlformats-officedocument.drawingml.diagramStyle+xml"/>
  <Override PartName="/ppt/diagrams/colors56.xml" ContentType="application/vnd.openxmlformats-officedocument.drawingml.diagramColors+xml"/>
  <Override PartName="/ppt/diagrams/drawing56.xml" ContentType="application/vnd.ms-office.drawingml.diagramDrawing+xml"/>
  <Override PartName="/ppt/notesSlides/notesSlide89.xml" ContentType="application/vnd.openxmlformats-officedocument.presentationml.notesSlide+xml"/>
  <Override PartName="/ppt/diagrams/data57.xml" ContentType="application/vnd.openxmlformats-officedocument.drawingml.diagramData+xml"/>
  <Override PartName="/ppt/diagrams/layout57.xml" ContentType="application/vnd.openxmlformats-officedocument.drawingml.diagramLayout+xml"/>
  <Override PartName="/ppt/diagrams/quickStyle57.xml" ContentType="application/vnd.openxmlformats-officedocument.drawingml.diagramStyle+xml"/>
  <Override PartName="/ppt/diagrams/colors57.xml" ContentType="application/vnd.openxmlformats-officedocument.drawingml.diagramColors+xml"/>
  <Override PartName="/ppt/diagrams/drawing57.xml" ContentType="application/vnd.ms-office.drawingml.diagramDrawing+xml"/>
  <Override PartName="/ppt/notesSlides/notesSlide90.xml" ContentType="application/vnd.openxmlformats-officedocument.presentationml.notesSlide+xml"/>
  <Override PartName="/ppt/diagrams/data58.xml" ContentType="application/vnd.openxmlformats-officedocument.drawingml.diagramData+xml"/>
  <Override PartName="/ppt/diagrams/layout58.xml" ContentType="application/vnd.openxmlformats-officedocument.drawingml.diagramLayout+xml"/>
  <Override PartName="/ppt/diagrams/quickStyle58.xml" ContentType="application/vnd.openxmlformats-officedocument.drawingml.diagramStyle+xml"/>
  <Override PartName="/ppt/diagrams/colors58.xml" ContentType="application/vnd.openxmlformats-officedocument.drawingml.diagramColors+xml"/>
  <Override PartName="/ppt/diagrams/drawing58.xml" ContentType="application/vnd.ms-office.drawingml.diagramDrawing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diagrams/data59.xml" ContentType="application/vnd.openxmlformats-officedocument.drawingml.diagramData+xml"/>
  <Override PartName="/ppt/diagrams/layout59.xml" ContentType="application/vnd.openxmlformats-officedocument.drawingml.diagramLayout+xml"/>
  <Override PartName="/ppt/diagrams/quickStyle59.xml" ContentType="application/vnd.openxmlformats-officedocument.drawingml.diagramStyle+xml"/>
  <Override PartName="/ppt/diagrams/colors59.xml" ContentType="application/vnd.openxmlformats-officedocument.drawingml.diagramColors+xml"/>
  <Override PartName="/ppt/diagrams/drawing59.xml" ContentType="application/vnd.ms-office.drawingml.diagramDrawing+xml"/>
  <Override PartName="/ppt/notesSlides/notesSlide93.xml" ContentType="application/vnd.openxmlformats-officedocument.presentationml.notesSlide+xml"/>
  <Override PartName="/ppt/diagrams/data60.xml" ContentType="application/vnd.openxmlformats-officedocument.drawingml.diagramData+xml"/>
  <Override PartName="/ppt/diagrams/layout60.xml" ContentType="application/vnd.openxmlformats-officedocument.drawingml.diagramLayout+xml"/>
  <Override PartName="/ppt/diagrams/quickStyle60.xml" ContentType="application/vnd.openxmlformats-officedocument.drawingml.diagramStyle+xml"/>
  <Override PartName="/ppt/diagrams/colors60.xml" ContentType="application/vnd.openxmlformats-officedocument.drawingml.diagramColors+xml"/>
  <Override PartName="/ppt/diagrams/drawing60.xml" ContentType="application/vnd.ms-office.drawingml.diagramDrawing+xml"/>
  <Override PartName="/ppt/notesSlides/notesSlide94.xml" ContentType="application/vnd.openxmlformats-officedocument.presentationml.notesSlide+xml"/>
  <Override PartName="/ppt/diagrams/data61.xml" ContentType="application/vnd.openxmlformats-officedocument.drawingml.diagramData+xml"/>
  <Override PartName="/ppt/diagrams/layout61.xml" ContentType="application/vnd.openxmlformats-officedocument.drawingml.diagramLayout+xml"/>
  <Override PartName="/ppt/diagrams/quickStyle61.xml" ContentType="application/vnd.openxmlformats-officedocument.drawingml.diagramStyle+xml"/>
  <Override PartName="/ppt/diagrams/colors61.xml" ContentType="application/vnd.openxmlformats-officedocument.drawingml.diagramColors+xml"/>
  <Override PartName="/ppt/diagrams/drawing61.xml" ContentType="application/vnd.ms-office.drawingml.diagramDrawing+xml"/>
  <Override PartName="/ppt/notesSlides/notesSlide95.xml" ContentType="application/vnd.openxmlformats-officedocument.presentationml.notesSlide+xml"/>
  <Override PartName="/ppt/diagrams/data62.xml" ContentType="application/vnd.openxmlformats-officedocument.drawingml.diagramData+xml"/>
  <Override PartName="/ppt/diagrams/layout62.xml" ContentType="application/vnd.openxmlformats-officedocument.drawingml.diagramLayout+xml"/>
  <Override PartName="/ppt/diagrams/quickStyle62.xml" ContentType="application/vnd.openxmlformats-officedocument.drawingml.diagramStyle+xml"/>
  <Override PartName="/ppt/diagrams/colors62.xml" ContentType="application/vnd.openxmlformats-officedocument.drawingml.diagramColors+xml"/>
  <Override PartName="/ppt/diagrams/drawing62.xml" ContentType="application/vnd.ms-office.drawingml.diagramDrawing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diagrams/data63.xml" ContentType="application/vnd.openxmlformats-officedocument.drawingml.diagramData+xml"/>
  <Override PartName="/ppt/diagrams/layout63.xml" ContentType="application/vnd.openxmlformats-officedocument.drawingml.diagramLayout+xml"/>
  <Override PartName="/ppt/diagrams/quickStyle63.xml" ContentType="application/vnd.openxmlformats-officedocument.drawingml.diagramStyle+xml"/>
  <Override PartName="/ppt/diagrams/colors63.xml" ContentType="application/vnd.openxmlformats-officedocument.drawingml.diagramColors+xml"/>
  <Override PartName="/ppt/diagrams/drawing63.xml" ContentType="application/vnd.ms-office.drawingml.diagramDrawing+xml"/>
  <Override PartName="/ppt/notesSlides/notesSlide100.xml" ContentType="application/vnd.openxmlformats-officedocument.presentationml.notesSlide+xml"/>
  <Override PartName="/ppt/diagrams/data64.xml" ContentType="application/vnd.openxmlformats-officedocument.drawingml.diagramData+xml"/>
  <Override PartName="/ppt/diagrams/layout64.xml" ContentType="application/vnd.openxmlformats-officedocument.drawingml.diagramLayout+xml"/>
  <Override PartName="/ppt/diagrams/quickStyle64.xml" ContentType="application/vnd.openxmlformats-officedocument.drawingml.diagramStyle+xml"/>
  <Override PartName="/ppt/diagrams/colors64.xml" ContentType="application/vnd.openxmlformats-officedocument.drawingml.diagramColors+xml"/>
  <Override PartName="/ppt/diagrams/drawing64.xml" ContentType="application/vnd.ms-office.drawingml.diagramDrawing+xml"/>
  <Override PartName="/ppt/notesSlides/notesSlide101.xml" ContentType="application/vnd.openxmlformats-officedocument.presentationml.notesSlide+xml"/>
  <Override PartName="/ppt/diagrams/data65.xml" ContentType="application/vnd.openxmlformats-officedocument.drawingml.diagramData+xml"/>
  <Override PartName="/ppt/diagrams/layout65.xml" ContentType="application/vnd.openxmlformats-officedocument.drawingml.diagramLayout+xml"/>
  <Override PartName="/ppt/diagrams/quickStyle65.xml" ContentType="application/vnd.openxmlformats-officedocument.drawingml.diagramStyle+xml"/>
  <Override PartName="/ppt/diagrams/colors65.xml" ContentType="application/vnd.openxmlformats-officedocument.drawingml.diagramColors+xml"/>
  <Override PartName="/ppt/diagrams/drawing65.xml" ContentType="application/vnd.ms-office.drawingml.diagramDrawing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diagrams/data66.xml" ContentType="application/vnd.openxmlformats-officedocument.drawingml.diagramData+xml"/>
  <Override PartName="/ppt/diagrams/layout66.xml" ContentType="application/vnd.openxmlformats-officedocument.drawingml.diagramLayout+xml"/>
  <Override PartName="/ppt/diagrams/quickStyle66.xml" ContentType="application/vnd.openxmlformats-officedocument.drawingml.diagramStyle+xml"/>
  <Override PartName="/ppt/diagrams/colors66.xml" ContentType="application/vnd.openxmlformats-officedocument.drawingml.diagramColors+xml"/>
  <Override PartName="/ppt/diagrams/drawing66.xml" ContentType="application/vnd.ms-office.drawingml.diagramDrawing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diagrams/data67.xml" ContentType="application/vnd.openxmlformats-officedocument.drawingml.diagramData+xml"/>
  <Override PartName="/ppt/diagrams/layout67.xml" ContentType="application/vnd.openxmlformats-officedocument.drawingml.diagramLayout+xml"/>
  <Override PartName="/ppt/diagrams/quickStyle67.xml" ContentType="application/vnd.openxmlformats-officedocument.drawingml.diagramStyle+xml"/>
  <Override PartName="/ppt/diagrams/colors67.xml" ContentType="application/vnd.openxmlformats-officedocument.drawingml.diagramColors+xml"/>
  <Override PartName="/ppt/diagrams/drawing67.xml" ContentType="application/vnd.ms-office.drawingml.diagramDrawing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diagrams/data68.xml" ContentType="application/vnd.openxmlformats-officedocument.drawingml.diagramData+xml"/>
  <Override PartName="/ppt/diagrams/layout68.xml" ContentType="application/vnd.openxmlformats-officedocument.drawingml.diagramLayout+xml"/>
  <Override PartName="/ppt/diagrams/quickStyle68.xml" ContentType="application/vnd.openxmlformats-officedocument.drawingml.diagramStyle+xml"/>
  <Override PartName="/ppt/diagrams/colors68.xml" ContentType="application/vnd.openxmlformats-officedocument.drawingml.diagramColors+xml"/>
  <Override PartName="/ppt/diagrams/drawing68.xml" ContentType="application/vnd.ms-office.drawingml.diagramDrawing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diagrams/data69.xml" ContentType="application/vnd.openxmlformats-officedocument.drawingml.diagramData+xml"/>
  <Override PartName="/ppt/diagrams/layout69.xml" ContentType="application/vnd.openxmlformats-officedocument.drawingml.diagramLayout+xml"/>
  <Override PartName="/ppt/diagrams/quickStyle69.xml" ContentType="application/vnd.openxmlformats-officedocument.drawingml.diagramStyle+xml"/>
  <Override PartName="/ppt/diagrams/colors69.xml" ContentType="application/vnd.openxmlformats-officedocument.drawingml.diagramColors+xml"/>
  <Override PartName="/ppt/diagrams/drawing69.xml" ContentType="application/vnd.ms-office.drawingml.diagramDrawing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diagrams/data70.xml" ContentType="application/vnd.openxmlformats-officedocument.drawingml.diagramData+xml"/>
  <Override PartName="/ppt/diagrams/layout70.xml" ContentType="application/vnd.openxmlformats-officedocument.drawingml.diagramLayout+xml"/>
  <Override PartName="/ppt/diagrams/quickStyle70.xml" ContentType="application/vnd.openxmlformats-officedocument.drawingml.diagramStyle+xml"/>
  <Override PartName="/ppt/diagrams/colors70.xml" ContentType="application/vnd.openxmlformats-officedocument.drawingml.diagramColors+xml"/>
  <Override PartName="/ppt/diagrams/drawing70.xml" ContentType="application/vnd.ms-office.drawingml.diagramDrawing+xml"/>
  <Override PartName="/ppt/notesSlides/notesSlide120.xml" ContentType="application/vnd.openxmlformats-officedocument.presentationml.notesSlide+xml"/>
  <Override PartName="/ppt/diagrams/data71.xml" ContentType="application/vnd.openxmlformats-officedocument.drawingml.diagramData+xml"/>
  <Override PartName="/ppt/diagrams/layout71.xml" ContentType="application/vnd.openxmlformats-officedocument.drawingml.diagramLayout+xml"/>
  <Override PartName="/ppt/diagrams/quickStyle71.xml" ContentType="application/vnd.openxmlformats-officedocument.drawingml.diagramStyle+xml"/>
  <Override PartName="/ppt/diagrams/colors71.xml" ContentType="application/vnd.openxmlformats-officedocument.drawingml.diagramColors+xml"/>
  <Override PartName="/ppt/diagrams/drawing71.xml" ContentType="application/vnd.ms-office.drawingml.diagramDrawing+xml"/>
  <Override PartName="/ppt/notesSlides/notesSlide121.xml" ContentType="application/vnd.openxmlformats-officedocument.presentationml.notesSlide+xml"/>
  <Override PartName="/ppt/diagrams/data72.xml" ContentType="application/vnd.openxmlformats-officedocument.drawingml.diagramData+xml"/>
  <Override PartName="/ppt/diagrams/layout72.xml" ContentType="application/vnd.openxmlformats-officedocument.drawingml.diagramLayout+xml"/>
  <Override PartName="/ppt/diagrams/quickStyle72.xml" ContentType="application/vnd.openxmlformats-officedocument.drawingml.diagramStyle+xml"/>
  <Override PartName="/ppt/diagrams/colors72.xml" ContentType="application/vnd.openxmlformats-officedocument.drawingml.diagramColors+xml"/>
  <Override PartName="/ppt/diagrams/drawing72.xml" ContentType="application/vnd.ms-office.drawingml.diagramDrawing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diagrams/data73.xml" ContentType="application/vnd.openxmlformats-officedocument.drawingml.diagramData+xml"/>
  <Override PartName="/ppt/diagrams/layout73.xml" ContentType="application/vnd.openxmlformats-officedocument.drawingml.diagramLayout+xml"/>
  <Override PartName="/ppt/diagrams/quickStyle73.xml" ContentType="application/vnd.openxmlformats-officedocument.drawingml.diagramStyle+xml"/>
  <Override PartName="/ppt/diagrams/colors73.xml" ContentType="application/vnd.openxmlformats-officedocument.drawingml.diagramColors+xml"/>
  <Override PartName="/ppt/diagrams/drawing73.xml" ContentType="application/vnd.ms-office.drawingml.diagramDrawing+xml"/>
  <Override PartName="/ppt/notesSlides/notesSlide125.xml" ContentType="application/vnd.openxmlformats-officedocument.presentationml.notesSlide+xml"/>
  <Override PartName="/ppt/diagrams/data74.xml" ContentType="application/vnd.openxmlformats-officedocument.drawingml.diagramData+xml"/>
  <Override PartName="/ppt/diagrams/layout74.xml" ContentType="application/vnd.openxmlformats-officedocument.drawingml.diagramLayout+xml"/>
  <Override PartName="/ppt/diagrams/quickStyle74.xml" ContentType="application/vnd.openxmlformats-officedocument.drawingml.diagramStyle+xml"/>
  <Override PartName="/ppt/diagrams/colors74.xml" ContentType="application/vnd.openxmlformats-officedocument.drawingml.diagramColors+xml"/>
  <Override PartName="/ppt/diagrams/drawing74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2"/>
  </p:notesMasterIdLst>
  <p:handoutMasterIdLst>
    <p:handoutMasterId r:id="rId133"/>
  </p:handoutMasterIdLst>
  <p:sldIdLst>
    <p:sldId id="256" r:id="rId2"/>
    <p:sldId id="257" r:id="rId3"/>
    <p:sldId id="271" r:id="rId4"/>
    <p:sldId id="258" r:id="rId5"/>
    <p:sldId id="410" r:id="rId6"/>
    <p:sldId id="411" r:id="rId7"/>
    <p:sldId id="412" r:id="rId8"/>
    <p:sldId id="264" r:id="rId9"/>
    <p:sldId id="274" r:id="rId10"/>
    <p:sldId id="275" r:id="rId11"/>
    <p:sldId id="276" r:id="rId12"/>
    <p:sldId id="277" r:id="rId13"/>
    <p:sldId id="278" r:id="rId14"/>
    <p:sldId id="261" r:id="rId15"/>
    <p:sldId id="363" r:id="rId16"/>
    <p:sldId id="451" r:id="rId17"/>
    <p:sldId id="452" r:id="rId18"/>
    <p:sldId id="454" r:id="rId19"/>
    <p:sldId id="453" r:id="rId20"/>
    <p:sldId id="397" r:id="rId21"/>
    <p:sldId id="413" r:id="rId22"/>
    <p:sldId id="414" r:id="rId23"/>
    <p:sldId id="415" r:id="rId24"/>
    <p:sldId id="416" r:id="rId25"/>
    <p:sldId id="337" r:id="rId26"/>
    <p:sldId id="338" r:id="rId27"/>
    <p:sldId id="398" r:id="rId28"/>
    <p:sldId id="417" r:id="rId29"/>
    <p:sldId id="272" r:id="rId30"/>
    <p:sldId id="340" r:id="rId31"/>
    <p:sldId id="418" r:id="rId32"/>
    <p:sldId id="419" r:id="rId33"/>
    <p:sldId id="283" r:id="rId34"/>
    <p:sldId id="420" r:id="rId35"/>
    <p:sldId id="285" r:id="rId36"/>
    <p:sldId id="455" r:id="rId37"/>
    <p:sldId id="421" r:id="rId38"/>
    <p:sldId id="399" r:id="rId39"/>
    <p:sldId id="423" r:id="rId40"/>
    <p:sldId id="424" r:id="rId41"/>
    <p:sldId id="445" r:id="rId42"/>
    <p:sldId id="426" r:id="rId43"/>
    <p:sldId id="428" r:id="rId44"/>
    <p:sldId id="427" r:id="rId45"/>
    <p:sldId id="400" r:id="rId46"/>
    <p:sldId id="429" r:id="rId47"/>
    <p:sldId id="430" r:id="rId48"/>
    <p:sldId id="431" r:id="rId49"/>
    <p:sldId id="348" r:id="rId50"/>
    <p:sldId id="401" r:id="rId51"/>
    <p:sldId id="286" r:id="rId52"/>
    <p:sldId id="284" r:id="rId53"/>
    <p:sldId id="287" r:id="rId54"/>
    <p:sldId id="350" r:id="rId55"/>
    <p:sldId id="351" r:id="rId56"/>
    <p:sldId id="456" r:id="rId57"/>
    <p:sldId id="447" r:id="rId58"/>
    <p:sldId id="457" r:id="rId59"/>
    <p:sldId id="402" r:id="rId60"/>
    <p:sldId id="432" r:id="rId61"/>
    <p:sldId id="433" r:id="rId62"/>
    <p:sldId id="434" r:id="rId63"/>
    <p:sldId id="353" r:id="rId64"/>
    <p:sldId id="292" r:id="rId65"/>
    <p:sldId id="437" r:id="rId66"/>
    <p:sldId id="438" r:id="rId67"/>
    <p:sldId id="435" r:id="rId68"/>
    <p:sldId id="436" r:id="rId69"/>
    <p:sldId id="403" r:id="rId70"/>
    <p:sldId id="439" r:id="rId71"/>
    <p:sldId id="440" r:id="rId72"/>
    <p:sldId id="441" r:id="rId73"/>
    <p:sldId id="442" r:id="rId74"/>
    <p:sldId id="372" r:id="rId75"/>
    <p:sldId id="374" r:id="rId76"/>
    <p:sldId id="375" r:id="rId77"/>
    <p:sldId id="404" r:id="rId78"/>
    <p:sldId id="298" r:id="rId79"/>
    <p:sldId id="443" r:id="rId80"/>
    <p:sldId id="299" r:id="rId81"/>
    <p:sldId id="376" r:id="rId82"/>
    <p:sldId id="325" r:id="rId83"/>
    <p:sldId id="300" r:id="rId84"/>
    <p:sldId id="335" r:id="rId85"/>
    <p:sldId id="336" r:id="rId86"/>
    <p:sldId id="345" r:id="rId87"/>
    <p:sldId id="379" r:id="rId88"/>
    <p:sldId id="378" r:id="rId89"/>
    <p:sldId id="405" r:id="rId90"/>
    <p:sldId id="303" r:id="rId91"/>
    <p:sldId id="444" r:id="rId92"/>
    <p:sldId id="395" r:id="rId93"/>
    <p:sldId id="301" r:id="rId94"/>
    <p:sldId id="460" r:id="rId95"/>
    <p:sldId id="380" r:id="rId96"/>
    <p:sldId id="320" r:id="rId97"/>
    <p:sldId id="321" r:id="rId98"/>
    <p:sldId id="322" r:id="rId99"/>
    <p:sldId id="323" r:id="rId100"/>
    <p:sldId id="324" r:id="rId101"/>
    <p:sldId id="305" r:id="rId102"/>
    <p:sldId id="459" r:id="rId103"/>
    <p:sldId id="406" r:id="rId104"/>
    <p:sldId id="306" r:id="rId105"/>
    <p:sldId id="302" r:id="rId106"/>
    <p:sldId id="307" r:id="rId107"/>
    <p:sldId id="309" r:id="rId108"/>
    <p:sldId id="407" r:id="rId109"/>
    <p:sldId id="310" r:id="rId110"/>
    <p:sldId id="312" r:id="rId111"/>
    <p:sldId id="313" r:id="rId112"/>
    <p:sldId id="382" r:id="rId113"/>
    <p:sldId id="383" r:id="rId114"/>
    <p:sldId id="384" r:id="rId115"/>
    <p:sldId id="385" r:id="rId116"/>
    <p:sldId id="388" r:id="rId117"/>
    <p:sldId id="314" r:id="rId118"/>
    <p:sldId id="389" r:id="rId119"/>
    <p:sldId id="390" r:id="rId120"/>
    <p:sldId id="391" r:id="rId121"/>
    <p:sldId id="392" r:id="rId122"/>
    <p:sldId id="393" r:id="rId123"/>
    <p:sldId id="408" r:id="rId124"/>
    <p:sldId id="315" r:id="rId125"/>
    <p:sldId id="311" r:id="rId126"/>
    <p:sldId id="316" r:id="rId127"/>
    <p:sldId id="317" r:id="rId128"/>
    <p:sldId id="263" r:id="rId129"/>
    <p:sldId id="269" r:id="rId130"/>
    <p:sldId id="449" r:id="rId131"/>
  </p:sldIdLst>
  <p:sldSz cx="9144000" cy="6858000" type="screen4x3"/>
  <p:notesSz cx="6985000" cy="9271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2787"/>
    <p:restoredTop sz="90929"/>
  </p:normalViewPr>
  <p:slideViewPr>
    <p:cSldViewPr>
      <p:cViewPr varScale="1">
        <p:scale>
          <a:sx n="106" d="100"/>
          <a:sy n="106" d="100"/>
        </p:scale>
        <p:origin x="1362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diagrams/_rels/data74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jpeg"/></Relationships>
</file>

<file path=ppt/diagrams/_rels/drawing74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5BB944B-8841-43BB-8226-0078CCE04122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EFF85E8-BFC1-47CE-8234-95277413A94F}">
      <dgm:prSet phldrT="[Text]"/>
      <dgm:spPr/>
      <dgm:t>
        <a:bodyPr/>
        <a:lstStyle/>
        <a:p>
          <a:r>
            <a:rPr lang="en-US" dirty="0" smtClean="0"/>
            <a:t>Nonprofit Research Institute</a:t>
          </a:r>
          <a:endParaRPr lang="en-US" dirty="0"/>
        </a:p>
      </dgm:t>
    </dgm:pt>
    <dgm:pt modelId="{150E99FC-33D0-47D1-8C5C-CA599F629850}" type="parTrans" cxnId="{BCF9655A-6566-44A9-B525-B620BADB1DD2}">
      <dgm:prSet/>
      <dgm:spPr/>
      <dgm:t>
        <a:bodyPr/>
        <a:lstStyle/>
        <a:p>
          <a:endParaRPr lang="en-US"/>
        </a:p>
      </dgm:t>
    </dgm:pt>
    <dgm:pt modelId="{F694F989-6661-4186-A63C-575CA868B71E}" type="sibTrans" cxnId="{BCF9655A-6566-44A9-B525-B620BADB1DD2}">
      <dgm:prSet/>
      <dgm:spPr/>
      <dgm:t>
        <a:bodyPr/>
        <a:lstStyle/>
        <a:p>
          <a:endParaRPr lang="en-US"/>
        </a:p>
      </dgm:t>
    </dgm:pt>
    <dgm:pt modelId="{021A21F3-C8F2-4231-B3ED-21BABFDBC9ED}">
      <dgm:prSet phldrT="[Text]"/>
      <dgm:spPr/>
      <dgm:t>
        <a:bodyPr/>
        <a:lstStyle/>
        <a:p>
          <a:r>
            <a:rPr lang="en-US" dirty="0" smtClean="0"/>
            <a:t>Mission</a:t>
          </a:r>
        </a:p>
      </dgm:t>
    </dgm:pt>
    <dgm:pt modelId="{F03EDAAD-CD26-4FC5-ABAF-8B379D96EE7C}" type="parTrans" cxnId="{783DFB1C-5D56-496B-9142-06F2CED32596}">
      <dgm:prSet/>
      <dgm:spPr/>
      <dgm:t>
        <a:bodyPr/>
        <a:lstStyle/>
        <a:p>
          <a:endParaRPr lang="en-US"/>
        </a:p>
      </dgm:t>
    </dgm:pt>
    <dgm:pt modelId="{FA66865F-5461-43FE-85D3-02A6E618AA06}" type="sibTrans" cxnId="{783DFB1C-5D56-496B-9142-06F2CED32596}">
      <dgm:prSet/>
      <dgm:spPr/>
      <dgm:t>
        <a:bodyPr/>
        <a:lstStyle/>
        <a:p>
          <a:endParaRPr lang="en-US"/>
        </a:p>
      </dgm:t>
    </dgm:pt>
    <dgm:pt modelId="{0BE00BE2-F083-4456-844B-5AEBE5BCAED2}">
      <dgm:prSet phldrT="[Text]"/>
      <dgm:spPr/>
      <dgm:t>
        <a:bodyPr/>
        <a:lstStyle/>
        <a:p>
          <a:r>
            <a:rPr lang="en-US" dirty="0" smtClean="0"/>
            <a:t>Clients</a:t>
          </a:r>
          <a:endParaRPr lang="en-US" dirty="0"/>
        </a:p>
      </dgm:t>
    </dgm:pt>
    <dgm:pt modelId="{9F39DEF7-B63F-4F42-8ADE-17C94E2E0A44}" type="parTrans" cxnId="{7F2246E2-A6BB-4801-97A9-422AB13A2E5B}">
      <dgm:prSet/>
      <dgm:spPr/>
      <dgm:t>
        <a:bodyPr/>
        <a:lstStyle/>
        <a:p>
          <a:endParaRPr lang="en-US"/>
        </a:p>
      </dgm:t>
    </dgm:pt>
    <dgm:pt modelId="{2F34C445-C129-4DFC-92AC-9D45E9BF8D2B}" type="sibTrans" cxnId="{7F2246E2-A6BB-4801-97A9-422AB13A2E5B}">
      <dgm:prSet/>
      <dgm:spPr/>
      <dgm:t>
        <a:bodyPr/>
        <a:lstStyle/>
        <a:p>
          <a:endParaRPr lang="en-US"/>
        </a:p>
      </dgm:t>
    </dgm:pt>
    <dgm:pt modelId="{ECC840E0-324F-4A50-B445-2B40A3ED9E22}">
      <dgm:prSet phldrT="[Text]"/>
      <dgm:spPr/>
      <dgm:t>
        <a:bodyPr/>
        <a:lstStyle/>
        <a:p>
          <a:r>
            <a:rPr lang="en-US" dirty="0" smtClean="0"/>
            <a:t>Research Areas</a:t>
          </a:r>
        </a:p>
      </dgm:t>
    </dgm:pt>
    <dgm:pt modelId="{DFA19749-7DC0-46D1-BB32-B0E3CB65A525}" type="parTrans" cxnId="{D85CDFDA-0E02-4B29-8BE6-D49ECE35BACD}">
      <dgm:prSet/>
      <dgm:spPr/>
      <dgm:t>
        <a:bodyPr/>
        <a:lstStyle/>
        <a:p>
          <a:endParaRPr lang="en-US"/>
        </a:p>
      </dgm:t>
    </dgm:pt>
    <dgm:pt modelId="{C4430BA0-0175-497B-92B9-BB40EC192E0F}" type="sibTrans" cxnId="{D85CDFDA-0E02-4B29-8BE6-D49ECE35BACD}">
      <dgm:prSet/>
      <dgm:spPr/>
      <dgm:t>
        <a:bodyPr/>
        <a:lstStyle/>
        <a:p>
          <a:endParaRPr lang="en-US"/>
        </a:p>
      </dgm:t>
    </dgm:pt>
    <dgm:pt modelId="{348551E7-4C1D-4EFF-AF36-7D6E7E97EA7B}">
      <dgm:prSet phldrT="[Text]"/>
      <dgm:spPr/>
      <dgm:t>
        <a:bodyPr/>
        <a:lstStyle/>
        <a:p>
          <a:r>
            <a:rPr lang="en-US" dirty="0" smtClean="0"/>
            <a:t>Analyze data and information to assess and improve public programs</a:t>
          </a:r>
        </a:p>
      </dgm:t>
    </dgm:pt>
    <dgm:pt modelId="{F80A54CF-E44C-454D-A2EC-78D5BD85FAC2}" type="parTrans" cxnId="{1A29E032-CE1F-4244-9924-C8C8B4DC34B9}">
      <dgm:prSet/>
      <dgm:spPr/>
      <dgm:t>
        <a:bodyPr/>
        <a:lstStyle/>
        <a:p>
          <a:endParaRPr lang="en-US"/>
        </a:p>
      </dgm:t>
    </dgm:pt>
    <dgm:pt modelId="{841825E8-FB1B-4C4F-960C-3DDC1BE8DCB7}" type="sibTrans" cxnId="{1A29E032-CE1F-4244-9924-C8C8B4DC34B9}">
      <dgm:prSet/>
      <dgm:spPr/>
      <dgm:t>
        <a:bodyPr/>
        <a:lstStyle/>
        <a:p>
          <a:endParaRPr lang="en-US"/>
        </a:p>
      </dgm:t>
    </dgm:pt>
    <dgm:pt modelId="{EAA657BF-D526-499D-B81A-18875B035AB1}">
      <dgm:prSet phldrT="[Text]"/>
      <dgm:spPr/>
      <dgm:t>
        <a:bodyPr/>
        <a:lstStyle/>
        <a:p>
          <a:r>
            <a:rPr lang="en-US" dirty="0" smtClean="0"/>
            <a:t>Energy Efficiency and Energy Affordability</a:t>
          </a:r>
        </a:p>
      </dgm:t>
    </dgm:pt>
    <dgm:pt modelId="{870A98EE-2F25-46D8-963F-74CB4EE7801A}" type="parTrans" cxnId="{76668B32-B4B0-4B36-A8B9-1EA85C674081}">
      <dgm:prSet/>
      <dgm:spPr/>
      <dgm:t>
        <a:bodyPr/>
        <a:lstStyle/>
        <a:p>
          <a:endParaRPr lang="en-US"/>
        </a:p>
      </dgm:t>
    </dgm:pt>
    <dgm:pt modelId="{A92F4343-31AB-40E9-AF97-278950A38365}" type="sibTrans" cxnId="{76668B32-B4B0-4B36-A8B9-1EA85C674081}">
      <dgm:prSet/>
      <dgm:spPr/>
      <dgm:t>
        <a:bodyPr/>
        <a:lstStyle/>
        <a:p>
          <a:endParaRPr lang="en-US"/>
        </a:p>
      </dgm:t>
    </dgm:pt>
    <dgm:pt modelId="{68EF78E6-67FD-41E4-AFF6-88D80429E86D}">
      <dgm:prSet phldrT="[Text]"/>
      <dgm:spPr/>
      <dgm:t>
        <a:bodyPr/>
        <a:lstStyle/>
        <a:p>
          <a:r>
            <a:rPr lang="en-US" dirty="0" smtClean="0"/>
            <a:t>Federal Government (DOE, HHS), State Government, Utility Companies, Nonprofits</a:t>
          </a:r>
          <a:endParaRPr lang="en-US" dirty="0"/>
        </a:p>
      </dgm:t>
    </dgm:pt>
    <dgm:pt modelId="{DD7809B4-11D5-4BC5-AAAC-8CB6B2C56298}" type="parTrans" cxnId="{79BB225E-51A9-4268-AE94-8CA003B0C90D}">
      <dgm:prSet/>
      <dgm:spPr/>
      <dgm:t>
        <a:bodyPr/>
        <a:lstStyle/>
        <a:p>
          <a:endParaRPr lang="en-US"/>
        </a:p>
      </dgm:t>
    </dgm:pt>
    <dgm:pt modelId="{3ABB881F-3FF2-47B4-8B96-58233F7EF5EC}" type="sibTrans" cxnId="{79BB225E-51A9-4268-AE94-8CA003B0C90D}">
      <dgm:prSet/>
      <dgm:spPr/>
      <dgm:t>
        <a:bodyPr/>
        <a:lstStyle/>
        <a:p>
          <a:endParaRPr lang="en-US"/>
        </a:p>
      </dgm:t>
    </dgm:pt>
    <dgm:pt modelId="{7762D7B5-D905-4DBF-A040-A97C27EC150E}" type="pres">
      <dgm:prSet presAssocID="{B5BB944B-8841-43BB-8226-0078CCE04122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23FECA8E-90BF-4F13-B6EC-A423ED55D19C}" type="pres">
      <dgm:prSet presAssocID="{B5BB944B-8841-43BB-8226-0078CCE04122}" presName="Name1" presStyleCnt="0"/>
      <dgm:spPr/>
    </dgm:pt>
    <dgm:pt modelId="{87DA5D87-E90B-4D09-B15C-4B00C6D5A24A}" type="pres">
      <dgm:prSet presAssocID="{B5BB944B-8841-43BB-8226-0078CCE04122}" presName="cycle" presStyleCnt="0"/>
      <dgm:spPr/>
    </dgm:pt>
    <dgm:pt modelId="{CF1B4946-954A-45AD-B380-8B2A4E203013}" type="pres">
      <dgm:prSet presAssocID="{B5BB944B-8841-43BB-8226-0078CCE04122}" presName="srcNode" presStyleLbl="node1" presStyleIdx="0" presStyleCnt="4"/>
      <dgm:spPr/>
    </dgm:pt>
    <dgm:pt modelId="{40ACF064-A07F-43D5-8568-F8CECD8B3FF9}" type="pres">
      <dgm:prSet presAssocID="{B5BB944B-8841-43BB-8226-0078CCE04122}" presName="conn" presStyleLbl="parChTrans1D2" presStyleIdx="0" presStyleCnt="1"/>
      <dgm:spPr/>
      <dgm:t>
        <a:bodyPr/>
        <a:lstStyle/>
        <a:p>
          <a:endParaRPr lang="en-US"/>
        </a:p>
      </dgm:t>
    </dgm:pt>
    <dgm:pt modelId="{5D11B1C5-F5C2-47B6-A99F-557AADFE5D53}" type="pres">
      <dgm:prSet presAssocID="{B5BB944B-8841-43BB-8226-0078CCE04122}" presName="extraNode" presStyleLbl="node1" presStyleIdx="0" presStyleCnt="4"/>
      <dgm:spPr/>
    </dgm:pt>
    <dgm:pt modelId="{C30138BB-0990-4929-BE6A-F80903B491F0}" type="pres">
      <dgm:prSet presAssocID="{B5BB944B-8841-43BB-8226-0078CCE04122}" presName="dstNode" presStyleLbl="node1" presStyleIdx="0" presStyleCnt="4"/>
      <dgm:spPr/>
    </dgm:pt>
    <dgm:pt modelId="{CEB692D4-AFD3-4B30-A326-05BB2064F8A1}" type="pres">
      <dgm:prSet presAssocID="{9EFF85E8-BFC1-47CE-8234-95277413A94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31E2717-B375-45F2-AA78-289BBCC9FEF9}" type="pres">
      <dgm:prSet presAssocID="{9EFF85E8-BFC1-47CE-8234-95277413A94F}" presName="accent_1" presStyleCnt="0"/>
      <dgm:spPr/>
    </dgm:pt>
    <dgm:pt modelId="{5F73F1B2-8077-488A-A3A0-CB13B7DF1727}" type="pres">
      <dgm:prSet presAssocID="{9EFF85E8-BFC1-47CE-8234-95277413A94F}" presName="accentRepeatNode" presStyleLbl="solidFgAcc1" presStyleIdx="0" presStyleCnt="4"/>
      <dgm:spPr/>
    </dgm:pt>
    <dgm:pt modelId="{A6BD180B-C965-4776-962C-4F7572C8371E}" type="pres">
      <dgm:prSet presAssocID="{021A21F3-C8F2-4231-B3ED-21BABFDBC9ED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3623BCB-CC8F-4FD0-9DCC-DB731871C765}" type="pres">
      <dgm:prSet presAssocID="{021A21F3-C8F2-4231-B3ED-21BABFDBC9ED}" presName="accent_2" presStyleCnt="0"/>
      <dgm:spPr/>
    </dgm:pt>
    <dgm:pt modelId="{71027335-C63C-4D08-94AC-89262DC08835}" type="pres">
      <dgm:prSet presAssocID="{021A21F3-C8F2-4231-B3ED-21BABFDBC9ED}" presName="accentRepeatNode" presStyleLbl="solidFgAcc1" presStyleIdx="1" presStyleCnt="4"/>
      <dgm:spPr/>
    </dgm:pt>
    <dgm:pt modelId="{58C8D35A-6301-4FD0-9A99-0BA9EF51B178}" type="pres">
      <dgm:prSet presAssocID="{ECC840E0-324F-4A50-B445-2B40A3ED9E22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725A949-BEE7-4680-910D-3120B45C964C}" type="pres">
      <dgm:prSet presAssocID="{ECC840E0-324F-4A50-B445-2B40A3ED9E22}" presName="accent_3" presStyleCnt="0"/>
      <dgm:spPr/>
    </dgm:pt>
    <dgm:pt modelId="{A221F374-C32D-41DB-ACE9-6F397A84A39A}" type="pres">
      <dgm:prSet presAssocID="{ECC840E0-324F-4A50-B445-2B40A3ED9E22}" presName="accentRepeatNode" presStyleLbl="solidFgAcc1" presStyleIdx="2" presStyleCnt="4"/>
      <dgm:spPr/>
    </dgm:pt>
    <dgm:pt modelId="{40F566AD-11CB-422D-A604-090A22562771}" type="pres">
      <dgm:prSet presAssocID="{0BE00BE2-F083-4456-844B-5AEBE5BCAED2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7BAAC5-0C6A-4509-BF35-ADF5B6F24012}" type="pres">
      <dgm:prSet presAssocID="{0BE00BE2-F083-4456-844B-5AEBE5BCAED2}" presName="accent_4" presStyleCnt="0"/>
      <dgm:spPr/>
    </dgm:pt>
    <dgm:pt modelId="{FBBB08DA-CF48-4A6A-95E7-BA133FC66AA8}" type="pres">
      <dgm:prSet presAssocID="{0BE00BE2-F083-4456-844B-5AEBE5BCAED2}" presName="accentRepeatNode" presStyleLbl="solidFgAcc1" presStyleIdx="3" presStyleCnt="4"/>
      <dgm:spPr/>
    </dgm:pt>
  </dgm:ptLst>
  <dgm:cxnLst>
    <dgm:cxn modelId="{D85CDFDA-0E02-4B29-8BE6-D49ECE35BACD}" srcId="{B5BB944B-8841-43BB-8226-0078CCE04122}" destId="{ECC840E0-324F-4A50-B445-2B40A3ED9E22}" srcOrd="2" destOrd="0" parTransId="{DFA19749-7DC0-46D1-BB32-B0E3CB65A525}" sibTransId="{C4430BA0-0175-497B-92B9-BB40EC192E0F}"/>
    <dgm:cxn modelId="{472D4D49-40FE-440A-94A4-2397ECB1BA3F}" type="presOf" srcId="{ECC840E0-324F-4A50-B445-2B40A3ED9E22}" destId="{58C8D35A-6301-4FD0-9A99-0BA9EF51B178}" srcOrd="0" destOrd="0" presId="urn:microsoft.com/office/officeart/2008/layout/VerticalCurvedList"/>
    <dgm:cxn modelId="{679FE838-B130-4721-A732-F4B75C37CE6F}" type="presOf" srcId="{9EFF85E8-BFC1-47CE-8234-95277413A94F}" destId="{CEB692D4-AFD3-4B30-A326-05BB2064F8A1}" srcOrd="0" destOrd="0" presId="urn:microsoft.com/office/officeart/2008/layout/VerticalCurvedList"/>
    <dgm:cxn modelId="{76668B32-B4B0-4B36-A8B9-1EA85C674081}" srcId="{ECC840E0-324F-4A50-B445-2B40A3ED9E22}" destId="{EAA657BF-D526-499D-B81A-18875B035AB1}" srcOrd="0" destOrd="0" parTransId="{870A98EE-2F25-46D8-963F-74CB4EE7801A}" sibTransId="{A92F4343-31AB-40E9-AF97-278950A38365}"/>
    <dgm:cxn modelId="{4AFE0F03-57AA-4340-9773-FC56266FD60E}" type="presOf" srcId="{348551E7-4C1D-4EFF-AF36-7D6E7E97EA7B}" destId="{A6BD180B-C965-4776-962C-4F7572C8371E}" srcOrd="0" destOrd="1" presId="urn:microsoft.com/office/officeart/2008/layout/VerticalCurvedList"/>
    <dgm:cxn modelId="{3B5A62E8-B8C4-4B2B-BDBE-18AACC27E39C}" type="presOf" srcId="{F694F989-6661-4186-A63C-575CA868B71E}" destId="{40ACF064-A07F-43D5-8568-F8CECD8B3FF9}" srcOrd="0" destOrd="0" presId="urn:microsoft.com/office/officeart/2008/layout/VerticalCurvedList"/>
    <dgm:cxn modelId="{783DFB1C-5D56-496B-9142-06F2CED32596}" srcId="{B5BB944B-8841-43BB-8226-0078CCE04122}" destId="{021A21F3-C8F2-4231-B3ED-21BABFDBC9ED}" srcOrd="1" destOrd="0" parTransId="{F03EDAAD-CD26-4FC5-ABAF-8B379D96EE7C}" sibTransId="{FA66865F-5461-43FE-85D3-02A6E618AA06}"/>
    <dgm:cxn modelId="{2212CE6F-A471-40EA-84C5-61FDEFDAF4B9}" type="presOf" srcId="{B5BB944B-8841-43BB-8226-0078CCE04122}" destId="{7762D7B5-D905-4DBF-A040-A97C27EC150E}" srcOrd="0" destOrd="0" presId="urn:microsoft.com/office/officeart/2008/layout/VerticalCurvedList"/>
    <dgm:cxn modelId="{E47E2B5B-DC08-4E74-8B10-E8E783B8F8F9}" type="presOf" srcId="{021A21F3-C8F2-4231-B3ED-21BABFDBC9ED}" destId="{A6BD180B-C965-4776-962C-4F7572C8371E}" srcOrd="0" destOrd="0" presId="urn:microsoft.com/office/officeart/2008/layout/VerticalCurvedList"/>
    <dgm:cxn modelId="{79BB225E-51A9-4268-AE94-8CA003B0C90D}" srcId="{0BE00BE2-F083-4456-844B-5AEBE5BCAED2}" destId="{68EF78E6-67FD-41E4-AFF6-88D80429E86D}" srcOrd="0" destOrd="0" parTransId="{DD7809B4-11D5-4BC5-AAAC-8CB6B2C56298}" sibTransId="{3ABB881F-3FF2-47B4-8B96-58233F7EF5EC}"/>
    <dgm:cxn modelId="{7F2246E2-A6BB-4801-97A9-422AB13A2E5B}" srcId="{B5BB944B-8841-43BB-8226-0078CCE04122}" destId="{0BE00BE2-F083-4456-844B-5AEBE5BCAED2}" srcOrd="3" destOrd="0" parTransId="{9F39DEF7-B63F-4F42-8ADE-17C94E2E0A44}" sibTransId="{2F34C445-C129-4DFC-92AC-9D45E9BF8D2B}"/>
    <dgm:cxn modelId="{BCF9655A-6566-44A9-B525-B620BADB1DD2}" srcId="{B5BB944B-8841-43BB-8226-0078CCE04122}" destId="{9EFF85E8-BFC1-47CE-8234-95277413A94F}" srcOrd="0" destOrd="0" parTransId="{150E99FC-33D0-47D1-8C5C-CA599F629850}" sibTransId="{F694F989-6661-4186-A63C-575CA868B71E}"/>
    <dgm:cxn modelId="{C48D7AC7-1EBD-4FF2-AF97-4BE0AA6DBF88}" type="presOf" srcId="{EAA657BF-D526-499D-B81A-18875B035AB1}" destId="{58C8D35A-6301-4FD0-9A99-0BA9EF51B178}" srcOrd="0" destOrd="1" presId="urn:microsoft.com/office/officeart/2008/layout/VerticalCurvedList"/>
    <dgm:cxn modelId="{1A29E032-CE1F-4244-9924-C8C8B4DC34B9}" srcId="{021A21F3-C8F2-4231-B3ED-21BABFDBC9ED}" destId="{348551E7-4C1D-4EFF-AF36-7D6E7E97EA7B}" srcOrd="0" destOrd="0" parTransId="{F80A54CF-E44C-454D-A2EC-78D5BD85FAC2}" sibTransId="{841825E8-FB1B-4C4F-960C-3DDC1BE8DCB7}"/>
    <dgm:cxn modelId="{03178F23-DCF3-4CED-ABBD-73BB0366BBBD}" type="presOf" srcId="{0BE00BE2-F083-4456-844B-5AEBE5BCAED2}" destId="{40F566AD-11CB-422D-A604-090A22562771}" srcOrd="0" destOrd="0" presId="urn:microsoft.com/office/officeart/2008/layout/VerticalCurvedList"/>
    <dgm:cxn modelId="{21191571-AD4D-4F86-A9E0-5E5CE7BE57B0}" type="presOf" srcId="{68EF78E6-67FD-41E4-AFF6-88D80429E86D}" destId="{40F566AD-11CB-422D-A604-090A22562771}" srcOrd="0" destOrd="1" presId="urn:microsoft.com/office/officeart/2008/layout/VerticalCurvedList"/>
    <dgm:cxn modelId="{4E1205E9-9951-45D4-B0F4-1BF8B48DBFB5}" type="presParOf" srcId="{7762D7B5-D905-4DBF-A040-A97C27EC150E}" destId="{23FECA8E-90BF-4F13-B6EC-A423ED55D19C}" srcOrd="0" destOrd="0" presId="urn:microsoft.com/office/officeart/2008/layout/VerticalCurvedList"/>
    <dgm:cxn modelId="{E51A6BAE-8258-4429-AC7D-BEA11573314C}" type="presParOf" srcId="{23FECA8E-90BF-4F13-B6EC-A423ED55D19C}" destId="{87DA5D87-E90B-4D09-B15C-4B00C6D5A24A}" srcOrd="0" destOrd="0" presId="urn:microsoft.com/office/officeart/2008/layout/VerticalCurvedList"/>
    <dgm:cxn modelId="{C24CEB3A-EAAE-473E-99F0-3EB1AA01443D}" type="presParOf" srcId="{87DA5D87-E90B-4D09-B15C-4B00C6D5A24A}" destId="{CF1B4946-954A-45AD-B380-8B2A4E203013}" srcOrd="0" destOrd="0" presId="urn:microsoft.com/office/officeart/2008/layout/VerticalCurvedList"/>
    <dgm:cxn modelId="{CB6EDACC-3D0A-4DD9-81A8-C645585C181F}" type="presParOf" srcId="{87DA5D87-E90B-4D09-B15C-4B00C6D5A24A}" destId="{40ACF064-A07F-43D5-8568-F8CECD8B3FF9}" srcOrd="1" destOrd="0" presId="urn:microsoft.com/office/officeart/2008/layout/VerticalCurvedList"/>
    <dgm:cxn modelId="{0E63E676-A512-4806-8D57-E663A48B9E75}" type="presParOf" srcId="{87DA5D87-E90B-4D09-B15C-4B00C6D5A24A}" destId="{5D11B1C5-F5C2-47B6-A99F-557AADFE5D53}" srcOrd="2" destOrd="0" presId="urn:microsoft.com/office/officeart/2008/layout/VerticalCurvedList"/>
    <dgm:cxn modelId="{1970099D-3241-4870-90C8-EABF8CA1D152}" type="presParOf" srcId="{87DA5D87-E90B-4D09-B15C-4B00C6D5A24A}" destId="{C30138BB-0990-4929-BE6A-F80903B491F0}" srcOrd="3" destOrd="0" presId="urn:microsoft.com/office/officeart/2008/layout/VerticalCurvedList"/>
    <dgm:cxn modelId="{DC84F502-B90C-4295-847A-86544F92EE64}" type="presParOf" srcId="{23FECA8E-90BF-4F13-B6EC-A423ED55D19C}" destId="{CEB692D4-AFD3-4B30-A326-05BB2064F8A1}" srcOrd="1" destOrd="0" presId="urn:microsoft.com/office/officeart/2008/layout/VerticalCurvedList"/>
    <dgm:cxn modelId="{F0C910A5-284F-47FB-8334-90A587B34E98}" type="presParOf" srcId="{23FECA8E-90BF-4F13-B6EC-A423ED55D19C}" destId="{531E2717-B375-45F2-AA78-289BBCC9FEF9}" srcOrd="2" destOrd="0" presId="urn:microsoft.com/office/officeart/2008/layout/VerticalCurvedList"/>
    <dgm:cxn modelId="{14DC1590-6152-4DBC-B59C-CDF5A389FE79}" type="presParOf" srcId="{531E2717-B375-45F2-AA78-289BBCC9FEF9}" destId="{5F73F1B2-8077-488A-A3A0-CB13B7DF1727}" srcOrd="0" destOrd="0" presId="urn:microsoft.com/office/officeart/2008/layout/VerticalCurvedList"/>
    <dgm:cxn modelId="{64A8BDB1-3CF2-44AC-8318-1ACBD92BEC10}" type="presParOf" srcId="{23FECA8E-90BF-4F13-B6EC-A423ED55D19C}" destId="{A6BD180B-C965-4776-962C-4F7572C8371E}" srcOrd="3" destOrd="0" presId="urn:microsoft.com/office/officeart/2008/layout/VerticalCurvedList"/>
    <dgm:cxn modelId="{2066C986-4C55-417A-8327-9BFFF7ECD19D}" type="presParOf" srcId="{23FECA8E-90BF-4F13-B6EC-A423ED55D19C}" destId="{D3623BCB-CC8F-4FD0-9DCC-DB731871C765}" srcOrd="4" destOrd="0" presId="urn:microsoft.com/office/officeart/2008/layout/VerticalCurvedList"/>
    <dgm:cxn modelId="{FE15ED54-8723-4FAC-BFC1-3ADFA498B0DF}" type="presParOf" srcId="{D3623BCB-CC8F-4FD0-9DCC-DB731871C765}" destId="{71027335-C63C-4D08-94AC-89262DC08835}" srcOrd="0" destOrd="0" presId="urn:microsoft.com/office/officeart/2008/layout/VerticalCurvedList"/>
    <dgm:cxn modelId="{2EBBEB9E-3C23-4D71-9893-EC12AA2A6C50}" type="presParOf" srcId="{23FECA8E-90BF-4F13-B6EC-A423ED55D19C}" destId="{58C8D35A-6301-4FD0-9A99-0BA9EF51B178}" srcOrd="5" destOrd="0" presId="urn:microsoft.com/office/officeart/2008/layout/VerticalCurvedList"/>
    <dgm:cxn modelId="{8806D2C2-8C77-4D1E-981E-1FB52DE9ED7C}" type="presParOf" srcId="{23FECA8E-90BF-4F13-B6EC-A423ED55D19C}" destId="{B725A949-BEE7-4680-910D-3120B45C964C}" srcOrd="6" destOrd="0" presId="urn:microsoft.com/office/officeart/2008/layout/VerticalCurvedList"/>
    <dgm:cxn modelId="{A734C9C0-C349-4EFD-AF22-8C3E351D7A49}" type="presParOf" srcId="{B725A949-BEE7-4680-910D-3120B45C964C}" destId="{A221F374-C32D-41DB-ACE9-6F397A84A39A}" srcOrd="0" destOrd="0" presId="urn:microsoft.com/office/officeart/2008/layout/VerticalCurvedList"/>
    <dgm:cxn modelId="{B1C21D52-698B-438D-919D-3BED8952C05A}" type="presParOf" srcId="{23FECA8E-90BF-4F13-B6EC-A423ED55D19C}" destId="{40F566AD-11CB-422D-A604-090A22562771}" srcOrd="7" destOrd="0" presId="urn:microsoft.com/office/officeart/2008/layout/VerticalCurvedList"/>
    <dgm:cxn modelId="{9CF2CC6E-EF1C-4DE2-931F-E3A76FB81998}" type="presParOf" srcId="{23FECA8E-90BF-4F13-B6EC-A423ED55D19C}" destId="{1E7BAAC5-0C6A-4509-BF35-ADF5B6F24012}" srcOrd="8" destOrd="0" presId="urn:microsoft.com/office/officeart/2008/layout/VerticalCurvedList"/>
    <dgm:cxn modelId="{D1FEE1D2-FCCB-43ED-B35A-01AB16C0FCDC}" type="presParOf" srcId="{1E7BAAC5-0C6A-4509-BF35-ADF5B6F24012}" destId="{FBBB08DA-CF48-4A6A-95E7-BA133FC66AA8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125BA468-1958-4C6B-BAC1-A259307892EE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07FB580-1D92-484F-B011-1CC12F5B53D3}">
      <dgm:prSet phldrT="[Text]"/>
      <dgm:spPr/>
      <dgm:t>
        <a:bodyPr/>
        <a:lstStyle/>
        <a:p>
          <a:r>
            <a:rPr lang="en-US" dirty="0" smtClean="0"/>
            <a:t>Change in energy usage</a:t>
          </a:r>
          <a:endParaRPr lang="en-US" dirty="0"/>
        </a:p>
      </dgm:t>
    </dgm:pt>
    <dgm:pt modelId="{3E1AAC43-D4BE-4B34-9BBD-9C9DD2051EB5}" type="parTrans" cxnId="{8E2D5515-429E-4A9B-A425-3B7C5BC99A76}">
      <dgm:prSet/>
      <dgm:spPr/>
      <dgm:t>
        <a:bodyPr/>
        <a:lstStyle/>
        <a:p>
          <a:endParaRPr lang="en-US"/>
        </a:p>
      </dgm:t>
    </dgm:pt>
    <dgm:pt modelId="{5A63178A-A95B-4603-8240-6824238B1CD9}" type="sibTrans" cxnId="{8E2D5515-429E-4A9B-A425-3B7C5BC99A76}">
      <dgm:prSet/>
      <dgm:spPr/>
      <dgm:t>
        <a:bodyPr/>
        <a:lstStyle/>
        <a:p>
          <a:endParaRPr lang="en-US"/>
        </a:p>
      </dgm:t>
    </dgm:pt>
    <dgm:pt modelId="{BDF5CEA4-6793-451F-899B-5FB2457A0D17}">
      <dgm:prSet phldrT="[Text]"/>
      <dgm:spPr/>
      <dgm:t>
        <a:bodyPr/>
        <a:lstStyle/>
        <a:p>
          <a:r>
            <a:rPr lang="en-US" dirty="0" smtClean="0"/>
            <a:t>Program data analysis</a:t>
          </a:r>
          <a:endParaRPr lang="en-US" dirty="0"/>
        </a:p>
      </dgm:t>
    </dgm:pt>
    <dgm:pt modelId="{6FCF3F04-8220-4D35-A21B-CA86E27DDCC9}" type="parTrans" cxnId="{942B3AD8-4F2B-4FAA-ACB8-48E1F818B433}">
      <dgm:prSet/>
      <dgm:spPr/>
      <dgm:t>
        <a:bodyPr/>
        <a:lstStyle/>
        <a:p>
          <a:endParaRPr lang="en-US"/>
        </a:p>
      </dgm:t>
    </dgm:pt>
    <dgm:pt modelId="{3969AAF4-C5C4-4555-A92B-F19D83D41F79}" type="sibTrans" cxnId="{942B3AD8-4F2B-4FAA-ACB8-48E1F818B433}">
      <dgm:prSet/>
      <dgm:spPr/>
      <dgm:t>
        <a:bodyPr/>
        <a:lstStyle/>
        <a:p>
          <a:endParaRPr lang="en-US"/>
        </a:p>
      </dgm:t>
    </dgm:pt>
    <dgm:pt modelId="{865A3F18-71C1-4F14-A7F5-374586307E67}">
      <dgm:prSet phldrT="[Text]"/>
      <dgm:spPr/>
      <dgm:t>
        <a:bodyPr/>
        <a:lstStyle/>
        <a:p>
          <a:r>
            <a:rPr lang="en-US" dirty="0" smtClean="0"/>
            <a:t>Billing data analysis</a:t>
          </a:r>
          <a:endParaRPr lang="en-US" dirty="0"/>
        </a:p>
      </dgm:t>
    </dgm:pt>
    <dgm:pt modelId="{68EAAB0E-D320-4E85-BD2B-3A34C7AEAE18}" type="parTrans" cxnId="{560ED8E2-DEB8-46F1-B59E-63E33C394A79}">
      <dgm:prSet/>
      <dgm:spPr/>
      <dgm:t>
        <a:bodyPr/>
        <a:lstStyle/>
        <a:p>
          <a:endParaRPr lang="en-US"/>
        </a:p>
      </dgm:t>
    </dgm:pt>
    <dgm:pt modelId="{2BF9555F-6D2A-412E-BB8B-95F6E00D07E9}" type="sibTrans" cxnId="{560ED8E2-DEB8-46F1-B59E-63E33C394A79}">
      <dgm:prSet/>
      <dgm:spPr/>
      <dgm:t>
        <a:bodyPr/>
        <a:lstStyle/>
        <a:p>
          <a:endParaRPr lang="en-US"/>
        </a:p>
      </dgm:t>
    </dgm:pt>
    <dgm:pt modelId="{918C183F-95C9-4550-837B-1139F6CA98D1}">
      <dgm:prSet phldrT="[Text]"/>
      <dgm:spPr/>
      <dgm:t>
        <a:bodyPr/>
        <a:lstStyle/>
        <a:p>
          <a:r>
            <a:rPr lang="en-US" dirty="0" smtClean="0"/>
            <a:t>Impact on client behavior</a:t>
          </a:r>
          <a:endParaRPr lang="en-US" dirty="0"/>
        </a:p>
      </dgm:t>
    </dgm:pt>
    <dgm:pt modelId="{27B0965F-8092-4571-BB29-8D2B1117C3FA}" type="parTrans" cxnId="{E1965C08-4E1F-4F73-B0FB-3E0162A96825}">
      <dgm:prSet/>
      <dgm:spPr/>
      <dgm:t>
        <a:bodyPr/>
        <a:lstStyle/>
        <a:p>
          <a:endParaRPr lang="en-US"/>
        </a:p>
      </dgm:t>
    </dgm:pt>
    <dgm:pt modelId="{C9A6BACE-0799-405C-9792-308B2DB666C0}" type="sibTrans" cxnId="{E1965C08-4E1F-4F73-B0FB-3E0162A96825}">
      <dgm:prSet/>
      <dgm:spPr/>
      <dgm:t>
        <a:bodyPr/>
        <a:lstStyle/>
        <a:p>
          <a:endParaRPr lang="en-US"/>
        </a:p>
      </dgm:t>
    </dgm:pt>
    <dgm:pt modelId="{758C56A7-4492-4992-A39E-F3911AF75C36}">
      <dgm:prSet phldrT="[Text]"/>
      <dgm:spPr/>
      <dgm:t>
        <a:bodyPr/>
        <a:lstStyle/>
        <a:p>
          <a:r>
            <a:rPr lang="en-US" dirty="0" smtClean="0"/>
            <a:t>Customer surveys</a:t>
          </a:r>
          <a:endParaRPr lang="en-US" dirty="0"/>
        </a:p>
      </dgm:t>
    </dgm:pt>
    <dgm:pt modelId="{6D3D1CEF-6A86-48E0-9C95-371298F43E85}" type="parTrans" cxnId="{66CF3A8F-F471-48D7-A291-D4AD87D7C0E8}">
      <dgm:prSet/>
      <dgm:spPr/>
      <dgm:t>
        <a:bodyPr/>
        <a:lstStyle/>
        <a:p>
          <a:endParaRPr lang="en-US"/>
        </a:p>
      </dgm:t>
    </dgm:pt>
    <dgm:pt modelId="{23C9F3D1-9E87-490C-88F2-22A0ECFA43E3}" type="sibTrans" cxnId="{66CF3A8F-F471-48D7-A291-D4AD87D7C0E8}">
      <dgm:prSet/>
      <dgm:spPr/>
      <dgm:t>
        <a:bodyPr/>
        <a:lstStyle/>
        <a:p>
          <a:endParaRPr lang="en-US"/>
        </a:p>
      </dgm:t>
    </dgm:pt>
    <dgm:pt modelId="{02462457-7EDF-43FF-849C-B3DF7C038CF2}">
      <dgm:prSet phldrT="[Text]"/>
      <dgm:spPr/>
      <dgm:t>
        <a:bodyPr/>
        <a:lstStyle/>
        <a:p>
          <a:r>
            <a:rPr lang="en-US" dirty="0" smtClean="0"/>
            <a:t>Billing data analysis</a:t>
          </a:r>
          <a:endParaRPr lang="en-US" dirty="0"/>
        </a:p>
      </dgm:t>
    </dgm:pt>
    <dgm:pt modelId="{5CB1C12E-5BC0-42BE-A957-E9D25E174E27}" type="parTrans" cxnId="{745C72B1-8838-49DF-8FDB-72D6C15A9E6E}">
      <dgm:prSet/>
      <dgm:spPr/>
      <dgm:t>
        <a:bodyPr/>
        <a:lstStyle/>
        <a:p>
          <a:endParaRPr lang="en-US"/>
        </a:p>
      </dgm:t>
    </dgm:pt>
    <dgm:pt modelId="{72945D69-E853-4875-80D5-772E4F89B1D8}" type="sibTrans" cxnId="{745C72B1-8838-49DF-8FDB-72D6C15A9E6E}">
      <dgm:prSet/>
      <dgm:spPr/>
      <dgm:t>
        <a:bodyPr/>
        <a:lstStyle/>
        <a:p>
          <a:endParaRPr lang="en-US"/>
        </a:p>
      </dgm:t>
    </dgm:pt>
    <dgm:pt modelId="{A03B5B03-24A6-461B-841B-1665BD13887C}">
      <dgm:prSet phldrT="[Text]"/>
      <dgm:spPr/>
      <dgm:t>
        <a:bodyPr/>
        <a:lstStyle/>
        <a:p>
          <a:r>
            <a:rPr lang="en-US" dirty="0" smtClean="0"/>
            <a:t>Customer surveys</a:t>
          </a:r>
          <a:endParaRPr lang="en-US" dirty="0"/>
        </a:p>
      </dgm:t>
    </dgm:pt>
    <dgm:pt modelId="{D04E7CEE-7F1E-43BD-A031-4DE8F7AF5E68}" type="parTrans" cxnId="{C288DD19-DABE-4EAC-B74A-421D84D450FB}">
      <dgm:prSet/>
      <dgm:spPr/>
      <dgm:t>
        <a:bodyPr/>
        <a:lstStyle/>
        <a:p>
          <a:endParaRPr lang="en-US"/>
        </a:p>
      </dgm:t>
    </dgm:pt>
    <dgm:pt modelId="{79E56E9B-C412-4CA0-96EC-6AE10FC95E2C}" type="sibTrans" cxnId="{C288DD19-DABE-4EAC-B74A-421D84D450FB}">
      <dgm:prSet/>
      <dgm:spPr/>
      <dgm:t>
        <a:bodyPr/>
        <a:lstStyle/>
        <a:p>
          <a:endParaRPr lang="en-US"/>
        </a:p>
      </dgm:t>
    </dgm:pt>
    <dgm:pt modelId="{5FBD684D-EE5C-455F-9E13-B02E47D59756}">
      <dgm:prSet phldrT="[Text]"/>
      <dgm:spPr/>
      <dgm:t>
        <a:bodyPr/>
        <a:lstStyle/>
        <a:p>
          <a:r>
            <a:rPr lang="en-US" dirty="0" smtClean="0"/>
            <a:t>Billing data analysis</a:t>
          </a:r>
          <a:endParaRPr lang="en-US" dirty="0"/>
        </a:p>
      </dgm:t>
    </dgm:pt>
    <dgm:pt modelId="{8472EEBC-C194-4E29-A90A-CD179FF7C9F5}" type="parTrans" cxnId="{321038A5-23F8-46D7-B416-5380C59E9F5D}">
      <dgm:prSet/>
      <dgm:spPr/>
      <dgm:t>
        <a:bodyPr/>
        <a:lstStyle/>
        <a:p>
          <a:endParaRPr lang="en-US"/>
        </a:p>
      </dgm:t>
    </dgm:pt>
    <dgm:pt modelId="{07B106B1-010C-4661-8AB9-1E1B73B5118C}" type="sibTrans" cxnId="{321038A5-23F8-46D7-B416-5380C59E9F5D}">
      <dgm:prSet/>
      <dgm:spPr/>
      <dgm:t>
        <a:bodyPr/>
        <a:lstStyle/>
        <a:p>
          <a:endParaRPr lang="en-US"/>
        </a:p>
      </dgm:t>
    </dgm:pt>
    <dgm:pt modelId="{7A0ED097-6FD0-483B-94CB-0FCF4834CDFC}">
      <dgm:prSet phldrT="[Text]"/>
      <dgm:spPr/>
      <dgm:t>
        <a:bodyPr/>
        <a:lstStyle/>
        <a:p>
          <a:r>
            <a:rPr lang="en-US" dirty="0" smtClean="0"/>
            <a:t>Improvement in energy affordability</a:t>
          </a:r>
          <a:endParaRPr lang="en-US" dirty="0"/>
        </a:p>
      </dgm:t>
    </dgm:pt>
    <dgm:pt modelId="{14EC9FA0-956C-4722-9D04-9E7BAA532288}" type="parTrans" cxnId="{83D534E1-5B98-4022-A3DF-D5A8A833B7A5}">
      <dgm:prSet/>
      <dgm:spPr/>
      <dgm:t>
        <a:bodyPr/>
        <a:lstStyle/>
        <a:p>
          <a:endParaRPr lang="en-US"/>
        </a:p>
      </dgm:t>
    </dgm:pt>
    <dgm:pt modelId="{6C64A82A-62D6-4BA8-B117-25213479082E}" type="sibTrans" cxnId="{83D534E1-5B98-4022-A3DF-D5A8A833B7A5}">
      <dgm:prSet/>
      <dgm:spPr/>
      <dgm:t>
        <a:bodyPr/>
        <a:lstStyle/>
        <a:p>
          <a:endParaRPr lang="en-US"/>
        </a:p>
      </dgm:t>
    </dgm:pt>
    <dgm:pt modelId="{35D8FAD0-9941-4EFD-965F-50B37D320AA6}" type="pres">
      <dgm:prSet presAssocID="{125BA468-1958-4C6B-BAC1-A259307892EE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18DCA9A-256C-451B-990A-E7D6FC4B96A2}" type="pres">
      <dgm:prSet presAssocID="{E07FB580-1D92-484F-B011-1CC12F5B53D3}" presName="linNode" presStyleCnt="0"/>
      <dgm:spPr/>
    </dgm:pt>
    <dgm:pt modelId="{24390FE3-99FE-43F1-8092-50B47127641C}" type="pres">
      <dgm:prSet presAssocID="{E07FB580-1D92-484F-B011-1CC12F5B53D3}" presName="parentText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8BEE627-4F5C-4D71-9D70-4C409D39F003}" type="pres">
      <dgm:prSet presAssocID="{E07FB580-1D92-484F-B011-1CC12F5B53D3}" presName="descendantText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D057676-4777-4BCD-9D52-89B3EE916B56}" type="pres">
      <dgm:prSet presAssocID="{5A63178A-A95B-4603-8240-6824238B1CD9}" presName="sp" presStyleCnt="0"/>
      <dgm:spPr/>
    </dgm:pt>
    <dgm:pt modelId="{B5B893C9-DBD9-4077-A5B7-D2BEF7E1E0F1}" type="pres">
      <dgm:prSet presAssocID="{918C183F-95C9-4550-837B-1139F6CA98D1}" presName="linNode" presStyleCnt="0"/>
      <dgm:spPr/>
    </dgm:pt>
    <dgm:pt modelId="{469F13F5-5E20-48DD-B364-5B94126F91F3}" type="pres">
      <dgm:prSet presAssocID="{918C183F-95C9-4550-837B-1139F6CA98D1}" presName="parentText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B9B425E-8890-4B18-8540-E294251FD820}" type="pres">
      <dgm:prSet presAssocID="{918C183F-95C9-4550-837B-1139F6CA98D1}" presName="descendantText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603DBF-179A-4AE4-A9DC-52E7E01CA3A0}" type="pres">
      <dgm:prSet presAssocID="{C9A6BACE-0799-405C-9792-308B2DB666C0}" presName="sp" presStyleCnt="0"/>
      <dgm:spPr/>
    </dgm:pt>
    <dgm:pt modelId="{FDC44572-F641-4102-92E1-D3E3F9AE49F8}" type="pres">
      <dgm:prSet presAssocID="{7A0ED097-6FD0-483B-94CB-0FCF4834CDFC}" presName="linNode" presStyleCnt="0"/>
      <dgm:spPr/>
    </dgm:pt>
    <dgm:pt modelId="{37B1F583-AD50-4B96-BFDF-B444658D1686}" type="pres">
      <dgm:prSet presAssocID="{7A0ED097-6FD0-483B-94CB-0FCF4834CDFC}" presName="parentText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7D1BF36-41AB-4467-AE4D-82966D78C835}" type="pres">
      <dgm:prSet presAssocID="{7A0ED097-6FD0-483B-94CB-0FCF4834CDFC}" presName="descendantText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1965C08-4E1F-4F73-B0FB-3E0162A96825}" srcId="{125BA468-1958-4C6B-BAC1-A259307892EE}" destId="{918C183F-95C9-4550-837B-1139F6CA98D1}" srcOrd="1" destOrd="0" parTransId="{27B0965F-8092-4571-BB29-8D2B1117C3FA}" sibTransId="{C9A6BACE-0799-405C-9792-308B2DB666C0}"/>
    <dgm:cxn modelId="{1463BD3D-3CFD-412E-8B35-A06A1A5021AD}" type="presOf" srcId="{7A0ED097-6FD0-483B-94CB-0FCF4834CDFC}" destId="{37B1F583-AD50-4B96-BFDF-B444658D1686}" srcOrd="0" destOrd="0" presId="urn:microsoft.com/office/officeart/2005/8/layout/vList5"/>
    <dgm:cxn modelId="{75BF927F-C47E-4FB7-A7DA-37BDA210788D}" type="presOf" srcId="{125BA468-1958-4C6B-BAC1-A259307892EE}" destId="{35D8FAD0-9941-4EFD-965F-50B37D320AA6}" srcOrd="0" destOrd="0" presId="urn:microsoft.com/office/officeart/2005/8/layout/vList5"/>
    <dgm:cxn modelId="{46E2BA25-2DB1-4F2E-816B-A47F85547A89}" type="presOf" srcId="{865A3F18-71C1-4F14-A7F5-374586307E67}" destId="{78BEE627-4F5C-4D71-9D70-4C409D39F003}" srcOrd="0" destOrd="1" presId="urn:microsoft.com/office/officeart/2005/8/layout/vList5"/>
    <dgm:cxn modelId="{83D534E1-5B98-4022-A3DF-D5A8A833B7A5}" srcId="{125BA468-1958-4C6B-BAC1-A259307892EE}" destId="{7A0ED097-6FD0-483B-94CB-0FCF4834CDFC}" srcOrd="2" destOrd="0" parTransId="{14EC9FA0-956C-4722-9D04-9E7BAA532288}" sibTransId="{6C64A82A-62D6-4BA8-B117-25213479082E}"/>
    <dgm:cxn modelId="{F678F9EB-B05E-4A07-8613-22DF8A3AF247}" type="presOf" srcId="{A03B5B03-24A6-461B-841B-1665BD13887C}" destId="{F7D1BF36-41AB-4467-AE4D-82966D78C835}" srcOrd="0" destOrd="0" presId="urn:microsoft.com/office/officeart/2005/8/layout/vList5"/>
    <dgm:cxn modelId="{8E2D5515-429E-4A9B-A425-3B7C5BC99A76}" srcId="{125BA468-1958-4C6B-BAC1-A259307892EE}" destId="{E07FB580-1D92-484F-B011-1CC12F5B53D3}" srcOrd="0" destOrd="0" parTransId="{3E1AAC43-D4BE-4B34-9BBD-9C9DD2051EB5}" sibTransId="{5A63178A-A95B-4603-8240-6824238B1CD9}"/>
    <dgm:cxn modelId="{A2172708-BE57-4984-82AB-83DF7770E041}" type="presOf" srcId="{BDF5CEA4-6793-451F-899B-5FB2457A0D17}" destId="{78BEE627-4F5C-4D71-9D70-4C409D39F003}" srcOrd="0" destOrd="0" presId="urn:microsoft.com/office/officeart/2005/8/layout/vList5"/>
    <dgm:cxn modelId="{321038A5-23F8-46D7-B416-5380C59E9F5D}" srcId="{7A0ED097-6FD0-483B-94CB-0FCF4834CDFC}" destId="{5FBD684D-EE5C-455F-9E13-B02E47D59756}" srcOrd="1" destOrd="0" parTransId="{8472EEBC-C194-4E29-A90A-CD179FF7C9F5}" sibTransId="{07B106B1-010C-4661-8AB9-1E1B73B5118C}"/>
    <dgm:cxn modelId="{560ED8E2-DEB8-46F1-B59E-63E33C394A79}" srcId="{E07FB580-1D92-484F-B011-1CC12F5B53D3}" destId="{865A3F18-71C1-4F14-A7F5-374586307E67}" srcOrd="1" destOrd="0" parTransId="{68EAAB0E-D320-4E85-BD2B-3A34C7AEAE18}" sibTransId="{2BF9555F-6D2A-412E-BB8B-95F6E00D07E9}"/>
    <dgm:cxn modelId="{341B6947-2B03-48E3-B836-7E7A2ABC165A}" type="presOf" srcId="{02462457-7EDF-43FF-849C-B3DF7C038CF2}" destId="{7B9B425E-8890-4B18-8540-E294251FD820}" srcOrd="0" destOrd="1" presId="urn:microsoft.com/office/officeart/2005/8/layout/vList5"/>
    <dgm:cxn modelId="{21EE41F3-B976-428D-A60F-E7C560D1CF1B}" type="presOf" srcId="{5FBD684D-EE5C-455F-9E13-B02E47D59756}" destId="{F7D1BF36-41AB-4467-AE4D-82966D78C835}" srcOrd="0" destOrd="1" presId="urn:microsoft.com/office/officeart/2005/8/layout/vList5"/>
    <dgm:cxn modelId="{57CB206E-6477-44B0-9069-CFAD111816DC}" type="presOf" srcId="{918C183F-95C9-4550-837B-1139F6CA98D1}" destId="{469F13F5-5E20-48DD-B364-5B94126F91F3}" srcOrd="0" destOrd="0" presId="urn:microsoft.com/office/officeart/2005/8/layout/vList5"/>
    <dgm:cxn modelId="{942B3AD8-4F2B-4FAA-ACB8-48E1F818B433}" srcId="{E07FB580-1D92-484F-B011-1CC12F5B53D3}" destId="{BDF5CEA4-6793-451F-899B-5FB2457A0D17}" srcOrd="0" destOrd="0" parTransId="{6FCF3F04-8220-4D35-A21B-CA86E27DDCC9}" sibTransId="{3969AAF4-C5C4-4555-A92B-F19D83D41F79}"/>
    <dgm:cxn modelId="{745C72B1-8838-49DF-8FDB-72D6C15A9E6E}" srcId="{918C183F-95C9-4550-837B-1139F6CA98D1}" destId="{02462457-7EDF-43FF-849C-B3DF7C038CF2}" srcOrd="1" destOrd="0" parTransId="{5CB1C12E-5BC0-42BE-A957-E9D25E174E27}" sibTransId="{72945D69-E853-4875-80D5-772E4F89B1D8}"/>
    <dgm:cxn modelId="{C288DD19-DABE-4EAC-B74A-421D84D450FB}" srcId="{7A0ED097-6FD0-483B-94CB-0FCF4834CDFC}" destId="{A03B5B03-24A6-461B-841B-1665BD13887C}" srcOrd="0" destOrd="0" parTransId="{D04E7CEE-7F1E-43BD-A031-4DE8F7AF5E68}" sibTransId="{79E56E9B-C412-4CA0-96EC-6AE10FC95E2C}"/>
    <dgm:cxn modelId="{91803D78-3D74-4EE3-BE75-44BA9BC7EE6D}" type="presOf" srcId="{758C56A7-4492-4992-A39E-F3911AF75C36}" destId="{7B9B425E-8890-4B18-8540-E294251FD820}" srcOrd="0" destOrd="0" presId="urn:microsoft.com/office/officeart/2005/8/layout/vList5"/>
    <dgm:cxn modelId="{66CF3A8F-F471-48D7-A291-D4AD87D7C0E8}" srcId="{918C183F-95C9-4550-837B-1139F6CA98D1}" destId="{758C56A7-4492-4992-A39E-F3911AF75C36}" srcOrd="0" destOrd="0" parTransId="{6D3D1CEF-6A86-48E0-9C95-371298F43E85}" sibTransId="{23C9F3D1-9E87-490C-88F2-22A0ECFA43E3}"/>
    <dgm:cxn modelId="{B424361A-8BD8-4C70-B5B7-577D419D72DA}" type="presOf" srcId="{E07FB580-1D92-484F-B011-1CC12F5B53D3}" destId="{24390FE3-99FE-43F1-8092-50B47127641C}" srcOrd="0" destOrd="0" presId="urn:microsoft.com/office/officeart/2005/8/layout/vList5"/>
    <dgm:cxn modelId="{6BE009D1-B1D1-4198-91D0-5D91A5D0B53E}" type="presParOf" srcId="{35D8FAD0-9941-4EFD-965F-50B37D320AA6}" destId="{F18DCA9A-256C-451B-990A-E7D6FC4B96A2}" srcOrd="0" destOrd="0" presId="urn:microsoft.com/office/officeart/2005/8/layout/vList5"/>
    <dgm:cxn modelId="{9509FC1D-321A-4F05-A4FD-C91035772AEE}" type="presParOf" srcId="{F18DCA9A-256C-451B-990A-E7D6FC4B96A2}" destId="{24390FE3-99FE-43F1-8092-50B47127641C}" srcOrd="0" destOrd="0" presId="urn:microsoft.com/office/officeart/2005/8/layout/vList5"/>
    <dgm:cxn modelId="{638929A7-6512-42DC-8DD2-9C0A9496DF5F}" type="presParOf" srcId="{F18DCA9A-256C-451B-990A-E7D6FC4B96A2}" destId="{78BEE627-4F5C-4D71-9D70-4C409D39F003}" srcOrd="1" destOrd="0" presId="urn:microsoft.com/office/officeart/2005/8/layout/vList5"/>
    <dgm:cxn modelId="{462281EA-1FA5-4367-B96F-51D32A60953E}" type="presParOf" srcId="{35D8FAD0-9941-4EFD-965F-50B37D320AA6}" destId="{8D057676-4777-4BCD-9D52-89B3EE916B56}" srcOrd="1" destOrd="0" presId="urn:microsoft.com/office/officeart/2005/8/layout/vList5"/>
    <dgm:cxn modelId="{C8EF7777-4227-482B-BD64-1EC8BFEC5E19}" type="presParOf" srcId="{35D8FAD0-9941-4EFD-965F-50B37D320AA6}" destId="{B5B893C9-DBD9-4077-A5B7-D2BEF7E1E0F1}" srcOrd="2" destOrd="0" presId="urn:microsoft.com/office/officeart/2005/8/layout/vList5"/>
    <dgm:cxn modelId="{45872BBA-41AC-4D64-B0DB-441570FA031C}" type="presParOf" srcId="{B5B893C9-DBD9-4077-A5B7-D2BEF7E1E0F1}" destId="{469F13F5-5E20-48DD-B364-5B94126F91F3}" srcOrd="0" destOrd="0" presId="urn:microsoft.com/office/officeart/2005/8/layout/vList5"/>
    <dgm:cxn modelId="{1A63FFA0-9612-4814-AC34-75CE5479CD15}" type="presParOf" srcId="{B5B893C9-DBD9-4077-A5B7-D2BEF7E1E0F1}" destId="{7B9B425E-8890-4B18-8540-E294251FD820}" srcOrd="1" destOrd="0" presId="urn:microsoft.com/office/officeart/2005/8/layout/vList5"/>
    <dgm:cxn modelId="{0708B51C-9644-4573-A1B5-A6632B5DBDBE}" type="presParOf" srcId="{35D8FAD0-9941-4EFD-965F-50B37D320AA6}" destId="{2E603DBF-179A-4AE4-A9DC-52E7E01CA3A0}" srcOrd="3" destOrd="0" presId="urn:microsoft.com/office/officeart/2005/8/layout/vList5"/>
    <dgm:cxn modelId="{88C28867-A7C0-4FC1-8A22-D88D9752FA22}" type="presParOf" srcId="{35D8FAD0-9941-4EFD-965F-50B37D320AA6}" destId="{FDC44572-F641-4102-92E1-D3E3F9AE49F8}" srcOrd="4" destOrd="0" presId="urn:microsoft.com/office/officeart/2005/8/layout/vList5"/>
    <dgm:cxn modelId="{0E63A4D3-0696-4CD7-A1EE-375D2AF58333}" type="presParOf" srcId="{FDC44572-F641-4102-92E1-D3E3F9AE49F8}" destId="{37B1F583-AD50-4B96-BFDF-B444658D1686}" srcOrd="0" destOrd="0" presId="urn:microsoft.com/office/officeart/2005/8/layout/vList5"/>
    <dgm:cxn modelId="{907E9C07-0F3F-43D2-BB31-5A7F16B40088}" type="presParOf" srcId="{FDC44572-F641-4102-92E1-D3E3F9AE49F8}" destId="{F7D1BF36-41AB-4467-AE4D-82966D78C835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125BA468-1958-4C6B-BAC1-A259307892EE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07FB580-1D92-484F-B011-1CC12F5B53D3}">
      <dgm:prSet phldrT="[Text]"/>
      <dgm:spPr/>
      <dgm:t>
        <a:bodyPr/>
        <a:lstStyle/>
        <a:p>
          <a:r>
            <a:rPr lang="en-US" dirty="0" smtClean="0"/>
            <a:t>Home Comfort</a:t>
          </a:r>
          <a:endParaRPr lang="en-US" dirty="0"/>
        </a:p>
      </dgm:t>
    </dgm:pt>
    <dgm:pt modelId="{3E1AAC43-D4BE-4B34-9BBD-9C9DD2051EB5}" type="parTrans" cxnId="{8E2D5515-429E-4A9B-A425-3B7C5BC99A76}">
      <dgm:prSet/>
      <dgm:spPr/>
      <dgm:t>
        <a:bodyPr/>
        <a:lstStyle/>
        <a:p>
          <a:endParaRPr lang="en-US"/>
        </a:p>
      </dgm:t>
    </dgm:pt>
    <dgm:pt modelId="{5A63178A-A95B-4603-8240-6824238B1CD9}" type="sibTrans" cxnId="{8E2D5515-429E-4A9B-A425-3B7C5BC99A76}">
      <dgm:prSet/>
      <dgm:spPr/>
      <dgm:t>
        <a:bodyPr/>
        <a:lstStyle/>
        <a:p>
          <a:endParaRPr lang="en-US"/>
        </a:p>
      </dgm:t>
    </dgm:pt>
    <dgm:pt modelId="{BDF5CEA4-6793-451F-899B-5FB2457A0D17}">
      <dgm:prSet phldrT="[Text]"/>
      <dgm:spPr/>
      <dgm:t>
        <a:bodyPr/>
        <a:lstStyle/>
        <a:p>
          <a:r>
            <a:rPr lang="en-US" dirty="0" smtClean="0"/>
            <a:t>Client Surveys</a:t>
          </a:r>
          <a:endParaRPr lang="en-US" dirty="0"/>
        </a:p>
      </dgm:t>
    </dgm:pt>
    <dgm:pt modelId="{6FCF3F04-8220-4D35-A21B-CA86E27DDCC9}" type="parTrans" cxnId="{942B3AD8-4F2B-4FAA-ACB8-48E1F818B433}">
      <dgm:prSet/>
      <dgm:spPr/>
      <dgm:t>
        <a:bodyPr/>
        <a:lstStyle/>
        <a:p>
          <a:endParaRPr lang="en-US"/>
        </a:p>
      </dgm:t>
    </dgm:pt>
    <dgm:pt modelId="{3969AAF4-C5C4-4555-A92B-F19D83D41F79}" type="sibTrans" cxnId="{942B3AD8-4F2B-4FAA-ACB8-48E1F818B433}">
      <dgm:prSet/>
      <dgm:spPr/>
      <dgm:t>
        <a:bodyPr/>
        <a:lstStyle/>
        <a:p>
          <a:endParaRPr lang="en-US"/>
        </a:p>
      </dgm:t>
    </dgm:pt>
    <dgm:pt modelId="{918C183F-95C9-4550-837B-1139F6CA98D1}">
      <dgm:prSet phldrT="[Text]"/>
      <dgm:spPr/>
      <dgm:t>
        <a:bodyPr/>
        <a:lstStyle/>
        <a:p>
          <a:r>
            <a:rPr lang="en-US" dirty="0" smtClean="0"/>
            <a:t>Client Health</a:t>
          </a:r>
          <a:endParaRPr lang="en-US" dirty="0"/>
        </a:p>
      </dgm:t>
    </dgm:pt>
    <dgm:pt modelId="{27B0965F-8092-4571-BB29-8D2B1117C3FA}" type="parTrans" cxnId="{E1965C08-4E1F-4F73-B0FB-3E0162A96825}">
      <dgm:prSet/>
      <dgm:spPr/>
      <dgm:t>
        <a:bodyPr/>
        <a:lstStyle/>
        <a:p>
          <a:endParaRPr lang="en-US"/>
        </a:p>
      </dgm:t>
    </dgm:pt>
    <dgm:pt modelId="{C9A6BACE-0799-405C-9792-308B2DB666C0}" type="sibTrans" cxnId="{E1965C08-4E1F-4F73-B0FB-3E0162A96825}">
      <dgm:prSet/>
      <dgm:spPr/>
      <dgm:t>
        <a:bodyPr/>
        <a:lstStyle/>
        <a:p>
          <a:endParaRPr lang="en-US"/>
        </a:p>
      </dgm:t>
    </dgm:pt>
    <dgm:pt modelId="{758C56A7-4492-4992-A39E-F3911AF75C36}">
      <dgm:prSet phldrT="[Text]"/>
      <dgm:spPr/>
      <dgm:t>
        <a:bodyPr/>
        <a:lstStyle/>
        <a:p>
          <a:r>
            <a:rPr lang="en-US" dirty="0" smtClean="0"/>
            <a:t>Client Surveys</a:t>
          </a:r>
          <a:endParaRPr lang="en-US" dirty="0"/>
        </a:p>
      </dgm:t>
    </dgm:pt>
    <dgm:pt modelId="{6D3D1CEF-6A86-48E0-9C95-371298F43E85}" type="parTrans" cxnId="{66CF3A8F-F471-48D7-A291-D4AD87D7C0E8}">
      <dgm:prSet/>
      <dgm:spPr/>
      <dgm:t>
        <a:bodyPr/>
        <a:lstStyle/>
        <a:p>
          <a:endParaRPr lang="en-US"/>
        </a:p>
      </dgm:t>
    </dgm:pt>
    <dgm:pt modelId="{23C9F3D1-9E87-490C-88F2-22A0ECFA43E3}" type="sibTrans" cxnId="{66CF3A8F-F471-48D7-A291-D4AD87D7C0E8}">
      <dgm:prSet/>
      <dgm:spPr/>
      <dgm:t>
        <a:bodyPr/>
        <a:lstStyle/>
        <a:p>
          <a:endParaRPr lang="en-US"/>
        </a:p>
      </dgm:t>
    </dgm:pt>
    <dgm:pt modelId="{02462457-7EDF-43FF-849C-B3DF7C038CF2}">
      <dgm:prSet phldrT="[Text]"/>
      <dgm:spPr/>
      <dgm:t>
        <a:bodyPr/>
        <a:lstStyle/>
        <a:p>
          <a:r>
            <a:rPr lang="en-US" dirty="0" smtClean="0"/>
            <a:t>Home Testing Results</a:t>
          </a:r>
          <a:endParaRPr lang="en-US" dirty="0"/>
        </a:p>
      </dgm:t>
    </dgm:pt>
    <dgm:pt modelId="{5CB1C12E-5BC0-42BE-A957-E9D25E174E27}" type="parTrans" cxnId="{745C72B1-8838-49DF-8FDB-72D6C15A9E6E}">
      <dgm:prSet/>
      <dgm:spPr/>
      <dgm:t>
        <a:bodyPr/>
        <a:lstStyle/>
        <a:p>
          <a:endParaRPr lang="en-US"/>
        </a:p>
      </dgm:t>
    </dgm:pt>
    <dgm:pt modelId="{72945D69-E853-4875-80D5-772E4F89B1D8}" type="sibTrans" cxnId="{745C72B1-8838-49DF-8FDB-72D6C15A9E6E}">
      <dgm:prSet/>
      <dgm:spPr/>
      <dgm:t>
        <a:bodyPr/>
        <a:lstStyle/>
        <a:p>
          <a:endParaRPr lang="en-US"/>
        </a:p>
      </dgm:t>
    </dgm:pt>
    <dgm:pt modelId="{A03B5B03-24A6-461B-841B-1665BD13887C}">
      <dgm:prSet phldrT="[Text]"/>
      <dgm:spPr/>
      <dgm:t>
        <a:bodyPr/>
        <a:lstStyle/>
        <a:p>
          <a:r>
            <a:rPr lang="en-US" dirty="0" smtClean="0"/>
            <a:t>Program Expenditures</a:t>
          </a:r>
          <a:endParaRPr lang="en-US" dirty="0"/>
        </a:p>
      </dgm:t>
    </dgm:pt>
    <dgm:pt modelId="{D04E7CEE-7F1E-43BD-A031-4DE8F7AF5E68}" type="parTrans" cxnId="{C288DD19-DABE-4EAC-B74A-421D84D450FB}">
      <dgm:prSet/>
      <dgm:spPr/>
      <dgm:t>
        <a:bodyPr/>
        <a:lstStyle/>
        <a:p>
          <a:endParaRPr lang="en-US"/>
        </a:p>
      </dgm:t>
    </dgm:pt>
    <dgm:pt modelId="{79E56E9B-C412-4CA0-96EC-6AE10FC95E2C}" type="sibTrans" cxnId="{C288DD19-DABE-4EAC-B74A-421D84D450FB}">
      <dgm:prSet/>
      <dgm:spPr/>
      <dgm:t>
        <a:bodyPr/>
        <a:lstStyle/>
        <a:p>
          <a:endParaRPr lang="en-US"/>
        </a:p>
      </dgm:t>
    </dgm:pt>
    <dgm:pt modelId="{5FBD684D-EE5C-455F-9E13-B02E47D59756}">
      <dgm:prSet phldrT="[Text]"/>
      <dgm:spPr/>
      <dgm:t>
        <a:bodyPr/>
        <a:lstStyle/>
        <a:p>
          <a:r>
            <a:rPr lang="en-US" dirty="0" smtClean="0"/>
            <a:t>Job Creation Multipliers</a:t>
          </a:r>
          <a:endParaRPr lang="en-US" dirty="0"/>
        </a:p>
      </dgm:t>
    </dgm:pt>
    <dgm:pt modelId="{8472EEBC-C194-4E29-A90A-CD179FF7C9F5}" type="parTrans" cxnId="{321038A5-23F8-46D7-B416-5380C59E9F5D}">
      <dgm:prSet/>
      <dgm:spPr/>
      <dgm:t>
        <a:bodyPr/>
        <a:lstStyle/>
        <a:p>
          <a:endParaRPr lang="en-US"/>
        </a:p>
      </dgm:t>
    </dgm:pt>
    <dgm:pt modelId="{07B106B1-010C-4661-8AB9-1E1B73B5118C}" type="sibTrans" cxnId="{321038A5-23F8-46D7-B416-5380C59E9F5D}">
      <dgm:prSet/>
      <dgm:spPr/>
      <dgm:t>
        <a:bodyPr/>
        <a:lstStyle/>
        <a:p>
          <a:endParaRPr lang="en-US"/>
        </a:p>
      </dgm:t>
    </dgm:pt>
    <dgm:pt modelId="{7A0ED097-6FD0-483B-94CB-0FCF4834CDFC}">
      <dgm:prSet phldrT="[Text]"/>
      <dgm:spPr/>
      <dgm:t>
        <a:bodyPr/>
        <a:lstStyle/>
        <a:p>
          <a:r>
            <a:rPr lang="en-US" dirty="0" smtClean="0"/>
            <a:t>Economic Development</a:t>
          </a:r>
          <a:endParaRPr lang="en-US" dirty="0"/>
        </a:p>
      </dgm:t>
    </dgm:pt>
    <dgm:pt modelId="{14EC9FA0-956C-4722-9D04-9E7BAA532288}" type="parTrans" cxnId="{83D534E1-5B98-4022-A3DF-D5A8A833B7A5}">
      <dgm:prSet/>
      <dgm:spPr/>
      <dgm:t>
        <a:bodyPr/>
        <a:lstStyle/>
        <a:p>
          <a:endParaRPr lang="en-US"/>
        </a:p>
      </dgm:t>
    </dgm:pt>
    <dgm:pt modelId="{6C64A82A-62D6-4BA8-B117-25213479082E}" type="sibTrans" cxnId="{83D534E1-5B98-4022-A3DF-D5A8A833B7A5}">
      <dgm:prSet/>
      <dgm:spPr/>
      <dgm:t>
        <a:bodyPr/>
        <a:lstStyle/>
        <a:p>
          <a:endParaRPr lang="en-US"/>
        </a:p>
      </dgm:t>
    </dgm:pt>
    <dgm:pt modelId="{8C0755B5-75D3-47D0-AD97-02080A9C0F18}">
      <dgm:prSet phldrT="[Text]"/>
      <dgm:spPr/>
      <dgm:t>
        <a:bodyPr/>
        <a:lstStyle/>
        <a:p>
          <a:r>
            <a:rPr lang="en-US" dirty="0" smtClean="0"/>
            <a:t>Environmental Impacts</a:t>
          </a:r>
          <a:endParaRPr lang="en-US" dirty="0"/>
        </a:p>
      </dgm:t>
    </dgm:pt>
    <dgm:pt modelId="{72EBD4F9-D1A1-462E-A39A-C44C12882990}" type="parTrans" cxnId="{55C37B23-47D0-4893-AB6D-C1B89EA94AE1}">
      <dgm:prSet/>
      <dgm:spPr/>
      <dgm:t>
        <a:bodyPr/>
        <a:lstStyle/>
        <a:p>
          <a:endParaRPr lang="en-US"/>
        </a:p>
      </dgm:t>
    </dgm:pt>
    <dgm:pt modelId="{D7B02A00-C63B-4209-AB16-56FBA5459EEA}" type="sibTrans" cxnId="{55C37B23-47D0-4893-AB6D-C1B89EA94AE1}">
      <dgm:prSet/>
      <dgm:spPr/>
      <dgm:t>
        <a:bodyPr/>
        <a:lstStyle/>
        <a:p>
          <a:endParaRPr lang="en-US"/>
        </a:p>
      </dgm:t>
    </dgm:pt>
    <dgm:pt modelId="{FF04DC77-D34A-4958-847B-B3864C769FB7}">
      <dgm:prSet phldrT="[Text]"/>
      <dgm:spPr/>
      <dgm:t>
        <a:bodyPr/>
        <a:lstStyle/>
        <a:p>
          <a:r>
            <a:rPr lang="en-US" dirty="0" smtClean="0"/>
            <a:t>Usage Reduction</a:t>
          </a:r>
          <a:endParaRPr lang="en-US" dirty="0"/>
        </a:p>
      </dgm:t>
    </dgm:pt>
    <dgm:pt modelId="{018077AC-BBAA-454B-B7BB-E7C9D6454E3C}" type="parTrans" cxnId="{601D25E3-3585-4624-AA05-BBC9D7FA12F5}">
      <dgm:prSet/>
      <dgm:spPr/>
      <dgm:t>
        <a:bodyPr/>
        <a:lstStyle/>
        <a:p>
          <a:endParaRPr lang="en-US"/>
        </a:p>
      </dgm:t>
    </dgm:pt>
    <dgm:pt modelId="{5C7DE7DA-BECA-4229-AD0A-157BDE3E9335}" type="sibTrans" cxnId="{601D25E3-3585-4624-AA05-BBC9D7FA12F5}">
      <dgm:prSet/>
      <dgm:spPr/>
      <dgm:t>
        <a:bodyPr/>
        <a:lstStyle/>
        <a:p>
          <a:endParaRPr lang="en-US"/>
        </a:p>
      </dgm:t>
    </dgm:pt>
    <dgm:pt modelId="{CA72790E-D7E9-4CA6-8642-DE7AC329447B}">
      <dgm:prSet phldrT="[Text]"/>
      <dgm:spPr/>
      <dgm:t>
        <a:bodyPr/>
        <a:lstStyle/>
        <a:p>
          <a:r>
            <a:rPr lang="en-US" dirty="0" smtClean="0"/>
            <a:t>Environmental Multipliers</a:t>
          </a:r>
          <a:endParaRPr lang="en-US" dirty="0"/>
        </a:p>
      </dgm:t>
    </dgm:pt>
    <dgm:pt modelId="{65F35241-FAE1-4047-B5B4-D6F10AC64BB6}" type="parTrans" cxnId="{DEE86744-64B5-4BF3-8253-F6015C8C88B6}">
      <dgm:prSet/>
      <dgm:spPr/>
      <dgm:t>
        <a:bodyPr/>
        <a:lstStyle/>
        <a:p>
          <a:endParaRPr lang="en-US"/>
        </a:p>
      </dgm:t>
    </dgm:pt>
    <dgm:pt modelId="{68139EE4-D065-4272-A3FF-82D9838C409F}" type="sibTrans" cxnId="{DEE86744-64B5-4BF3-8253-F6015C8C88B6}">
      <dgm:prSet/>
      <dgm:spPr/>
      <dgm:t>
        <a:bodyPr/>
        <a:lstStyle/>
        <a:p>
          <a:endParaRPr lang="en-US"/>
        </a:p>
      </dgm:t>
    </dgm:pt>
    <dgm:pt modelId="{35D8FAD0-9941-4EFD-965F-50B37D320AA6}" type="pres">
      <dgm:prSet presAssocID="{125BA468-1958-4C6B-BAC1-A259307892EE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18DCA9A-256C-451B-990A-E7D6FC4B96A2}" type="pres">
      <dgm:prSet presAssocID="{E07FB580-1D92-484F-B011-1CC12F5B53D3}" presName="linNode" presStyleCnt="0"/>
      <dgm:spPr/>
    </dgm:pt>
    <dgm:pt modelId="{24390FE3-99FE-43F1-8092-50B47127641C}" type="pres">
      <dgm:prSet presAssocID="{E07FB580-1D92-484F-B011-1CC12F5B53D3}" presName="parentText" presStyleLbl="node1" presStyleIdx="0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8BEE627-4F5C-4D71-9D70-4C409D39F003}" type="pres">
      <dgm:prSet presAssocID="{E07FB580-1D92-484F-B011-1CC12F5B53D3}" presName="descendantText" presStyleLbl="alignAccFollow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D057676-4777-4BCD-9D52-89B3EE916B56}" type="pres">
      <dgm:prSet presAssocID="{5A63178A-A95B-4603-8240-6824238B1CD9}" presName="sp" presStyleCnt="0"/>
      <dgm:spPr/>
    </dgm:pt>
    <dgm:pt modelId="{B5B893C9-DBD9-4077-A5B7-D2BEF7E1E0F1}" type="pres">
      <dgm:prSet presAssocID="{918C183F-95C9-4550-837B-1139F6CA98D1}" presName="linNode" presStyleCnt="0"/>
      <dgm:spPr/>
    </dgm:pt>
    <dgm:pt modelId="{469F13F5-5E20-48DD-B364-5B94126F91F3}" type="pres">
      <dgm:prSet presAssocID="{918C183F-95C9-4550-837B-1139F6CA98D1}" presName="parentText" presStyleLbl="node1" presStyleIdx="1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B9B425E-8890-4B18-8540-E294251FD820}" type="pres">
      <dgm:prSet presAssocID="{918C183F-95C9-4550-837B-1139F6CA98D1}" presName="descendantText" presStyleLbl="alignAccFollow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603DBF-179A-4AE4-A9DC-52E7E01CA3A0}" type="pres">
      <dgm:prSet presAssocID="{C9A6BACE-0799-405C-9792-308B2DB666C0}" presName="sp" presStyleCnt="0"/>
      <dgm:spPr/>
    </dgm:pt>
    <dgm:pt modelId="{FDC44572-F641-4102-92E1-D3E3F9AE49F8}" type="pres">
      <dgm:prSet presAssocID="{7A0ED097-6FD0-483B-94CB-0FCF4834CDFC}" presName="linNode" presStyleCnt="0"/>
      <dgm:spPr/>
    </dgm:pt>
    <dgm:pt modelId="{37B1F583-AD50-4B96-BFDF-B444658D1686}" type="pres">
      <dgm:prSet presAssocID="{7A0ED097-6FD0-483B-94CB-0FCF4834CDFC}" presName="parentText" presStyleLbl="node1" presStyleIdx="2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7D1BF36-41AB-4467-AE4D-82966D78C835}" type="pres">
      <dgm:prSet presAssocID="{7A0ED097-6FD0-483B-94CB-0FCF4834CDFC}" presName="descendantText" presStyleLbl="alignAccFollow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CBB7A5-BE70-4A37-B0EB-638AA91513AA}" type="pres">
      <dgm:prSet presAssocID="{6C64A82A-62D6-4BA8-B117-25213479082E}" presName="sp" presStyleCnt="0"/>
      <dgm:spPr/>
    </dgm:pt>
    <dgm:pt modelId="{D330D5C4-CF4D-4935-8234-9F7E192E5019}" type="pres">
      <dgm:prSet presAssocID="{8C0755B5-75D3-47D0-AD97-02080A9C0F18}" presName="linNode" presStyleCnt="0"/>
      <dgm:spPr/>
    </dgm:pt>
    <dgm:pt modelId="{496C5F65-DD2A-4511-A307-5091E48832CD}" type="pres">
      <dgm:prSet presAssocID="{8C0755B5-75D3-47D0-AD97-02080A9C0F18}" presName="parentText" presStyleLbl="node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0D76D2-73B0-4411-A6FB-95C28861882F}" type="pres">
      <dgm:prSet presAssocID="{8C0755B5-75D3-47D0-AD97-02080A9C0F18}" presName="descendantText" presStyleLbl="alignAccFollow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32A4172-2A98-4CF2-94CB-43A6B780B786}" type="presOf" srcId="{758C56A7-4492-4992-A39E-F3911AF75C36}" destId="{7B9B425E-8890-4B18-8540-E294251FD820}" srcOrd="0" destOrd="0" presId="urn:microsoft.com/office/officeart/2005/8/layout/vList5"/>
    <dgm:cxn modelId="{E1965C08-4E1F-4F73-B0FB-3E0162A96825}" srcId="{125BA468-1958-4C6B-BAC1-A259307892EE}" destId="{918C183F-95C9-4550-837B-1139F6CA98D1}" srcOrd="1" destOrd="0" parTransId="{27B0965F-8092-4571-BB29-8D2B1117C3FA}" sibTransId="{C9A6BACE-0799-405C-9792-308B2DB666C0}"/>
    <dgm:cxn modelId="{DEE86744-64B5-4BF3-8253-F6015C8C88B6}" srcId="{8C0755B5-75D3-47D0-AD97-02080A9C0F18}" destId="{CA72790E-D7E9-4CA6-8642-DE7AC329447B}" srcOrd="1" destOrd="0" parTransId="{65F35241-FAE1-4047-B5B4-D6F10AC64BB6}" sibTransId="{68139EE4-D065-4272-A3FF-82D9838C409F}"/>
    <dgm:cxn modelId="{6FA58DAE-D83D-4343-8CC6-CD9795B366A7}" type="presOf" srcId="{8C0755B5-75D3-47D0-AD97-02080A9C0F18}" destId="{496C5F65-DD2A-4511-A307-5091E48832CD}" srcOrd="0" destOrd="0" presId="urn:microsoft.com/office/officeart/2005/8/layout/vList5"/>
    <dgm:cxn modelId="{DCF0F408-C16D-41B7-A906-AE3D39A62CED}" type="presOf" srcId="{02462457-7EDF-43FF-849C-B3DF7C038CF2}" destId="{7B9B425E-8890-4B18-8540-E294251FD820}" srcOrd="0" destOrd="1" presId="urn:microsoft.com/office/officeart/2005/8/layout/vList5"/>
    <dgm:cxn modelId="{EE955CA9-E9BD-4F3F-85D0-2603D15A7AD6}" type="presOf" srcId="{CA72790E-D7E9-4CA6-8642-DE7AC329447B}" destId="{DB0D76D2-73B0-4411-A6FB-95C28861882F}" srcOrd="0" destOrd="1" presId="urn:microsoft.com/office/officeart/2005/8/layout/vList5"/>
    <dgm:cxn modelId="{83D534E1-5B98-4022-A3DF-D5A8A833B7A5}" srcId="{125BA468-1958-4C6B-BAC1-A259307892EE}" destId="{7A0ED097-6FD0-483B-94CB-0FCF4834CDFC}" srcOrd="2" destOrd="0" parTransId="{14EC9FA0-956C-4722-9D04-9E7BAA532288}" sibTransId="{6C64A82A-62D6-4BA8-B117-25213479082E}"/>
    <dgm:cxn modelId="{32E51914-8A63-4343-BC97-B2CC5B8C7DFF}" type="presOf" srcId="{7A0ED097-6FD0-483B-94CB-0FCF4834CDFC}" destId="{37B1F583-AD50-4B96-BFDF-B444658D1686}" srcOrd="0" destOrd="0" presId="urn:microsoft.com/office/officeart/2005/8/layout/vList5"/>
    <dgm:cxn modelId="{8E2D5515-429E-4A9B-A425-3B7C5BC99A76}" srcId="{125BA468-1958-4C6B-BAC1-A259307892EE}" destId="{E07FB580-1D92-484F-B011-1CC12F5B53D3}" srcOrd="0" destOrd="0" parTransId="{3E1AAC43-D4BE-4B34-9BBD-9C9DD2051EB5}" sibTransId="{5A63178A-A95B-4603-8240-6824238B1CD9}"/>
    <dgm:cxn modelId="{ED59D5AF-FA94-4BF3-81A8-5682E0BC3CE0}" type="presOf" srcId="{A03B5B03-24A6-461B-841B-1665BD13887C}" destId="{F7D1BF36-41AB-4467-AE4D-82966D78C835}" srcOrd="0" destOrd="0" presId="urn:microsoft.com/office/officeart/2005/8/layout/vList5"/>
    <dgm:cxn modelId="{601D25E3-3585-4624-AA05-BBC9D7FA12F5}" srcId="{8C0755B5-75D3-47D0-AD97-02080A9C0F18}" destId="{FF04DC77-D34A-4958-847B-B3864C769FB7}" srcOrd="0" destOrd="0" parTransId="{018077AC-BBAA-454B-B7BB-E7C9D6454E3C}" sibTransId="{5C7DE7DA-BECA-4229-AD0A-157BDE3E9335}"/>
    <dgm:cxn modelId="{321038A5-23F8-46D7-B416-5380C59E9F5D}" srcId="{7A0ED097-6FD0-483B-94CB-0FCF4834CDFC}" destId="{5FBD684D-EE5C-455F-9E13-B02E47D59756}" srcOrd="1" destOrd="0" parTransId="{8472EEBC-C194-4E29-A90A-CD179FF7C9F5}" sibTransId="{07B106B1-010C-4661-8AB9-1E1B73B5118C}"/>
    <dgm:cxn modelId="{55C37B23-47D0-4893-AB6D-C1B89EA94AE1}" srcId="{125BA468-1958-4C6B-BAC1-A259307892EE}" destId="{8C0755B5-75D3-47D0-AD97-02080A9C0F18}" srcOrd="3" destOrd="0" parTransId="{72EBD4F9-D1A1-462E-A39A-C44C12882990}" sibTransId="{D7B02A00-C63B-4209-AB16-56FBA5459EEA}"/>
    <dgm:cxn modelId="{1B0C5813-57EC-499F-8F74-BFDA978F32D9}" type="presOf" srcId="{5FBD684D-EE5C-455F-9E13-B02E47D59756}" destId="{F7D1BF36-41AB-4467-AE4D-82966D78C835}" srcOrd="0" destOrd="1" presId="urn:microsoft.com/office/officeart/2005/8/layout/vList5"/>
    <dgm:cxn modelId="{9CFCFA25-70E7-4B14-901F-4778D084FC3D}" type="presOf" srcId="{FF04DC77-D34A-4958-847B-B3864C769FB7}" destId="{DB0D76D2-73B0-4411-A6FB-95C28861882F}" srcOrd="0" destOrd="0" presId="urn:microsoft.com/office/officeart/2005/8/layout/vList5"/>
    <dgm:cxn modelId="{8A5C7B41-C171-4E32-90C8-2E4D00B538CA}" type="presOf" srcId="{BDF5CEA4-6793-451F-899B-5FB2457A0D17}" destId="{78BEE627-4F5C-4D71-9D70-4C409D39F003}" srcOrd="0" destOrd="0" presId="urn:microsoft.com/office/officeart/2005/8/layout/vList5"/>
    <dgm:cxn modelId="{40397B5A-AB55-44D3-A6D1-789FE2023300}" type="presOf" srcId="{125BA468-1958-4C6B-BAC1-A259307892EE}" destId="{35D8FAD0-9941-4EFD-965F-50B37D320AA6}" srcOrd="0" destOrd="0" presId="urn:microsoft.com/office/officeart/2005/8/layout/vList5"/>
    <dgm:cxn modelId="{942B3AD8-4F2B-4FAA-ACB8-48E1F818B433}" srcId="{E07FB580-1D92-484F-B011-1CC12F5B53D3}" destId="{BDF5CEA4-6793-451F-899B-5FB2457A0D17}" srcOrd="0" destOrd="0" parTransId="{6FCF3F04-8220-4D35-A21B-CA86E27DDCC9}" sibTransId="{3969AAF4-C5C4-4555-A92B-F19D83D41F79}"/>
    <dgm:cxn modelId="{745C72B1-8838-49DF-8FDB-72D6C15A9E6E}" srcId="{918C183F-95C9-4550-837B-1139F6CA98D1}" destId="{02462457-7EDF-43FF-849C-B3DF7C038CF2}" srcOrd="1" destOrd="0" parTransId="{5CB1C12E-5BC0-42BE-A957-E9D25E174E27}" sibTransId="{72945D69-E853-4875-80D5-772E4F89B1D8}"/>
    <dgm:cxn modelId="{C288DD19-DABE-4EAC-B74A-421D84D450FB}" srcId="{7A0ED097-6FD0-483B-94CB-0FCF4834CDFC}" destId="{A03B5B03-24A6-461B-841B-1665BD13887C}" srcOrd="0" destOrd="0" parTransId="{D04E7CEE-7F1E-43BD-A031-4DE8F7AF5E68}" sibTransId="{79E56E9B-C412-4CA0-96EC-6AE10FC95E2C}"/>
    <dgm:cxn modelId="{90538D16-DE69-4E15-9725-940DB0F0B6A2}" type="presOf" srcId="{E07FB580-1D92-484F-B011-1CC12F5B53D3}" destId="{24390FE3-99FE-43F1-8092-50B47127641C}" srcOrd="0" destOrd="0" presId="urn:microsoft.com/office/officeart/2005/8/layout/vList5"/>
    <dgm:cxn modelId="{66CF3A8F-F471-48D7-A291-D4AD87D7C0E8}" srcId="{918C183F-95C9-4550-837B-1139F6CA98D1}" destId="{758C56A7-4492-4992-A39E-F3911AF75C36}" srcOrd="0" destOrd="0" parTransId="{6D3D1CEF-6A86-48E0-9C95-371298F43E85}" sibTransId="{23C9F3D1-9E87-490C-88F2-22A0ECFA43E3}"/>
    <dgm:cxn modelId="{A5D18BC8-9ED9-4A66-91E9-7BEB0BF07C43}" type="presOf" srcId="{918C183F-95C9-4550-837B-1139F6CA98D1}" destId="{469F13F5-5E20-48DD-B364-5B94126F91F3}" srcOrd="0" destOrd="0" presId="urn:microsoft.com/office/officeart/2005/8/layout/vList5"/>
    <dgm:cxn modelId="{B44144CE-EC04-4C19-9D3B-2D1380AD6F7B}" type="presParOf" srcId="{35D8FAD0-9941-4EFD-965F-50B37D320AA6}" destId="{F18DCA9A-256C-451B-990A-E7D6FC4B96A2}" srcOrd="0" destOrd="0" presId="urn:microsoft.com/office/officeart/2005/8/layout/vList5"/>
    <dgm:cxn modelId="{A3B779EC-CBA4-4482-9B02-F19CF15DCD6D}" type="presParOf" srcId="{F18DCA9A-256C-451B-990A-E7D6FC4B96A2}" destId="{24390FE3-99FE-43F1-8092-50B47127641C}" srcOrd="0" destOrd="0" presId="urn:microsoft.com/office/officeart/2005/8/layout/vList5"/>
    <dgm:cxn modelId="{C53C8F61-198F-45FD-BE53-EED4873F9C4B}" type="presParOf" srcId="{F18DCA9A-256C-451B-990A-E7D6FC4B96A2}" destId="{78BEE627-4F5C-4D71-9D70-4C409D39F003}" srcOrd="1" destOrd="0" presId="urn:microsoft.com/office/officeart/2005/8/layout/vList5"/>
    <dgm:cxn modelId="{1749C830-CDE1-44A5-8409-9B9728AF36A6}" type="presParOf" srcId="{35D8FAD0-9941-4EFD-965F-50B37D320AA6}" destId="{8D057676-4777-4BCD-9D52-89B3EE916B56}" srcOrd="1" destOrd="0" presId="urn:microsoft.com/office/officeart/2005/8/layout/vList5"/>
    <dgm:cxn modelId="{4D21DA87-6AF0-413C-8513-FF112C1670EE}" type="presParOf" srcId="{35D8FAD0-9941-4EFD-965F-50B37D320AA6}" destId="{B5B893C9-DBD9-4077-A5B7-D2BEF7E1E0F1}" srcOrd="2" destOrd="0" presId="urn:microsoft.com/office/officeart/2005/8/layout/vList5"/>
    <dgm:cxn modelId="{E0E43C2C-93F4-425A-A2EE-B81A4715E50D}" type="presParOf" srcId="{B5B893C9-DBD9-4077-A5B7-D2BEF7E1E0F1}" destId="{469F13F5-5E20-48DD-B364-5B94126F91F3}" srcOrd="0" destOrd="0" presId="urn:microsoft.com/office/officeart/2005/8/layout/vList5"/>
    <dgm:cxn modelId="{C1743F5C-E434-4B5D-80F5-23A06B58B10D}" type="presParOf" srcId="{B5B893C9-DBD9-4077-A5B7-D2BEF7E1E0F1}" destId="{7B9B425E-8890-4B18-8540-E294251FD820}" srcOrd="1" destOrd="0" presId="urn:microsoft.com/office/officeart/2005/8/layout/vList5"/>
    <dgm:cxn modelId="{540D61FC-FBE8-485D-B47D-5AC0680B6159}" type="presParOf" srcId="{35D8FAD0-9941-4EFD-965F-50B37D320AA6}" destId="{2E603DBF-179A-4AE4-A9DC-52E7E01CA3A0}" srcOrd="3" destOrd="0" presId="urn:microsoft.com/office/officeart/2005/8/layout/vList5"/>
    <dgm:cxn modelId="{90BB364F-217D-4FB8-B13B-875F587848C4}" type="presParOf" srcId="{35D8FAD0-9941-4EFD-965F-50B37D320AA6}" destId="{FDC44572-F641-4102-92E1-D3E3F9AE49F8}" srcOrd="4" destOrd="0" presId="urn:microsoft.com/office/officeart/2005/8/layout/vList5"/>
    <dgm:cxn modelId="{5855A707-DB6C-4C27-818B-A421C3BCCA52}" type="presParOf" srcId="{FDC44572-F641-4102-92E1-D3E3F9AE49F8}" destId="{37B1F583-AD50-4B96-BFDF-B444658D1686}" srcOrd="0" destOrd="0" presId="urn:microsoft.com/office/officeart/2005/8/layout/vList5"/>
    <dgm:cxn modelId="{980092EC-BF04-4DAE-AB35-3BCDFC199962}" type="presParOf" srcId="{FDC44572-F641-4102-92E1-D3E3F9AE49F8}" destId="{F7D1BF36-41AB-4467-AE4D-82966D78C835}" srcOrd="1" destOrd="0" presId="urn:microsoft.com/office/officeart/2005/8/layout/vList5"/>
    <dgm:cxn modelId="{F287436C-7E1E-47EC-89D1-202572472291}" type="presParOf" srcId="{35D8FAD0-9941-4EFD-965F-50B37D320AA6}" destId="{BBCBB7A5-BE70-4A37-B0EB-638AA91513AA}" srcOrd="5" destOrd="0" presId="urn:microsoft.com/office/officeart/2005/8/layout/vList5"/>
    <dgm:cxn modelId="{1CB35EB7-44C4-44E3-92DB-6992368C4CC7}" type="presParOf" srcId="{35D8FAD0-9941-4EFD-965F-50B37D320AA6}" destId="{D330D5C4-CF4D-4935-8234-9F7E192E5019}" srcOrd="6" destOrd="0" presId="urn:microsoft.com/office/officeart/2005/8/layout/vList5"/>
    <dgm:cxn modelId="{36BF64F4-B871-496B-882E-34C2B5767B9F}" type="presParOf" srcId="{D330D5C4-CF4D-4935-8234-9F7E192E5019}" destId="{496C5F65-DD2A-4511-A307-5091E48832CD}" srcOrd="0" destOrd="0" presId="urn:microsoft.com/office/officeart/2005/8/layout/vList5"/>
    <dgm:cxn modelId="{10F33D63-B22A-4A2B-BF9B-CF32AB99DD60}" type="presParOf" srcId="{D330D5C4-CF4D-4935-8234-9F7E192E5019}" destId="{DB0D76D2-73B0-4411-A6FB-95C28861882F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01698C71-AF05-4BBE-AE87-44CE8A1438A2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79CDC67-A987-45E5-A71C-89852C23A079}">
      <dgm:prSet phldrT="[Text]"/>
      <dgm:spPr/>
      <dgm:t>
        <a:bodyPr/>
        <a:lstStyle/>
        <a:p>
          <a:r>
            <a:rPr lang="en-US" dirty="0" smtClean="0"/>
            <a:t>Evaluation Goals</a:t>
          </a:r>
          <a:endParaRPr lang="en-US" dirty="0"/>
        </a:p>
      </dgm:t>
    </dgm:pt>
    <dgm:pt modelId="{323D14EB-09C3-4146-84DD-CC6AC334F156}" type="parTrans" cxnId="{FC20D49B-6975-4B3D-BC46-CDD8DBF1720D}">
      <dgm:prSet/>
      <dgm:spPr/>
      <dgm:t>
        <a:bodyPr/>
        <a:lstStyle/>
        <a:p>
          <a:endParaRPr lang="en-US"/>
        </a:p>
      </dgm:t>
    </dgm:pt>
    <dgm:pt modelId="{F6300F1F-5819-469B-92CC-4CCDD4212399}" type="sibTrans" cxnId="{FC20D49B-6975-4B3D-BC46-CDD8DBF1720D}">
      <dgm:prSet/>
      <dgm:spPr/>
      <dgm:t>
        <a:bodyPr/>
        <a:lstStyle/>
        <a:p>
          <a:endParaRPr lang="en-US"/>
        </a:p>
      </dgm:t>
    </dgm:pt>
    <dgm:pt modelId="{9483F23F-CAD4-4430-90B0-59EA650DB8A5}">
      <dgm:prSet phldrT="[Text]"/>
      <dgm:spPr/>
      <dgm:t>
        <a:bodyPr/>
        <a:lstStyle/>
        <a:p>
          <a:r>
            <a:rPr lang="en-US" dirty="0" smtClean="0"/>
            <a:t>Evaluation Activities</a:t>
          </a:r>
        </a:p>
      </dgm:t>
    </dgm:pt>
    <dgm:pt modelId="{09DB3ACA-C5A2-41CC-BA5A-D9AA9DEEFAC6}" type="parTrans" cxnId="{8C204F15-A879-446F-8456-D697842FBEDF}">
      <dgm:prSet/>
      <dgm:spPr/>
      <dgm:t>
        <a:bodyPr/>
        <a:lstStyle/>
        <a:p>
          <a:endParaRPr lang="en-US"/>
        </a:p>
      </dgm:t>
    </dgm:pt>
    <dgm:pt modelId="{C1563463-8B41-4FF4-82DC-7891D9470052}" type="sibTrans" cxnId="{8C204F15-A879-446F-8456-D697842FBEDF}">
      <dgm:prSet/>
      <dgm:spPr/>
      <dgm:t>
        <a:bodyPr/>
        <a:lstStyle/>
        <a:p>
          <a:endParaRPr lang="en-US"/>
        </a:p>
      </dgm:t>
    </dgm:pt>
    <dgm:pt modelId="{9452B929-F598-463C-A2B8-2DCB166E3A22}">
      <dgm:prSet phldrT="[Text]"/>
      <dgm:spPr/>
      <dgm:t>
        <a:bodyPr/>
        <a:lstStyle/>
        <a:p>
          <a:r>
            <a:rPr lang="en-US" dirty="0" smtClean="0"/>
            <a:t>Methodology</a:t>
          </a:r>
        </a:p>
      </dgm:t>
    </dgm:pt>
    <dgm:pt modelId="{EEA2A684-53EA-4B88-A5E2-2A04C4E9F113}" type="parTrans" cxnId="{9604477A-0B47-4AB2-BA5E-8974AFA301F3}">
      <dgm:prSet/>
      <dgm:spPr/>
      <dgm:t>
        <a:bodyPr/>
        <a:lstStyle/>
        <a:p>
          <a:endParaRPr lang="en-US"/>
        </a:p>
      </dgm:t>
    </dgm:pt>
    <dgm:pt modelId="{516190CE-B92A-4382-BC27-5986D56324FC}" type="sibTrans" cxnId="{9604477A-0B47-4AB2-BA5E-8974AFA301F3}">
      <dgm:prSet/>
      <dgm:spPr/>
      <dgm:t>
        <a:bodyPr/>
        <a:lstStyle/>
        <a:p>
          <a:endParaRPr lang="en-US"/>
        </a:p>
      </dgm:t>
    </dgm:pt>
    <dgm:pt modelId="{BD5445D0-2815-463B-9DCF-9A0E8BEB0482}">
      <dgm:prSet phldrT="[Text]"/>
      <dgm:spPr/>
      <dgm:t>
        <a:bodyPr/>
        <a:lstStyle/>
        <a:p>
          <a:r>
            <a:rPr lang="en-US" dirty="0" smtClean="0"/>
            <a:t>Research Timeline</a:t>
          </a:r>
        </a:p>
      </dgm:t>
    </dgm:pt>
    <dgm:pt modelId="{4AAADC8E-0051-46D5-B23D-0BE2BC85E1CF}" type="parTrans" cxnId="{29EB6711-056F-4824-AA5F-DB786A60CB6A}">
      <dgm:prSet/>
      <dgm:spPr/>
      <dgm:t>
        <a:bodyPr/>
        <a:lstStyle/>
        <a:p>
          <a:endParaRPr lang="en-US"/>
        </a:p>
      </dgm:t>
    </dgm:pt>
    <dgm:pt modelId="{D274A48E-971A-4524-A8BF-1C0216ADC9F8}" type="sibTrans" cxnId="{29EB6711-056F-4824-AA5F-DB786A60CB6A}">
      <dgm:prSet/>
      <dgm:spPr/>
      <dgm:t>
        <a:bodyPr/>
        <a:lstStyle/>
        <a:p>
          <a:endParaRPr lang="en-US"/>
        </a:p>
      </dgm:t>
    </dgm:pt>
    <dgm:pt modelId="{737CA856-3AA7-40DD-9C74-0372047E5267}">
      <dgm:prSet phldrT="[Text]"/>
      <dgm:spPr/>
      <dgm:t>
        <a:bodyPr/>
        <a:lstStyle/>
        <a:p>
          <a:r>
            <a:rPr lang="en-US" dirty="0" smtClean="0"/>
            <a:t>Deliverables</a:t>
          </a:r>
        </a:p>
      </dgm:t>
    </dgm:pt>
    <dgm:pt modelId="{0B5402D5-8783-4000-87DB-8AC68207C5ED}" type="parTrans" cxnId="{EB26F9E5-5E22-4652-862E-EB16124B7F9C}">
      <dgm:prSet/>
      <dgm:spPr/>
      <dgm:t>
        <a:bodyPr/>
        <a:lstStyle/>
        <a:p>
          <a:endParaRPr lang="en-US"/>
        </a:p>
      </dgm:t>
    </dgm:pt>
    <dgm:pt modelId="{7D5ECA60-9C93-4954-A517-AFF0D931BCCA}" type="sibTrans" cxnId="{EB26F9E5-5E22-4652-862E-EB16124B7F9C}">
      <dgm:prSet/>
      <dgm:spPr/>
      <dgm:t>
        <a:bodyPr/>
        <a:lstStyle/>
        <a:p>
          <a:endParaRPr lang="en-US"/>
        </a:p>
      </dgm:t>
    </dgm:pt>
    <dgm:pt modelId="{D18DAEAC-695B-4C0C-8900-8FA8D909356E}">
      <dgm:prSet phldrT="[Text]"/>
      <dgm:spPr/>
      <dgm:t>
        <a:bodyPr/>
        <a:lstStyle/>
        <a:p>
          <a:r>
            <a:rPr lang="en-US" dirty="0" smtClean="0"/>
            <a:t>Progress Reports, Frequency of Memos/Reports, Presentation</a:t>
          </a:r>
        </a:p>
      </dgm:t>
    </dgm:pt>
    <dgm:pt modelId="{09490C00-6433-4548-975B-E25EDE5AA716}" type="parTrans" cxnId="{2CB38DEC-3B14-436A-B5FC-87950371113C}">
      <dgm:prSet/>
      <dgm:spPr/>
      <dgm:t>
        <a:bodyPr/>
        <a:lstStyle/>
        <a:p>
          <a:endParaRPr lang="en-US"/>
        </a:p>
      </dgm:t>
    </dgm:pt>
    <dgm:pt modelId="{6B87BABB-6C0F-4384-A2B3-07F0BFF8A12E}" type="sibTrans" cxnId="{2CB38DEC-3B14-436A-B5FC-87950371113C}">
      <dgm:prSet/>
      <dgm:spPr/>
      <dgm:t>
        <a:bodyPr/>
        <a:lstStyle/>
        <a:p>
          <a:endParaRPr lang="en-US"/>
        </a:p>
      </dgm:t>
    </dgm:pt>
    <dgm:pt modelId="{D2F4BBB4-1895-4BF0-8D52-C3E1BBAF8A2F}">
      <dgm:prSet phldrT="[Text]"/>
      <dgm:spPr/>
      <dgm:t>
        <a:bodyPr/>
        <a:lstStyle/>
        <a:p>
          <a:r>
            <a:rPr lang="en-US" dirty="0" smtClean="0"/>
            <a:t>Key Information Objectives</a:t>
          </a:r>
          <a:endParaRPr lang="en-US" dirty="0"/>
        </a:p>
      </dgm:t>
    </dgm:pt>
    <dgm:pt modelId="{5A4D43F5-99D8-4AE3-804B-CF2CC026958D}" type="parTrans" cxnId="{397CFFBC-4C91-4261-933B-62BFBFD99066}">
      <dgm:prSet/>
      <dgm:spPr/>
      <dgm:t>
        <a:bodyPr/>
        <a:lstStyle/>
        <a:p>
          <a:endParaRPr lang="en-US"/>
        </a:p>
      </dgm:t>
    </dgm:pt>
    <dgm:pt modelId="{0A109E99-061D-4D16-8AD6-A27E373CC104}" type="sibTrans" cxnId="{397CFFBC-4C91-4261-933B-62BFBFD99066}">
      <dgm:prSet/>
      <dgm:spPr/>
      <dgm:t>
        <a:bodyPr/>
        <a:lstStyle/>
        <a:p>
          <a:endParaRPr lang="en-US"/>
        </a:p>
      </dgm:t>
    </dgm:pt>
    <dgm:pt modelId="{E498DEDD-0647-44AB-A867-8F90DBB9A0F7}">
      <dgm:prSet phldrT="[Text]"/>
      <dgm:spPr/>
      <dgm:t>
        <a:bodyPr/>
        <a:lstStyle/>
        <a:p>
          <a:r>
            <a:rPr lang="en-US" dirty="0" smtClean="0"/>
            <a:t>Specific Research to be Conducted</a:t>
          </a:r>
        </a:p>
      </dgm:t>
    </dgm:pt>
    <dgm:pt modelId="{572F0B74-B8D9-475A-967E-561F28D0A538}" type="parTrans" cxnId="{F04ABE4F-A557-4754-99F8-1206ABBAE6C3}">
      <dgm:prSet/>
      <dgm:spPr/>
      <dgm:t>
        <a:bodyPr/>
        <a:lstStyle/>
        <a:p>
          <a:endParaRPr lang="en-US"/>
        </a:p>
      </dgm:t>
    </dgm:pt>
    <dgm:pt modelId="{8D77BE8A-4173-4A6C-872F-B9EFB47C1D1C}" type="sibTrans" cxnId="{F04ABE4F-A557-4754-99F8-1206ABBAE6C3}">
      <dgm:prSet/>
      <dgm:spPr/>
      <dgm:t>
        <a:bodyPr/>
        <a:lstStyle/>
        <a:p>
          <a:endParaRPr lang="en-US"/>
        </a:p>
      </dgm:t>
    </dgm:pt>
    <dgm:pt modelId="{CD27DF12-6EA0-4705-8914-9C0825760FFA}">
      <dgm:prSet phldrT="[Text]"/>
      <dgm:spPr/>
      <dgm:t>
        <a:bodyPr/>
        <a:lstStyle/>
        <a:p>
          <a:r>
            <a:rPr lang="en-US" dirty="0" smtClean="0"/>
            <a:t>Sample Selection, Sample Sizes, Analysis Techniques</a:t>
          </a:r>
        </a:p>
      </dgm:t>
    </dgm:pt>
    <dgm:pt modelId="{08114B1C-0492-4C4A-A211-054E9758CA98}" type="parTrans" cxnId="{DB216DD9-409D-44BA-93F2-E5B2C40D770D}">
      <dgm:prSet/>
      <dgm:spPr/>
      <dgm:t>
        <a:bodyPr/>
        <a:lstStyle/>
        <a:p>
          <a:endParaRPr lang="en-US"/>
        </a:p>
      </dgm:t>
    </dgm:pt>
    <dgm:pt modelId="{D5A37CDD-DC88-4B6A-9CC9-4BF30C00B631}" type="sibTrans" cxnId="{DB216DD9-409D-44BA-93F2-E5B2C40D770D}">
      <dgm:prSet/>
      <dgm:spPr/>
      <dgm:t>
        <a:bodyPr/>
        <a:lstStyle/>
        <a:p>
          <a:endParaRPr lang="en-US"/>
        </a:p>
      </dgm:t>
    </dgm:pt>
    <dgm:pt modelId="{CC657F1B-D47C-4DB0-BAB8-CD2F1E46473D}">
      <dgm:prSet phldrT="[Text]"/>
      <dgm:spPr/>
      <dgm:t>
        <a:bodyPr/>
        <a:lstStyle/>
        <a:p>
          <a:r>
            <a:rPr lang="en-US" dirty="0" smtClean="0"/>
            <a:t>Inputs and Outputs</a:t>
          </a:r>
        </a:p>
      </dgm:t>
    </dgm:pt>
    <dgm:pt modelId="{3331C400-85A4-4BFD-AA4E-B178618E7225}" type="parTrans" cxnId="{61E41346-A21B-4135-BB0A-A5967707AD1F}">
      <dgm:prSet/>
      <dgm:spPr/>
      <dgm:t>
        <a:bodyPr/>
        <a:lstStyle/>
        <a:p>
          <a:endParaRPr lang="en-US"/>
        </a:p>
      </dgm:t>
    </dgm:pt>
    <dgm:pt modelId="{191A03DB-CEE6-4B3D-A926-53665C276B71}" type="sibTrans" cxnId="{61E41346-A21B-4135-BB0A-A5967707AD1F}">
      <dgm:prSet/>
      <dgm:spPr/>
      <dgm:t>
        <a:bodyPr/>
        <a:lstStyle/>
        <a:p>
          <a:endParaRPr lang="en-US"/>
        </a:p>
      </dgm:t>
    </dgm:pt>
    <dgm:pt modelId="{96FF5877-35B3-4A99-8097-A94A67CF0533}" type="pres">
      <dgm:prSet presAssocID="{01698C71-AF05-4BBE-AE87-44CE8A1438A2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126155E-3E02-4F29-B12A-A4A6EB3D2D59}" type="pres">
      <dgm:prSet presAssocID="{279CDC67-A987-45E5-A71C-89852C23A079}" presName="parentLin" presStyleCnt="0"/>
      <dgm:spPr/>
    </dgm:pt>
    <dgm:pt modelId="{3B5F2A17-0163-4FE9-9A0D-B36C31A11469}" type="pres">
      <dgm:prSet presAssocID="{279CDC67-A987-45E5-A71C-89852C23A079}" presName="parentLeftMargin" presStyleLbl="node1" presStyleIdx="0" presStyleCnt="5"/>
      <dgm:spPr/>
      <dgm:t>
        <a:bodyPr/>
        <a:lstStyle/>
        <a:p>
          <a:endParaRPr lang="en-US"/>
        </a:p>
      </dgm:t>
    </dgm:pt>
    <dgm:pt modelId="{E4EC9118-62EF-461C-9F29-657DE246D3BB}" type="pres">
      <dgm:prSet presAssocID="{279CDC67-A987-45E5-A71C-89852C23A079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E248498-2550-42D0-B947-E7F89213208B}" type="pres">
      <dgm:prSet presAssocID="{279CDC67-A987-45E5-A71C-89852C23A079}" presName="negativeSpace" presStyleCnt="0"/>
      <dgm:spPr/>
    </dgm:pt>
    <dgm:pt modelId="{BEAB7CCF-6878-4C65-9A8F-781A99C9FB60}" type="pres">
      <dgm:prSet presAssocID="{279CDC67-A987-45E5-A71C-89852C23A079}" presName="childText" presStyleLbl="conFgAcc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F395141-CB97-4803-8746-9403F7CACF40}" type="pres">
      <dgm:prSet presAssocID="{F6300F1F-5819-469B-92CC-4CCDD4212399}" presName="spaceBetweenRectangles" presStyleCnt="0"/>
      <dgm:spPr/>
    </dgm:pt>
    <dgm:pt modelId="{7721FD29-18AC-4CF1-B406-5A930442393C}" type="pres">
      <dgm:prSet presAssocID="{9483F23F-CAD4-4430-90B0-59EA650DB8A5}" presName="parentLin" presStyleCnt="0"/>
      <dgm:spPr/>
    </dgm:pt>
    <dgm:pt modelId="{406EA692-28B6-46B0-BF1B-9D904919BC47}" type="pres">
      <dgm:prSet presAssocID="{9483F23F-CAD4-4430-90B0-59EA650DB8A5}" presName="parentLeftMargin" presStyleLbl="node1" presStyleIdx="0" presStyleCnt="5"/>
      <dgm:spPr/>
      <dgm:t>
        <a:bodyPr/>
        <a:lstStyle/>
        <a:p>
          <a:endParaRPr lang="en-US"/>
        </a:p>
      </dgm:t>
    </dgm:pt>
    <dgm:pt modelId="{D6A076CF-3171-4B26-A1A0-1D9F2441480C}" type="pres">
      <dgm:prSet presAssocID="{9483F23F-CAD4-4430-90B0-59EA650DB8A5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AC9E1E-4A64-4BC8-ABF5-941F46964F1C}" type="pres">
      <dgm:prSet presAssocID="{9483F23F-CAD4-4430-90B0-59EA650DB8A5}" presName="negativeSpace" presStyleCnt="0"/>
      <dgm:spPr/>
    </dgm:pt>
    <dgm:pt modelId="{BDD5F365-18F9-458C-813D-7D20838EAD06}" type="pres">
      <dgm:prSet presAssocID="{9483F23F-CAD4-4430-90B0-59EA650DB8A5}" presName="childText" presStyleLbl="conFgAcc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2579DA6-B200-473E-A57D-C236425EAE78}" type="pres">
      <dgm:prSet presAssocID="{C1563463-8B41-4FF4-82DC-7891D9470052}" presName="spaceBetweenRectangles" presStyleCnt="0"/>
      <dgm:spPr/>
    </dgm:pt>
    <dgm:pt modelId="{A35DEF3C-7533-4FD1-AB98-B672D3BCAC35}" type="pres">
      <dgm:prSet presAssocID="{9452B929-F598-463C-A2B8-2DCB166E3A22}" presName="parentLin" presStyleCnt="0"/>
      <dgm:spPr/>
    </dgm:pt>
    <dgm:pt modelId="{8BB38BCD-FDDE-4CD2-A39E-EAEECEF80E3E}" type="pres">
      <dgm:prSet presAssocID="{9452B929-F598-463C-A2B8-2DCB166E3A22}" presName="parentLeftMargin" presStyleLbl="node1" presStyleIdx="1" presStyleCnt="5"/>
      <dgm:spPr/>
      <dgm:t>
        <a:bodyPr/>
        <a:lstStyle/>
        <a:p>
          <a:endParaRPr lang="en-US"/>
        </a:p>
      </dgm:t>
    </dgm:pt>
    <dgm:pt modelId="{DF6F394D-E306-46EF-8B23-0FC116ACD788}" type="pres">
      <dgm:prSet presAssocID="{9452B929-F598-463C-A2B8-2DCB166E3A22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CB59CFE-3A17-40B4-BCA0-438C2F12C394}" type="pres">
      <dgm:prSet presAssocID="{9452B929-F598-463C-A2B8-2DCB166E3A22}" presName="negativeSpace" presStyleCnt="0"/>
      <dgm:spPr/>
    </dgm:pt>
    <dgm:pt modelId="{038073CF-062A-4CAD-A33E-C0B4A17A70DF}" type="pres">
      <dgm:prSet presAssocID="{9452B929-F598-463C-A2B8-2DCB166E3A22}" presName="childText" presStyleLbl="conFgAcc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DBE38A-73EA-4336-905E-E8B844A02817}" type="pres">
      <dgm:prSet presAssocID="{516190CE-B92A-4382-BC27-5986D56324FC}" presName="spaceBetweenRectangles" presStyleCnt="0"/>
      <dgm:spPr/>
    </dgm:pt>
    <dgm:pt modelId="{B311072B-E9C2-4C82-9331-8897C090C3B7}" type="pres">
      <dgm:prSet presAssocID="{BD5445D0-2815-463B-9DCF-9A0E8BEB0482}" presName="parentLin" presStyleCnt="0"/>
      <dgm:spPr/>
    </dgm:pt>
    <dgm:pt modelId="{74DC5F7B-6206-4EE7-8EB0-5D213CA83A77}" type="pres">
      <dgm:prSet presAssocID="{BD5445D0-2815-463B-9DCF-9A0E8BEB0482}" presName="parentLeftMargin" presStyleLbl="node1" presStyleIdx="2" presStyleCnt="5"/>
      <dgm:spPr/>
      <dgm:t>
        <a:bodyPr/>
        <a:lstStyle/>
        <a:p>
          <a:endParaRPr lang="en-US"/>
        </a:p>
      </dgm:t>
    </dgm:pt>
    <dgm:pt modelId="{FCA01D3F-84B6-4A1C-8751-C434F4266EDF}" type="pres">
      <dgm:prSet presAssocID="{BD5445D0-2815-463B-9DCF-9A0E8BEB0482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407401-0AB3-4D8F-8A86-C2AEA886A2F6}" type="pres">
      <dgm:prSet presAssocID="{BD5445D0-2815-463B-9DCF-9A0E8BEB0482}" presName="negativeSpace" presStyleCnt="0"/>
      <dgm:spPr/>
    </dgm:pt>
    <dgm:pt modelId="{FECB30B6-17BE-4690-8782-E001F1123A3E}" type="pres">
      <dgm:prSet presAssocID="{BD5445D0-2815-463B-9DCF-9A0E8BEB0482}" presName="childText" presStyleLbl="conFgAcc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634FCF4-CC57-4A53-B504-835FC210EE2C}" type="pres">
      <dgm:prSet presAssocID="{D274A48E-971A-4524-A8BF-1C0216ADC9F8}" presName="spaceBetweenRectangles" presStyleCnt="0"/>
      <dgm:spPr/>
    </dgm:pt>
    <dgm:pt modelId="{481DAC1A-FC92-46C9-BFEE-CAA8F89202CA}" type="pres">
      <dgm:prSet presAssocID="{737CA856-3AA7-40DD-9C74-0372047E5267}" presName="parentLin" presStyleCnt="0"/>
      <dgm:spPr/>
    </dgm:pt>
    <dgm:pt modelId="{07C7E007-1210-4E90-8FA5-6E41051B2BCC}" type="pres">
      <dgm:prSet presAssocID="{737CA856-3AA7-40DD-9C74-0372047E5267}" presName="parentLeftMargin" presStyleLbl="node1" presStyleIdx="3" presStyleCnt="5"/>
      <dgm:spPr/>
      <dgm:t>
        <a:bodyPr/>
        <a:lstStyle/>
        <a:p>
          <a:endParaRPr lang="en-US"/>
        </a:p>
      </dgm:t>
    </dgm:pt>
    <dgm:pt modelId="{4E635528-7B3A-41F3-840F-15064990813A}" type="pres">
      <dgm:prSet presAssocID="{737CA856-3AA7-40DD-9C74-0372047E5267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9B5C73-3039-4B75-8EBC-4105313573F5}" type="pres">
      <dgm:prSet presAssocID="{737CA856-3AA7-40DD-9C74-0372047E5267}" presName="negativeSpace" presStyleCnt="0"/>
      <dgm:spPr/>
    </dgm:pt>
    <dgm:pt modelId="{A474EA76-0395-4BF6-B7E9-5C44C23FA878}" type="pres">
      <dgm:prSet presAssocID="{737CA856-3AA7-40DD-9C74-0372047E5267}" presName="childText" presStyleLbl="conFgAcc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A1CD4F8-F012-45ED-908B-6AC16EC30D8A}" type="presOf" srcId="{D18DAEAC-695B-4C0C-8900-8FA8D909356E}" destId="{A474EA76-0395-4BF6-B7E9-5C44C23FA878}" srcOrd="0" destOrd="0" presId="urn:microsoft.com/office/officeart/2005/8/layout/list1"/>
    <dgm:cxn modelId="{29EB6711-056F-4824-AA5F-DB786A60CB6A}" srcId="{01698C71-AF05-4BBE-AE87-44CE8A1438A2}" destId="{BD5445D0-2815-463B-9DCF-9A0E8BEB0482}" srcOrd="3" destOrd="0" parTransId="{4AAADC8E-0051-46D5-B23D-0BE2BC85E1CF}" sibTransId="{D274A48E-971A-4524-A8BF-1C0216ADC9F8}"/>
    <dgm:cxn modelId="{FBDF69D7-487F-455A-B9A9-0C96E3424044}" type="presOf" srcId="{D2F4BBB4-1895-4BF0-8D52-C3E1BBAF8A2F}" destId="{BEAB7CCF-6878-4C65-9A8F-781A99C9FB60}" srcOrd="0" destOrd="0" presId="urn:microsoft.com/office/officeart/2005/8/layout/list1"/>
    <dgm:cxn modelId="{B4ED13B5-0B15-4391-A1B7-EECCA6DACD28}" type="presOf" srcId="{279CDC67-A987-45E5-A71C-89852C23A079}" destId="{3B5F2A17-0163-4FE9-9A0D-B36C31A11469}" srcOrd="0" destOrd="0" presId="urn:microsoft.com/office/officeart/2005/8/layout/list1"/>
    <dgm:cxn modelId="{38F99884-D2D1-43D9-ADBC-D249AABC95B9}" type="presOf" srcId="{9452B929-F598-463C-A2B8-2DCB166E3A22}" destId="{8BB38BCD-FDDE-4CD2-A39E-EAEECEF80E3E}" srcOrd="0" destOrd="0" presId="urn:microsoft.com/office/officeart/2005/8/layout/list1"/>
    <dgm:cxn modelId="{2CB38DEC-3B14-436A-B5FC-87950371113C}" srcId="{737CA856-3AA7-40DD-9C74-0372047E5267}" destId="{D18DAEAC-695B-4C0C-8900-8FA8D909356E}" srcOrd="0" destOrd="0" parTransId="{09490C00-6433-4548-975B-E25EDE5AA716}" sibTransId="{6B87BABB-6C0F-4384-A2B3-07F0BFF8A12E}"/>
    <dgm:cxn modelId="{6F45BF8C-A163-4390-B0A3-955BD8E21C0D}" type="presOf" srcId="{737CA856-3AA7-40DD-9C74-0372047E5267}" destId="{4E635528-7B3A-41F3-840F-15064990813A}" srcOrd="1" destOrd="0" presId="urn:microsoft.com/office/officeart/2005/8/layout/list1"/>
    <dgm:cxn modelId="{ACBAEF97-B744-4390-83B8-7AC72EC0F69D}" type="presOf" srcId="{BD5445D0-2815-463B-9DCF-9A0E8BEB0482}" destId="{FCA01D3F-84B6-4A1C-8751-C434F4266EDF}" srcOrd="1" destOrd="0" presId="urn:microsoft.com/office/officeart/2005/8/layout/list1"/>
    <dgm:cxn modelId="{F04ABE4F-A557-4754-99F8-1206ABBAE6C3}" srcId="{9483F23F-CAD4-4430-90B0-59EA650DB8A5}" destId="{E498DEDD-0647-44AB-A867-8F90DBB9A0F7}" srcOrd="0" destOrd="0" parTransId="{572F0B74-B8D9-475A-967E-561F28D0A538}" sibTransId="{8D77BE8A-4173-4A6C-872F-B9EFB47C1D1C}"/>
    <dgm:cxn modelId="{61E41346-A21B-4135-BB0A-A5967707AD1F}" srcId="{BD5445D0-2815-463B-9DCF-9A0E8BEB0482}" destId="{CC657F1B-D47C-4DB0-BAB8-CD2F1E46473D}" srcOrd="0" destOrd="0" parTransId="{3331C400-85A4-4BFD-AA4E-B178618E7225}" sibTransId="{191A03DB-CEE6-4B3D-A926-53665C276B71}"/>
    <dgm:cxn modelId="{DB216DD9-409D-44BA-93F2-E5B2C40D770D}" srcId="{9452B929-F598-463C-A2B8-2DCB166E3A22}" destId="{CD27DF12-6EA0-4705-8914-9C0825760FFA}" srcOrd="0" destOrd="0" parTransId="{08114B1C-0492-4C4A-A211-054E9758CA98}" sibTransId="{D5A37CDD-DC88-4B6A-9CC9-4BF30C00B631}"/>
    <dgm:cxn modelId="{3C48421A-20C4-4B54-80B2-7CD0A0E3343A}" type="presOf" srcId="{E498DEDD-0647-44AB-A867-8F90DBB9A0F7}" destId="{BDD5F365-18F9-458C-813D-7D20838EAD06}" srcOrd="0" destOrd="0" presId="urn:microsoft.com/office/officeart/2005/8/layout/list1"/>
    <dgm:cxn modelId="{A3CDDD35-0498-43AF-BEB5-4698F293DB6C}" type="presOf" srcId="{CC657F1B-D47C-4DB0-BAB8-CD2F1E46473D}" destId="{FECB30B6-17BE-4690-8782-E001F1123A3E}" srcOrd="0" destOrd="0" presId="urn:microsoft.com/office/officeart/2005/8/layout/list1"/>
    <dgm:cxn modelId="{9604477A-0B47-4AB2-BA5E-8974AFA301F3}" srcId="{01698C71-AF05-4BBE-AE87-44CE8A1438A2}" destId="{9452B929-F598-463C-A2B8-2DCB166E3A22}" srcOrd="2" destOrd="0" parTransId="{EEA2A684-53EA-4B88-A5E2-2A04C4E9F113}" sibTransId="{516190CE-B92A-4382-BC27-5986D56324FC}"/>
    <dgm:cxn modelId="{6155CE47-C870-4C39-9944-8BC7B2AD0BAC}" type="presOf" srcId="{01698C71-AF05-4BBE-AE87-44CE8A1438A2}" destId="{96FF5877-35B3-4A99-8097-A94A67CF0533}" srcOrd="0" destOrd="0" presId="urn:microsoft.com/office/officeart/2005/8/layout/list1"/>
    <dgm:cxn modelId="{3C1474F8-9B69-432E-887B-C49826F8AF64}" type="presOf" srcId="{CD27DF12-6EA0-4705-8914-9C0825760FFA}" destId="{038073CF-062A-4CAD-A33E-C0B4A17A70DF}" srcOrd="0" destOrd="0" presId="urn:microsoft.com/office/officeart/2005/8/layout/list1"/>
    <dgm:cxn modelId="{EB26F9E5-5E22-4652-862E-EB16124B7F9C}" srcId="{01698C71-AF05-4BBE-AE87-44CE8A1438A2}" destId="{737CA856-3AA7-40DD-9C74-0372047E5267}" srcOrd="4" destOrd="0" parTransId="{0B5402D5-8783-4000-87DB-8AC68207C5ED}" sibTransId="{7D5ECA60-9C93-4954-A517-AFF0D931BCCA}"/>
    <dgm:cxn modelId="{BD862B27-1A43-4293-92CE-35A460D7CFDE}" type="presOf" srcId="{9452B929-F598-463C-A2B8-2DCB166E3A22}" destId="{DF6F394D-E306-46EF-8B23-0FC116ACD788}" srcOrd="1" destOrd="0" presId="urn:microsoft.com/office/officeart/2005/8/layout/list1"/>
    <dgm:cxn modelId="{8F22D182-76E6-4A88-9395-DEF68E48830F}" type="presOf" srcId="{737CA856-3AA7-40DD-9C74-0372047E5267}" destId="{07C7E007-1210-4E90-8FA5-6E41051B2BCC}" srcOrd="0" destOrd="0" presId="urn:microsoft.com/office/officeart/2005/8/layout/list1"/>
    <dgm:cxn modelId="{F60E43FF-D421-4E6B-B44D-FB0E2A1CC90D}" type="presOf" srcId="{9483F23F-CAD4-4430-90B0-59EA650DB8A5}" destId="{D6A076CF-3171-4B26-A1A0-1D9F2441480C}" srcOrd="1" destOrd="0" presId="urn:microsoft.com/office/officeart/2005/8/layout/list1"/>
    <dgm:cxn modelId="{FC20D49B-6975-4B3D-BC46-CDD8DBF1720D}" srcId="{01698C71-AF05-4BBE-AE87-44CE8A1438A2}" destId="{279CDC67-A987-45E5-A71C-89852C23A079}" srcOrd="0" destOrd="0" parTransId="{323D14EB-09C3-4146-84DD-CC6AC334F156}" sibTransId="{F6300F1F-5819-469B-92CC-4CCDD4212399}"/>
    <dgm:cxn modelId="{CE72E781-C9E3-41C9-AABA-9D6F7AC394D9}" type="presOf" srcId="{279CDC67-A987-45E5-A71C-89852C23A079}" destId="{E4EC9118-62EF-461C-9F29-657DE246D3BB}" srcOrd="1" destOrd="0" presId="urn:microsoft.com/office/officeart/2005/8/layout/list1"/>
    <dgm:cxn modelId="{F47AA98E-29BE-42A9-B539-F8CF3C3E2A4A}" type="presOf" srcId="{BD5445D0-2815-463B-9DCF-9A0E8BEB0482}" destId="{74DC5F7B-6206-4EE7-8EB0-5D213CA83A77}" srcOrd="0" destOrd="0" presId="urn:microsoft.com/office/officeart/2005/8/layout/list1"/>
    <dgm:cxn modelId="{75BB1D80-6EF0-4D96-B942-C512DEDBF765}" type="presOf" srcId="{9483F23F-CAD4-4430-90B0-59EA650DB8A5}" destId="{406EA692-28B6-46B0-BF1B-9D904919BC47}" srcOrd="0" destOrd="0" presId="urn:microsoft.com/office/officeart/2005/8/layout/list1"/>
    <dgm:cxn modelId="{8C204F15-A879-446F-8456-D697842FBEDF}" srcId="{01698C71-AF05-4BBE-AE87-44CE8A1438A2}" destId="{9483F23F-CAD4-4430-90B0-59EA650DB8A5}" srcOrd="1" destOrd="0" parTransId="{09DB3ACA-C5A2-41CC-BA5A-D9AA9DEEFAC6}" sibTransId="{C1563463-8B41-4FF4-82DC-7891D9470052}"/>
    <dgm:cxn modelId="{397CFFBC-4C91-4261-933B-62BFBFD99066}" srcId="{279CDC67-A987-45E5-A71C-89852C23A079}" destId="{D2F4BBB4-1895-4BF0-8D52-C3E1BBAF8A2F}" srcOrd="0" destOrd="0" parTransId="{5A4D43F5-99D8-4AE3-804B-CF2CC026958D}" sibTransId="{0A109E99-061D-4D16-8AD6-A27E373CC104}"/>
    <dgm:cxn modelId="{C44672C6-3747-479C-A2E9-9B1BF329FF51}" type="presParOf" srcId="{96FF5877-35B3-4A99-8097-A94A67CF0533}" destId="{A126155E-3E02-4F29-B12A-A4A6EB3D2D59}" srcOrd="0" destOrd="0" presId="urn:microsoft.com/office/officeart/2005/8/layout/list1"/>
    <dgm:cxn modelId="{B30B8951-A09A-4C17-A489-46C8F8044BC5}" type="presParOf" srcId="{A126155E-3E02-4F29-B12A-A4A6EB3D2D59}" destId="{3B5F2A17-0163-4FE9-9A0D-B36C31A11469}" srcOrd="0" destOrd="0" presId="urn:microsoft.com/office/officeart/2005/8/layout/list1"/>
    <dgm:cxn modelId="{7B4DE667-13D4-4E64-937A-D6E78311339D}" type="presParOf" srcId="{A126155E-3E02-4F29-B12A-A4A6EB3D2D59}" destId="{E4EC9118-62EF-461C-9F29-657DE246D3BB}" srcOrd="1" destOrd="0" presId="urn:microsoft.com/office/officeart/2005/8/layout/list1"/>
    <dgm:cxn modelId="{F6E51D25-75F5-4517-AA46-FA2E3ADC08A9}" type="presParOf" srcId="{96FF5877-35B3-4A99-8097-A94A67CF0533}" destId="{8E248498-2550-42D0-B947-E7F89213208B}" srcOrd="1" destOrd="0" presId="urn:microsoft.com/office/officeart/2005/8/layout/list1"/>
    <dgm:cxn modelId="{D3F18A7D-0B45-4CF2-937D-A0D7D4F5C9CE}" type="presParOf" srcId="{96FF5877-35B3-4A99-8097-A94A67CF0533}" destId="{BEAB7CCF-6878-4C65-9A8F-781A99C9FB60}" srcOrd="2" destOrd="0" presId="urn:microsoft.com/office/officeart/2005/8/layout/list1"/>
    <dgm:cxn modelId="{C7F5B185-27D5-461F-9DC6-A9C5BB541955}" type="presParOf" srcId="{96FF5877-35B3-4A99-8097-A94A67CF0533}" destId="{3F395141-CB97-4803-8746-9403F7CACF40}" srcOrd="3" destOrd="0" presId="urn:microsoft.com/office/officeart/2005/8/layout/list1"/>
    <dgm:cxn modelId="{46DCFBAE-4892-49A6-830D-3DCAAC13FEB4}" type="presParOf" srcId="{96FF5877-35B3-4A99-8097-A94A67CF0533}" destId="{7721FD29-18AC-4CF1-B406-5A930442393C}" srcOrd="4" destOrd="0" presId="urn:microsoft.com/office/officeart/2005/8/layout/list1"/>
    <dgm:cxn modelId="{66C14FF8-3A1C-4975-B26A-1346884C34D9}" type="presParOf" srcId="{7721FD29-18AC-4CF1-B406-5A930442393C}" destId="{406EA692-28B6-46B0-BF1B-9D904919BC47}" srcOrd="0" destOrd="0" presId="urn:microsoft.com/office/officeart/2005/8/layout/list1"/>
    <dgm:cxn modelId="{7CCC82FD-AEDB-46E2-849B-290BADA93BF9}" type="presParOf" srcId="{7721FD29-18AC-4CF1-B406-5A930442393C}" destId="{D6A076CF-3171-4B26-A1A0-1D9F2441480C}" srcOrd="1" destOrd="0" presId="urn:microsoft.com/office/officeart/2005/8/layout/list1"/>
    <dgm:cxn modelId="{1E2FE075-DE93-4851-9D7A-601FA7EBECA1}" type="presParOf" srcId="{96FF5877-35B3-4A99-8097-A94A67CF0533}" destId="{9FAC9E1E-4A64-4BC8-ABF5-941F46964F1C}" srcOrd="5" destOrd="0" presId="urn:microsoft.com/office/officeart/2005/8/layout/list1"/>
    <dgm:cxn modelId="{D351099E-BFE1-4E1F-972C-54B272B07D2C}" type="presParOf" srcId="{96FF5877-35B3-4A99-8097-A94A67CF0533}" destId="{BDD5F365-18F9-458C-813D-7D20838EAD06}" srcOrd="6" destOrd="0" presId="urn:microsoft.com/office/officeart/2005/8/layout/list1"/>
    <dgm:cxn modelId="{0AB22B6D-50ED-474A-94EB-163784E2B5E0}" type="presParOf" srcId="{96FF5877-35B3-4A99-8097-A94A67CF0533}" destId="{52579DA6-B200-473E-A57D-C236425EAE78}" srcOrd="7" destOrd="0" presId="urn:microsoft.com/office/officeart/2005/8/layout/list1"/>
    <dgm:cxn modelId="{B6CD486A-B3AA-4907-8A9B-5ED04CBC30F3}" type="presParOf" srcId="{96FF5877-35B3-4A99-8097-A94A67CF0533}" destId="{A35DEF3C-7533-4FD1-AB98-B672D3BCAC35}" srcOrd="8" destOrd="0" presId="urn:microsoft.com/office/officeart/2005/8/layout/list1"/>
    <dgm:cxn modelId="{A6A3141F-E230-4E4E-A206-995BAC2E04B6}" type="presParOf" srcId="{A35DEF3C-7533-4FD1-AB98-B672D3BCAC35}" destId="{8BB38BCD-FDDE-4CD2-A39E-EAEECEF80E3E}" srcOrd="0" destOrd="0" presId="urn:microsoft.com/office/officeart/2005/8/layout/list1"/>
    <dgm:cxn modelId="{EB6182C2-DB4E-4CA2-B7BE-81D05E1450B7}" type="presParOf" srcId="{A35DEF3C-7533-4FD1-AB98-B672D3BCAC35}" destId="{DF6F394D-E306-46EF-8B23-0FC116ACD788}" srcOrd="1" destOrd="0" presId="urn:microsoft.com/office/officeart/2005/8/layout/list1"/>
    <dgm:cxn modelId="{717F6DCA-446F-43EC-B852-059B63ADE765}" type="presParOf" srcId="{96FF5877-35B3-4A99-8097-A94A67CF0533}" destId="{ECB59CFE-3A17-40B4-BCA0-438C2F12C394}" srcOrd="9" destOrd="0" presId="urn:microsoft.com/office/officeart/2005/8/layout/list1"/>
    <dgm:cxn modelId="{11E89B00-1C68-45CC-9757-CF5FA65010F5}" type="presParOf" srcId="{96FF5877-35B3-4A99-8097-A94A67CF0533}" destId="{038073CF-062A-4CAD-A33E-C0B4A17A70DF}" srcOrd="10" destOrd="0" presId="urn:microsoft.com/office/officeart/2005/8/layout/list1"/>
    <dgm:cxn modelId="{2E75A238-C65A-4CBF-9394-50D31EFBE848}" type="presParOf" srcId="{96FF5877-35B3-4A99-8097-A94A67CF0533}" destId="{63DBE38A-73EA-4336-905E-E8B844A02817}" srcOrd="11" destOrd="0" presId="urn:microsoft.com/office/officeart/2005/8/layout/list1"/>
    <dgm:cxn modelId="{3AEBE1C6-758D-4476-96CB-263437DE3903}" type="presParOf" srcId="{96FF5877-35B3-4A99-8097-A94A67CF0533}" destId="{B311072B-E9C2-4C82-9331-8897C090C3B7}" srcOrd="12" destOrd="0" presId="urn:microsoft.com/office/officeart/2005/8/layout/list1"/>
    <dgm:cxn modelId="{6A77242E-007D-4F32-94B9-EB826EB6F0D2}" type="presParOf" srcId="{B311072B-E9C2-4C82-9331-8897C090C3B7}" destId="{74DC5F7B-6206-4EE7-8EB0-5D213CA83A77}" srcOrd="0" destOrd="0" presId="urn:microsoft.com/office/officeart/2005/8/layout/list1"/>
    <dgm:cxn modelId="{F8EC5472-0022-4163-8FE4-C9A5645803F7}" type="presParOf" srcId="{B311072B-E9C2-4C82-9331-8897C090C3B7}" destId="{FCA01D3F-84B6-4A1C-8751-C434F4266EDF}" srcOrd="1" destOrd="0" presId="urn:microsoft.com/office/officeart/2005/8/layout/list1"/>
    <dgm:cxn modelId="{0E82D4AF-0B44-4598-B4A8-1FAA94E4ECAB}" type="presParOf" srcId="{96FF5877-35B3-4A99-8097-A94A67CF0533}" destId="{0C407401-0AB3-4D8F-8A86-C2AEA886A2F6}" srcOrd="13" destOrd="0" presId="urn:microsoft.com/office/officeart/2005/8/layout/list1"/>
    <dgm:cxn modelId="{FFCF68EB-6934-4AF2-996B-ADA2DB6A0CDA}" type="presParOf" srcId="{96FF5877-35B3-4A99-8097-A94A67CF0533}" destId="{FECB30B6-17BE-4690-8782-E001F1123A3E}" srcOrd="14" destOrd="0" presId="urn:microsoft.com/office/officeart/2005/8/layout/list1"/>
    <dgm:cxn modelId="{07E25B69-A00E-4FAD-924E-34DCE3287455}" type="presParOf" srcId="{96FF5877-35B3-4A99-8097-A94A67CF0533}" destId="{7634FCF4-CC57-4A53-B504-835FC210EE2C}" srcOrd="15" destOrd="0" presId="urn:microsoft.com/office/officeart/2005/8/layout/list1"/>
    <dgm:cxn modelId="{DF7E19C4-CFF4-4BE3-80AC-7959C31B80DC}" type="presParOf" srcId="{96FF5877-35B3-4A99-8097-A94A67CF0533}" destId="{481DAC1A-FC92-46C9-BFEE-CAA8F89202CA}" srcOrd="16" destOrd="0" presId="urn:microsoft.com/office/officeart/2005/8/layout/list1"/>
    <dgm:cxn modelId="{1F0C3C02-0D05-4485-8883-9194A024D3F5}" type="presParOf" srcId="{481DAC1A-FC92-46C9-BFEE-CAA8F89202CA}" destId="{07C7E007-1210-4E90-8FA5-6E41051B2BCC}" srcOrd="0" destOrd="0" presId="urn:microsoft.com/office/officeart/2005/8/layout/list1"/>
    <dgm:cxn modelId="{6DC2DE78-21FC-4B4D-BB9D-EAAA1F105068}" type="presParOf" srcId="{481DAC1A-FC92-46C9-BFEE-CAA8F89202CA}" destId="{4E635528-7B3A-41F3-840F-15064990813A}" srcOrd="1" destOrd="0" presId="urn:microsoft.com/office/officeart/2005/8/layout/list1"/>
    <dgm:cxn modelId="{A87741E3-6AFA-4B83-BEB8-9FC7FE78E4E1}" type="presParOf" srcId="{96FF5877-35B3-4A99-8097-A94A67CF0533}" destId="{759B5C73-3039-4B75-8EBC-4105313573F5}" srcOrd="17" destOrd="0" presId="urn:microsoft.com/office/officeart/2005/8/layout/list1"/>
    <dgm:cxn modelId="{082C83E8-41AF-42CF-9D86-CF4708220028}" type="presParOf" srcId="{96FF5877-35B3-4A99-8097-A94A67CF0533}" destId="{A474EA76-0395-4BF6-B7E9-5C44C23FA878}" srcOrd="18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7581ABFE-13AA-4CF4-96DE-DCE3A6A856BB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</dgm:pt>
    <dgm:pt modelId="{DCBEE823-6476-4111-8D77-1D476F2D0FDD}">
      <dgm:prSet phldrT="[Text]"/>
      <dgm:spPr/>
      <dgm:t>
        <a:bodyPr/>
        <a:lstStyle/>
        <a:p>
          <a:r>
            <a:rPr lang="en-US" dirty="0" smtClean="0"/>
            <a:t>Make Decisions</a:t>
          </a:r>
          <a:endParaRPr lang="en-US" dirty="0"/>
        </a:p>
      </dgm:t>
    </dgm:pt>
    <dgm:pt modelId="{0CC9CB0F-801F-492D-8FE0-58C61E016C2A}" type="parTrans" cxnId="{D389DA3F-69EE-43B1-8D4F-DED7EAA9ED95}">
      <dgm:prSet/>
      <dgm:spPr/>
    </dgm:pt>
    <dgm:pt modelId="{5148F74A-810A-4D4A-9F86-B36A6A97C446}" type="sibTrans" cxnId="{D389DA3F-69EE-43B1-8D4F-DED7EAA9ED95}">
      <dgm:prSet/>
      <dgm:spPr/>
    </dgm:pt>
    <dgm:pt modelId="{E91CD1B2-3B48-4D3D-9B77-34462E4D5A59}">
      <dgm:prSet phldrT="[Text]"/>
      <dgm:spPr/>
      <dgm:t>
        <a:bodyPr/>
        <a:lstStyle/>
        <a:p>
          <a:r>
            <a:rPr lang="en-US" dirty="0" smtClean="0"/>
            <a:t>Agree on Expectations</a:t>
          </a:r>
          <a:endParaRPr lang="en-US" dirty="0"/>
        </a:p>
      </dgm:t>
    </dgm:pt>
    <dgm:pt modelId="{8C41F37E-F0D9-4550-8067-B8BBD43C5A4C}" type="parTrans" cxnId="{B73A90E6-E3BE-411F-B11B-F9874F0E503A}">
      <dgm:prSet/>
      <dgm:spPr/>
    </dgm:pt>
    <dgm:pt modelId="{AB2E9A01-DFC5-4D67-9AD1-5E08A9A30065}" type="sibTrans" cxnId="{B73A90E6-E3BE-411F-B11B-F9874F0E503A}">
      <dgm:prSet/>
      <dgm:spPr/>
    </dgm:pt>
    <dgm:pt modelId="{628EABD3-02AD-42EF-9E5C-2056CB974B44}">
      <dgm:prSet phldrT="[Text]"/>
      <dgm:spPr/>
      <dgm:t>
        <a:bodyPr/>
        <a:lstStyle/>
        <a:p>
          <a:r>
            <a:rPr lang="en-US" dirty="0" smtClean="0"/>
            <a:t>Guide Research</a:t>
          </a:r>
          <a:endParaRPr lang="en-US" dirty="0"/>
        </a:p>
      </dgm:t>
    </dgm:pt>
    <dgm:pt modelId="{2FB664D8-FC87-47B9-B868-122E5EEFA9E1}" type="parTrans" cxnId="{4C67E21F-B43C-4178-A7D8-F7E6537FDE7A}">
      <dgm:prSet/>
      <dgm:spPr/>
    </dgm:pt>
    <dgm:pt modelId="{B8FF9704-8C47-4E18-A0A7-A3E4C0C704FD}" type="sibTrans" cxnId="{4C67E21F-B43C-4178-A7D8-F7E6537FDE7A}">
      <dgm:prSet/>
      <dgm:spPr/>
    </dgm:pt>
    <dgm:pt modelId="{6C2CCE93-67F0-4B62-B0E8-4EEA3CB9DBFB}" type="pres">
      <dgm:prSet presAssocID="{7581ABFE-13AA-4CF4-96DE-DCE3A6A856BB}" presName="CompostProcess" presStyleCnt="0">
        <dgm:presLayoutVars>
          <dgm:dir/>
          <dgm:resizeHandles val="exact"/>
        </dgm:presLayoutVars>
      </dgm:prSet>
      <dgm:spPr/>
    </dgm:pt>
    <dgm:pt modelId="{6F808F38-CDAB-4DC1-AAAF-1A1F8C446ED6}" type="pres">
      <dgm:prSet presAssocID="{7581ABFE-13AA-4CF4-96DE-DCE3A6A856BB}" presName="arrow" presStyleLbl="bgShp" presStyleIdx="0" presStyleCnt="1"/>
      <dgm:spPr/>
    </dgm:pt>
    <dgm:pt modelId="{E7BAEE7F-2E07-48C2-9D42-7E3F9D8C4E4E}" type="pres">
      <dgm:prSet presAssocID="{7581ABFE-13AA-4CF4-96DE-DCE3A6A856BB}" presName="linearProcess" presStyleCnt="0"/>
      <dgm:spPr/>
    </dgm:pt>
    <dgm:pt modelId="{FDFB47C8-23C4-4D7A-9DA0-6F2DD838FA5D}" type="pres">
      <dgm:prSet presAssocID="{DCBEE823-6476-4111-8D77-1D476F2D0FDD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C34ACDD-F280-4F04-8B32-DDE40B187B51}" type="pres">
      <dgm:prSet presAssocID="{5148F74A-810A-4D4A-9F86-B36A6A97C446}" presName="sibTrans" presStyleCnt="0"/>
      <dgm:spPr/>
    </dgm:pt>
    <dgm:pt modelId="{A4D915EB-484B-4B44-9DC0-BA8442173CC7}" type="pres">
      <dgm:prSet presAssocID="{E91CD1B2-3B48-4D3D-9B77-34462E4D5A59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B0A0BD-DF87-4A8C-9C28-C63A03B655AB}" type="pres">
      <dgm:prSet presAssocID="{AB2E9A01-DFC5-4D67-9AD1-5E08A9A30065}" presName="sibTrans" presStyleCnt="0"/>
      <dgm:spPr/>
    </dgm:pt>
    <dgm:pt modelId="{13C80F6C-0B2B-465E-8235-37FA520B9AFD}" type="pres">
      <dgm:prSet presAssocID="{628EABD3-02AD-42EF-9E5C-2056CB974B44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B522140-737C-49BE-AD03-91DD9200ABC8}" type="presOf" srcId="{628EABD3-02AD-42EF-9E5C-2056CB974B44}" destId="{13C80F6C-0B2B-465E-8235-37FA520B9AFD}" srcOrd="0" destOrd="0" presId="urn:microsoft.com/office/officeart/2005/8/layout/hProcess9"/>
    <dgm:cxn modelId="{D389DA3F-69EE-43B1-8D4F-DED7EAA9ED95}" srcId="{7581ABFE-13AA-4CF4-96DE-DCE3A6A856BB}" destId="{DCBEE823-6476-4111-8D77-1D476F2D0FDD}" srcOrd="0" destOrd="0" parTransId="{0CC9CB0F-801F-492D-8FE0-58C61E016C2A}" sibTransId="{5148F74A-810A-4D4A-9F86-B36A6A97C446}"/>
    <dgm:cxn modelId="{4C67E21F-B43C-4178-A7D8-F7E6537FDE7A}" srcId="{7581ABFE-13AA-4CF4-96DE-DCE3A6A856BB}" destId="{628EABD3-02AD-42EF-9E5C-2056CB974B44}" srcOrd="2" destOrd="0" parTransId="{2FB664D8-FC87-47B9-B868-122E5EEFA9E1}" sibTransId="{B8FF9704-8C47-4E18-A0A7-A3E4C0C704FD}"/>
    <dgm:cxn modelId="{B73A90E6-E3BE-411F-B11B-F9874F0E503A}" srcId="{7581ABFE-13AA-4CF4-96DE-DCE3A6A856BB}" destId="{E91CD1B2-3B48-4D3D-9B77-34462E4D5A59}" srcOrd="1" destOrd="0" parTransId="{8C41F37E-F0D9-4550-8067-B8BBD43C5A4C}" sibTransId="{AB2E9A01-DFC5-4D67-9AD1-5E08A9A30065}"/>
    <dgm:cxn modelId="{2D4A37B0-DBD2-4D0B-813B-7B46AB715D45}" type="presOf" srcId="{7581ABFE-13AA-4CF4-96DE-DCE3A6A856BB}" destId="{6C2CCE93-67F0-4B62-B0E8-4EEA3CB9DBFB}" srcOrd="0" destOrd="0" presId="urn:microsoft.com/office/officeart/2005/8/layout/hProcess9"/>
    <dgm:cxn modelId="{F9BECBD6-96DD-44AF-9254-EC0297F48BC5}" type="presOf" srcId="{DCBEE823-6476-4111-8D77-1D476F2D0FDD}" destId="{FDFB47C8-23C4-4D7A-9DA0-6F2DD838FA5D}" srcOrd="0" destOrd="0" presId="urn:microsoft.com/office/officeart/2005/8/layout/hProcess9"/>
    <dgm:cxn modelId="{89BE509F-F0EF-4971-B089-B367409A09B2}" type="presOf" srcId="{E91CD1B2-3B48-4D3D-9B77-34462E4D5A59}" destId="{A4D915EB-484B-4B44-9DC0-BA8442173CC7}" srcOrd="0" destOrd="0" presId="urn:microsoft.com/office/officeart/2005/8/layout/hProcess9"/>
    <dgm:cxn modelId="{B0EB0DB1-1262-4057-87A9-A3615441F50F}" type="presParOf" srcId="{6C2CCE93-67F0-4B62-B0E8-4EEA3CB9DBFB}" destId="{6F808F38-CDAB-4DC1-AAAF-1A1F8C446ED6}" srcOrd="0" destOrd="0" presId="urn:microsoft.com/office/officeart/2005/8/layout/hProcess9"/>
    <dgm:cxn modelId="{0F996329-896E-472A-87A1-C486A401333F}" type="presParOf" srcId="{6C2CCE93-67F0-4B62-B0E8-4EEA3CB9DBFB}" destId="{E7BAEE7F-2E07-48C2-9D42-7E3F9D8C4E4E}" srcOrd="1" destOrd="0" presId="urn:microsoft.com/office/officeart/2005/8/layout/hProcess9"/>
    <dgm:cxn modelId="{E7C7F134-622D-4B6F-879B-DF8F3BBA41DB}" type="presParOf" srcId="{E7BAEE7F-2E07-48C2-9D42-7E3F9D8C4E4E}" destId="{FDFB47C8-23C4-4D7A-9DA0-6F2DD838FA5D}" srcOrd="0" destOrd="0" presId="urn:microsoft.com/office/officeart/2005/8/layout/hProcess9"/>
    <dgm:cxn modelId="{0302425E-E718-45AD-99A0-393E08542EEB}" type="presParOf" srcId="{E7BAEE7F-2E07-48C2-9D42-7E3F9D8C4E4E}" destId="{5C34ACDD-F280-4F04-8B32-DDE40B187B51}" srcOrd="1" destOrd="0" presId="urn:microsoft.com/office/officeart/2005/8/layout/hProcess9"/>
    <dgm:cxn modelId="{D4DE4976-50B7-46D7-9A4A-C12846F73CF8}" type="presParOf" srcId="{E7BAEE7F-2E07-48C2-9D42-7E3F9D8C4E4E}" destId="{A4D915EB-484B-4B44-9DC0-BA8442173CC7}" srcOrd="2" destOrd="0" presId="urn:microsoft.com/office/officeart/2005/8/layout/hProcess9"/>
    <dgm:cxn modelId="{4996810A-99CD-425B-819C-3205932CBC05}" type="presParOf" srcId="{E7BAEE7F-2E07-48C2-9D42-7E3F9D8C4E4E}" destId="{48B0A0BD-DF87-4A8C-9C28-C63A03B655AB}" srcOrd="3" destOrd="0" presId="urn:microsoft.com/office/officeart/2005/8/layout/hProcess9"/>
    <dgm:cxn modelId="{662FCE6E-B43F-44F5-8C68-C4B3BB8906B7}" type="presParOf" srcId="{E7BAEE7F-2E07-48C2-9D42-7E3F9D8C4E4E}" destId="{13C80F6C-0B2B-465E-8235-37FA520B9AFD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84A3D345-7291-4137-B7F1-5D9CE7D70333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F635B4A-EB59-490F-95E5-FEA74D75EB9B}">
      <dgm:prSet phldrT="[Text]"/>
      <dgm:spPr/>
      <dgm:t>
        <a:bodyPr/>
        <a:lstStyle/>
        <a:p>
          <a:r>
            <a:rPr lang="en-US" dirty="0" smtClean="0"/>
            <a:t>Level of Detail</a:t>
          </a:r>
          <a:endParaRPr lang="en-US" dirty="0"/>
        </a:p>
      </dgm:t>
    </dgm:pt>
    <dgm:pt modelId="{5B7C5A13-CC3D-488B-8422-100A76A86A8E}" type="parTrans" cxnId="{05BC4E30-B616-419C-8B4B-98AFD0181559}">
      <dgm:prSet/>
      <dgm:spPr/>
      <dgm:t>
        <a:bodyPr/>
        <a:lstStyle/>
        <a:p>
          <a:endParaRPr lang="en-US"/>
        </a:p>
      </dgm:t>
    </dgm:pt>
    <dgm:pt modelId="{B10DDC2D-2EEC-4368-BFF2-79520885F23F}" type="sibTrans" cxnId="{05BC4E30-B616-419C-8B4B-98AFD0181559}">
      <dgm:prSet/>
      <dgm:spPr/>
      <dgm:t>
        <a:bodyPr/>
        <a:lstStyle/>
        <a:p>
          <a:endParaRPr lang="en-US"/>
        </a:p>
      </dgm:t>
    </dgm:pt>
    <dgm:pt modelId="{C98C25E5-D14C-40D9-A3E2-3755F96417C5}">
      <dgm:prSet phldrT="[Text]"/>
      <dgm:spPr/>
      <dgm:t>
        <a:bodyPr/>
        <a:lstStyle/>
        <a:p>
          <a:r>
            <a:rPr lang="en-US" dirty="0" smtClean="0"/>
            <a:t>Approach</a:t>
          </a:r>
          <a:endParaRPr lang="en-US" dirty="0"/>
        </a:p>
      </dgm:t>
    </dgm:pt>
    <dgm:pt modelId="{323C6C61-2388-4952-B004-43189788FB29}" type="parTrans" cxnId="{154BBBAA-4B92-4837-979A-4487F0A7709C}">
      <dgm:prSet/>
      <dgm:spPr/>
      <dgm:t>
        <a:bodyPr/>
        <a:lstStyle/>
        <a:p>
          <a:endParaRPr lang="en-US"/>
        </a:p>
      </dgm:t>
    </dgm:pt>
    <dgm:pt modelId="{CCAA00CF-6DD2-4192-8586-18E30D012731}" type="sibTrans" cxnId="{154BBBAA-4B92-4837-979A-4487F0A7709C}">
      <dgm:prSet/>
      <dgm:spPr/>
      <dgm:t>
        <a:bodyPr/>
        <a:lstStyle/>
        <a:p>
          <a:endParaRPr lang="en-US"/>
        </a:p>
      </dgm:t>
    </dgm:pt>
    <dgm:pt modelId="{03D945EB-FB37-4E66-944F-8B0BA0749473}">
      <dgm:prSet phldrT="[Text]"/>
      <dgm:spPr/>
      <dgm:t>
        <a:bodyPr/>
        <a:lstStyle/>
        <a:p>
          <a:r>
            <a:rPr lang="en-US" dirty="0" smtClean="0"/>
            <a:t>Methodology</a:t>
          </a:r>
          <a:endParaRPr lang="en-US" dirty="0"/>
        </a:p>
      </dgm:t>
    </dgm:pt>
    <dgm:pt modelId="{0E6192DE-E2A3-4828-86C9-29039AABE580}" type="parTrans" cxnId="{A50970F7-0334-40DD-AC05-E6AE2AC879CE}">
      <dgm:prSet/>
      <dgm:spPr/>
      <dgm:t>
        <a:bodyPr/>
        <a:lstStyle/>
        <a:p>
          <a:endParaRPr lang="en-US"/>
        </a:p>
      </dgm:t>
    </dgm:pt>
    <dgm:pt modelId="{DD7A5093-7313-48E6-BCFF-04ADB29E04F8}" type="sibTrans" cxnId="{A50970F7-0334-40DD-AC05-E6AE2AC879CE}">
      <dgm:prSet/>
      <dgm:spPr/>
      <dgm:t>
        <a:bodyPr/>
        <a:lstStyle/>
        <a:p>
          <a:endParaRPr lang="en-US"/>
        </a:p>
      </dgm:t>
    </dgm:pt>
    <dgm:pt modelId="{41B0D292-7552-4C83-B6B3-530847C697CA}">
      <dgm:prSet phldrT="[Text]"/>
      <dgm:spPr/>
      <dgm:t>
        <a:bodyPr/>
        <a:lstStyle/>
        <a:p>
          <a:r>
            <a:rPr lang="en-US" dirty="0" smtClean="0"/>
            <a:t>Research Options </a:t>
          </a:r>
          <a:endParaRPr lang="en-US" dirty="0"/>
        </a:p>
      </dgm:t>
    </dgm:pt>
    <dgm:pt modelId="{6D716A9A-5F6B-4530-959A-3A404D27899C}" type="parTrans" cxnId="{1D0C5934-4245-485F-A982-9DB2B70EC63C}">
      <dgm:prSet/>
      <dgm:spPr/>
      <dgm:t>
        <a:bodyPr/>
        <a:lstStyle/>
        <a:p>
          <a:endParaRPr lang="en-US"/>
        </a:p>
      </dgm:t>
    </dgm:pt>
    <dgm:pt modelId="{816E09F8-F3CA-4731-977F-FBE04F89679F}" type="sibTrans" cxnId="{1D0C5934-4245-485F-A982-9DB2B70EC63C}">
      <dgm:prSet/>
      <dgm:spPr/>
      <dgm:t>
        <a:bodyPr/>
        <a:lstStyle/>
        <a:p>
          <a:endParaRPr lang="en-US"/>
        </a:p>
      </dgm:t>
    </dgm:pt>
    <dgm:pt modelId="{A99FB79A-EA10-40C3-81E8-F95673DF84A9}">
      <dgm:prSet phldrT="[Text]"/>
      <dgm:spPr/>
      <dgm:t>
        <a:bodyPr/>
        <a:lstStyle/>
        <a:p>
          <a:r>
            <a:rPr lang="en-US" dirty="0" smtClean="0"/>
            <a:t>Additional Research </a:t>
          </a:r>
          <a:endParaRPr lang="en-US" dirty="0"/>
        </a:p>
      </dgm:t>
    </dgm:pt>
    <dgm:pt modelId="{061911A7-B100-4A77-B3BA-91B718415718}" type="parTrans" cxnId="{ECE1E6FF-8428-4DFA-90E6-55252EEED5FE}">
      <dgm:prSet/>
      <dgm:spPr/>
      <dgm:t>
        <a:bodyPr/>
        <a:lstStyle/>
        <a:p>
          <a:endParaRPr lang="en-US"/>
        </a:p>
      </dgm:t>
    </dgm:pt>
    <dgm:pt modelId="{16D8B486-9BDF-4DDF-9FD1-7EF0A5EF02D7}" type="sibTrans" cxnId="{ECE1E6FF-8428-4DFA-90E6-55252EEED5FE}">
      <dgm:prSet/>
      <dgm:spPr/>
      <dgm:t>
        <a:bodyPr/>
        <a:lstStyle/>
        <a:p>
          <a:endParaRPr lang="en-US"/>
        </a:p>
      </dgm:t>
    </dgm:pt>
    <dgm:pt modelId="{D9DC0B10-9CE4-42E9-9C01-8DA7CF300BB2}">
      <dgm:prSet phldrT="[Text]"/>
      <dgm:spPr/>
      <dgm:t>
        <a:bodyPr/>
        <a:lstStyle/>
        <a:p>
          <a:r>
            <a:rPr lang="en-US" dirty="0" smtClean="0"/>
            <a:t>Needed for Clarification</a:t>
          </a:r>
          <a:endParaRPr lang="en-US" dirty="0"/>
        </a:p>
      </dgm:t>
    </dgm:pt>
    <dgm:pt modelId="{CFF655D7-950E-4D83-BC1E-26C26EB9F7B5}" type="parTrans" cxnId="{56AF75EB-0041-4C32-966F-DD5190E3A2EF}">
      <dgm:prSet/>
      <dgm:spPr/>
      <dgm:t>
        <a:bodyPr/>
        <a:lstStyle/>
        <a:p>
          <a:endParaRPr lang="en-US"/>
        </a:p>
      </dgm:t>
    </dgm:pt>
    <dgm:pt modelId="{232721CF-9DD0-4001-BD1A-2A785D55A9C5}" type="sibTrans" cxnId="{56AF75EB-0041-4C32-966F-DD5190E3A2EF}">
      <dgm:prSet/>
      <dgm:spPr/>
      <dgm:t>
        <a:bodyPr/>
        <a:lstStyle/>
        <a:p>
          <a:endParaRPr lang="en-US"/>
        </a:p>
      </dgm:t>
    </dgm:pt>
    <dgm:pt modelId="{27259726-4453-49AF-96A9-3431A1C1956B}">
      <dgm:prSet phldrT="[Text]"/>
      <dgm:spPr/>
      <dgm:t>
        <a:bodyPr/>
        <a:lstStyle/>
        <a:p>
          <a:r>
            <a:rPr lang="en-US" dirty="0" smtClean="0"/>
            <a:t>Flexibility</a:t>
          </a:r>
          <a:endParaRPr lang="en-US" dirty="0"/>
        </a:p>
      </dgm:t>
    </dgm:pt>
    <dgm:pt modelId="{01F7A534-42A1-4FAF-8458-E4CDDF4F5B85}" type="parTrans" cxnId="{504A5185-4624-4448-AF40-7F01320132D5}">
      <dgm:prSet/>
      <dgm:spPr/>
      <dgm:t>
        <a:bodyPr/>
        <a:lstStyle/>
        <a:p>
          <a:endParaRPr lang="en-US"/>
        </a:p>
      </dgm:t>
    </dgm:pt>
    <dgm:pt modelId="{60045C7D-9E33-44EF-A117-B7C31C102B65}" type="sibTrans" cxnId="{504A5185-4624-4448-AF40-7F01320132D5}">
      <dgm:prSet/>
      <dgm:spPr/>
      <dgm:t>
        <a:bodyPr/>
        <a:lstStyle/>
        <a:p>
          <a:endParaRPr lang="en-US"/>
        </a:p>
      </dgm:t>
    </dgm:pt>
    <dgm:pt modelId="{929D2EA2-5B4F-408F-A0E4-D8D1AE3896B7}">
      <dgm:prSet phldrT="[Text]"/>
      <dgm:spPr/>
      <dgm:t>
        <a:bodyPr/>
        <a:lstStyle/>
        <a:p>
          <a:r>
            <a:rPr lang="en-US" dirty="0" smtClean="0"/>
            <a:t>Change Research Plan</a:t>
          </a:r>
          <a:endParaRPr lang="en-US" dirty="0"/>
        </a:p>
      </dgm:t>
    </dgm:pt>
    <dgm:pt modelId="{7B0E48B7-3F0C-4D2A-BF3A-D5D593E6D493}" type="parTrans" cxnId="{EC48C1C6-CFCC-4D4D-ACD9-FE6C4DB7D2C5}">
      <dgm:prSet/>
      <dgm:spPr/>
      <dgm:t>
        <a:bodyPr/>
        <a:lstStyle/>
        <a:p>
          <a:endParaRPr lang="en-US"/>
        </a:p>
      </dgm:t>
    </dgm:pt>
    <dgm:pt modelId="{EC4907F9-B1E7-45A0-93BC-D0DE118D08C2}" type="sibTrans" cxnId="{EC48C1C6-CFCC-4D4D-ACD9-FE6C4DB7D2C5}">
      <dgm:prSet/>
      <dgm:spPr/>
      <dgm:t>
        <a:bodyPr/>
        <a:lstStyle/>
        <a:p>
          <a:endParaRPr lang="en-US"/>
        </a:p>
      </dgm:t>
    </dgm:pt>
    <dgm:pt modelId="{BC9B4065-C19C-4449-9C73-CF95C2798B27}">
      <dgm:prSet phldrT="[Text]"/>
      <dgm:spPr/>
      <dgm:t>
        <a:bodyPr/>
        <a:lstStyle/>
        <a:p>
          <a:r>
            <a:rPr lang="en-US" dirty="0" smtClean="0"/>
            <a:t>Barriers or Findings</a:t>
          </a:r>
          <a:endParaRPr lang="en-US" dirty="0"/>
        </a:p>
      </dgm:t>
    </dgm:pt>
    <dgm:pt modelId="{D8FC3D85-777A-474B-8A1B-BB3D861F7035}" type="parTrans" cxnId="{CB5141EF-7B32-48B0-A842-709CC58B7768}">
      <dgm:prSet/>
      <dgm:spPr/>
      <dgm:t>
        <a:bodyPr/>
        <a:lstStyle/>
        <a:p>
          <a:endParaRPr lang="en-US"/>
        </a:p>
      </dgm:t>
    </dgm:pt>
    <dgm:pt modelId="{32D55C5A-F2B0-422D-AA4F-41E2F3901B48}" type="sibTrans" cxnId="{CB5141EF-7B32-48B0-A842-709CC58B7768}">
      <dgm:prSet/>
      <dgm:spPr/>
      <dgm:t>
        <a:bodyPr/>
        <a:lstStyle/>
        <a:p>
          <a:endParaRPr lang="en-US"/>
        </a:p>
      </dgm:t>
    </dgm:pt>
    <dgm:pt modelId="{1BBB89DD-42FF-46BE-9FD6-ECB316C17C03}" type="pres">
      <dgm:prSet presAssocID="{84A3D345-7291-4137-B7F1-5D9CE7D70333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2CAEBB87-8EDE-439C-9A8F-A1676B7AA1A3}" type="pres">
      <dgm:prSet presAssocID="{9F635B4A-EB59-490F-95E5-FEA74D75EB9B}" presName="linNode" presStyleCnt="0"/>
      <dgm:spPr/>
    </dgm:pt>
    <dgm:pt modelId="{CDD4B960-1CE8-4321-B759-7C3A4444F3D7}" type="pres">
      <dgm:prSet presAssocID="{9F635B4A-EB59-490F-95E5-FEA74D75EB9B}" presName="parentShp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FF181A7-3283-4F67-8C58-67A37015D49F}" type="pres">
      <dgm:prSet presAssocID="{9F635B4A-EB59-490F-95E5-FEA74D75EB9B}" presName="childShp" presStyleLbl="bg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007A14-E006-48CB-BAE3-2B4F24658B30}" type="pres">
      <dgm:prSet presAssocID="{B10DDC2D-2EEC-4368-BFF2-79520885F23F}" presName="spacing" presStyleCnt="0"/>
      <dgm:spPr/>
    </dgm:pt>
    <dgm:pt modelId="{C8AD53F3-49FC-40FC-9451-A40E2379D60B}" type="pres">
      <dgm:prSet presAssocID="{41B0D292-7552-4C83-B6B3-530847C697CA}" presName="linNode" presStyleCnt="0"/>
      <dgm:spPr/>
    </dgm:pt>
    <dgm:pt modelId="{552FBE20-2101-4EBB-B21A-4CB3447B1DE4}" type="pres">
      <dgm:prSet presAssocID="{41B0D292-7552-4C83-B6B3-530847C697CA}" presName="parentShp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06B1EA-2B7E-4464-9A5F-2190BFD6E48F}" type="pres">
      <dgm:prSet presAssocID="{41B0D292-7552-4C83-B6B3-530847C697CA}" presName="childShp" presStyleLbl="bg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A4E859-E641-4A1A-867F-7A059325FF72}" type="pres">
      <dgm:prSet presAssocID="{816E09F8-F3CA-4731-977F-FBE04F89679F}" presName="spacing" presStyleCnt="0"/>
      <dgm:spPr/>
    </dgm:pt>
    <dgm:pt modelId="{47CA2AF7-53DD-4978-99D2-88717FB74EB4}" type="pres">
      <dgm:prSet presAssocID="{27259726-4453-49AF-96A9-3431A1C1956B}" presName="linNode" presStyleCnt="0"/>
      <dgm:spPr/>
    </dgm:pt>
    <dgm:pt modelId="{0A3262CE-CB4F-4470-B530-DD08D0475618}" type="pres">
      <dgm:prSet presAssocID="{27259726-4453-49AF-96A9-3431A1C1956B}" presName="parentShp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64F7B0-4564-4F59-AF15-EC66FED80B8C}" type="pres">
      <dgm:prSet presAssocID="{27259726-4453-49AF-96A9-3431A1C1956B}" presName="childShp" presStyleLbl="bg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5BC4E30-B616-419C-8B4B-98AFD0181559}" srcId="{84A3D345-7291-4137-B7F1-5D9CE7D70333}" destId="{9F635B4A-EB59-490F-95E5-FEA74D75EB9B}" srcOrd="0" destOrd="0" parTransId="{5B7C5A13-CC3D-488B-8422-100A76A86A8E}" sibTransId="{B10DDC2D-2EEC-4368-BFF2-79520885F23F}"/>
    <dgm:cxn modelId="{8C1F58BF-EAE4-4EF6-AE0C-1B91AC79A5E9}" type="presOf" srcId="{41B0D292-7552-4C83-B6B3-530847C697CA}" destId="{552FBE20-2101-4EBB-B21A-4CB3447B1DE4}" srcOrd="0" destOrd="0" presId="urn:microsoft.com/office/officeart/2005/8/layout/vList6"/>
    <dgm:cxn modelId="{374F6B2E-7FAE-4F26-8E7B-4AB7AEA10500}" type="presOf" srcId="{27259726-4453-49AF-96A9-3431A1C1956B}" destId="{0A3262CE-CB4F-4470-B530-DD08D0475618}" srcOrd="0" destOrd="0" presId="urn:microsoft.com/office/officeart/2005/8/layout/vList6"/>
    <dgm:cxn modelId="{30FB6DD2-DC05-4623-90BF-721E187F41B9}" type="presOf" srcId="{84A3D345-7291-4137-B7F1-5D9CE7D70333}" destId="{1BBB89DD-42FF-46BE-9FD6-ECB316C17C03}" srcOrd="0" destOrd="0" presId="urn:microsoft.com/office/officeart/2005/8/layout/vList6"/>
    <dgm:cxn modelId="{ECE1E6FF-8428-4DFA-90E6-55252EEED5FE}" srcId="{41B0D292-7552-4C83-B6B3-530847C697CA}" destId="{A99FB79A-EA10-40C3-81E8-F95673DF84A9}" srcOrd="0" destOrd="0" parTransId="{061911A7-B100-4A77-B3BA-91B718415718}" sibTransId="{16D8B486-9BDF-4DDF-9FD1-7EF0A5EF02D7}"/>
    <dgm:cxn modelId="{56AF75EB-0041-4C32-966F-DD5190E3A2EF}" srcId="{41B0D292-7552-4C83-B6B3-530847C697CA}" destId="{D9DC0B10-9CE4-42E9-9C01-8DA7CF300BB2}" srcOrd="1" destOrd="0" parTransId="{CFF655D7-950E-4D83-BC1E-26C26EB9F7B5}" sibTransId="{232721CF-9DD0-4001-BD1A-2A785D55A9C5}"/>
    <dgm:cxn modelId="{CB5141EF-7B32-48B0-A842-709CC58B7768}" srcId="{27259726-4453-49AF-96A9-3431A1C1956B}" destId="{BC9B4065-C19C-4449-9C73-CF95C2798B27}" srcOrd="1" destOrd="0" parTransId="{D8FC3D85-777A-474B-8A1B-BB3D861F7035}" sibTransId="{32D55C5A-F2B0-422D-AA4F-41E2F3901B48}"/>
    <dgm:cxn modelId="{504A5185-4624-4448-AF40-7F01320132D5}" srcId="{84A3D345-7291-4137-B7F1-5D9CE7D70333}" destId="{27259726-4453-49AF-96A9-3431A1C1956B}" srcOrd="2" destOrd="0" parTransId="{01F7A534-42A1-4FAF-8458-E4CDDF4F5B85}" sibTransId="{60045C7D-9E33-44EF-A117-B7C31C102B65}"/>
    <dgm:cxn modelId="{154BBBAA-4B92-4837-979A-4487F0A7709C}" srcId="{9F635B4A-EB59-490F-95E5-FEA74D75EB9B}" destId="{C98C25E5-D14C-40D9-A3E2-3755F96417C5}" srcOrd="0" destOrd="0" parTransId="{323C6C61-2388-4952-B004-43189788FB29}" sibTransId="{CCAA00CF-6DD2-4192-8586-18E30D012731}"/>
    <dgm:cxn modelId="{CE858F7F-B1E0-43FC-879A-8853FFBB4E63}" type="presOf" srcId="{D9DC0B10-9CE4-42E9-9C01-8DA7CF300BB2}" destId="{EB06B1EA-2B7E-4464-9A5F-2190BFD6E48F}" srcOrd="0" destOrd="1" presId="urn:microsoft.com/office/officeart/2005/8/layout/vList6"/>
    <dgm:cxn modelId="{EC48C1C6-CFCC-4D4D-ACD9-FE6C4DB7D2C5}" srcId="{27259726-4453-49AF-96A9-3431A1C1956B}" destId="{929D2EA2-5B4F-408F-A0E4-D8D1AE3896B7}" srcOrd="0" destOrd="0" parTransId="{7B0E48B7-3F0C-4D2A-BF3A-D5D593E6D493}" sibTransId="{EC4907F9-B1E7-45A0-93BC-D0DE118D08C2}"/>
    <dgm:cxn modelId="{0DD451D7-ECB1-47D5-86ED-386CCDD7FDA9}" type="presOf" srcId="{A99FB79A-EA10-40C3-81E8-F95673DF84A9}" destId="{EB06B1EA-2B7E-4464-9A5F-2190BFD6E48F}" srcOrd="0" destOrd="0" presId="urn:microsoft.com/office/officeart/2005/8/layout/vList6"/>
    <dgm:cxn modelId="{EA64D676-C8D3-484E-9AE1-5D6E18DFDC62}" type="presOf" srcId="{9F635B4A-EB59-490F-95E5-FEA74D75EB9B}" destId="{CDD4B960-1CE8-4321-B759-7C3A4444F3D7}" srcOrd="0" destOrd="0" presId="urn:microsoft.com/office/officeart/2005/8/layout/vList6"/>
    <dgm:cxn modelId="{BBC5445F-41F4-479E-B992-C14E67D21D35}" type="presOf" srcId="{929D2EA2-5B4F-408F-A0E4-D8D1AE3896B7}" destId="{0364F7B0-4564-4F59-AF15-EC66FED80B8C}" srcOrd="0" destOrd="0" presId="urn:microsoft.com/office/officeart/2005/8/layout/vList6"/>
    <dgm:cxn modelId="{A50970F7-0334-40DD-AC05-E6AE2AC879CE}" srcId="{9F635B4A-EB59-490F-95E5-FEA74D75EB9B}" destId="{03D945EB-FB37-4E66-944F-8B0BA0749473}" srcOrd="1" destOrd="0" parTransId="{0E6192DE-E2A3-4828-86C9-29039AABE580}" sibTransId="{DD7A5093-7313-48E6-BCFF-04ADB29E04F8}"/>
    <dgm:cxn modelId="{5C37AFA5-74CF-4F82-A4E0-29A961055677}" type="presOf" srcId="{03D945EB-FB37-4E66-944F-8B0BA0749473}" destId="{8FF181A7-3283-4F67-8C58-67A37015D49F}" srcOrd="0" destOrd="1" presId="urn:microsoft.com/office/officeart/2005/8/layout/vList6"/>
    <dgm:cxn modelId="{1D0C5934-4245-485F-A982-9DB2B70EC63C}" srcId="{84A3D345-7291-4137-B7F1-5D9CE7D70333}" destId="{41B0D292-7552-4C83-B6B3-530847C697CA}" srcOrd="1" destOrd="0" parTransId="{6D716A9A-5F6B-4530-959A-3A404D27899C}" sibTransId="{816E09F8-F3CA-4731-977F-FBE04F89679F}"/>
    <dgm:cxn modelId="{A1D95F5B-FDDA-4652-9C0D-0CD0D28BA7F2}" type="presOf" srcId="{BC9B4065-C19C-4449-9C73-CF95C2798B27}" destId="{0364F7B0-4564-4F59-AF15-EC66FED80B8C}" srcOrd="0" destOrd="1" presId="urn:microsoft.com/office/officeart/2005/8/layout/vList6"/>
    <dgm:cxn modelId="{998CC294-331D-48BB-9836-8FF465C11104}" type="presOf" srcId="{C98C25E5-D14C-40D9-A3E2-3755F96417C5}" destId="{8FF181A7-3283-4F67-8C58-67A37015D49F}" srcOrd="0" destOrd="0" presId="urn:microsoft.com/office/officeart/2005/8/layout/vList6"/>
    <dgm:cxn modelId="{B7E7CF3C-FF77-45A1-84F5-1B6664D6F3DB}" type="presParOf" srcId="{1BBB89DD-42FF-46BE-9FD6-ECB316C17C03}" destId="{2CAEBB87-8EDE-439C-9A8F-A1676B7AA1A3}" srcOrd="0" destOrd="0" presId="urn:microsoft.com/office/officeart/2005/8/layout/vList6"/>
    <dgm:cxn modelId="{6DCF709C-D447-4350-AEF1-85B7AD3BCF4F}" type="presParOf" srcId="{2CAEBB87-8EDE-439C-9A8F-A1676B7AA1A3}" destId="{CDD4B960-1CE8-4321-B759-7C3A4444F3D7}" srcOrd="0" destOrd="0" presId="urn:microsoft.com/office/officeart/2005/8/layout/vList6"/>
    <dgm:cxn modelId="{ECB8AC3A-0D47-4161-BA44-41CCA4A3AE0A}" type="presParOf" srcId="{2CAEBB87-8EDE-439C-9A8F-A1676B7AA1A3}" destId="{8FF181A7-3283-4F67-8C58-67A37015D49F}" srcOrd="1" destOrd="0" presId="urn:microsoft.com/office/officeart/2005/8/layout/vList6"/>
    <dgm:cxn modelId="{55CB20A5-9F76-4FE6-8C62-2F5DBC490FA0}" type="presParOf" srcId="{1BBB89DD-42FF-46BE-9FD6-ECB316C17C03}" destId="{03007A14-E006-48CB-BAE3-2B4F24658B30}" srcOrd="1" destOrd="0" presId="urn:microsoft.com/office/officeart/2005/8/layout/vList6"/>
    <dgm:cxn modelId="{BEEF307D-D92B-442A-805A-3207D304F96E}" type="presParOf" srcId="{1BBB89DD-42FF-46BE-9FD6-ECB316C17C03}" destId="{C8AD53F3-49FC-40FC-9451-A40E2379D60B}" srcOrd="2" destOrd="0" presId="urn:microsoft.com/office/officeart/2005/8/layout/vList6"/>
    <dgm:cxn modelId="{8749DF6A-2B2A-4F6E-B792-4DC48D9980E5}" type="presParOf" srcId="{C8AD53F3-49FC-40FC-9451-A40E2379D60B}" destId="{552FBE20-2101-4EBB-B21A-4CB3447B1DE4}" srcOrd="0" destOrd="0" presId="urn:microsoft.com/office/officeart/2005/8/layout/vList6"/>
    <dgm:cxn modelId="{67BB9A8A-25D1-4DC1-B284-ECC3D62E8C17}" type="presParOf" srcId="{C8AD53F3-49FC-40FC-9451-A40E2379D60B}" destId="{EB06B1EA-2B7E-4464-9A5F-2190BFD6E48F}" srcOrd="1" destOrd="0" presId="urn:microsoft.com/office/officeart/2005/8/layout/vList6"/>
    <dgm:cxn modelId="{DFFC63EF-1B86-48C4-8710-38DAE28BF58A}" type="presParOf" srcId="{1BBB89DD-42FF-46BE-9FD6-ECB316C17C03}" destId="{75A4E859-E641-4A1A-867F-7A059325FF72}" srcOrd="3" destOrd="0" presId="urn:microsoft.com/office/officeart/2005/8/layout/vList6"/>
    <dgm:cxn modelId="{020B63E0-194C-48E9-B85D-E35852DAD80B}" type="presParOf" srcId="{1BBB89DD-42FF-46BE-9FD6-ECB316C17C03}" destId="{47CA2AF7-53DD-4978-99D2-88717FB74EB4}" srcOrd="4" destOrd="0" presId="urn:microsoft.com/office/officeart/2005/8/layout/vList6"/>
    <dgm:cxn modelId="{87495900-6093-404F-97B2-42330174B4D5}" type="presParOf" srcId="{47CA2AF7-53DD-4978-99D2-88717FB74EB4}" destId="{0A3262CE-CB4F-4470-B530-DD08D0475618}" srcOrd="0" destOrd="0" presId="urn:microsoft.com/office/officeart/2005/8/layout/vList6"/>
    <dgm:cxn modelId="{4FD129EC-2CC2-47AF-AB2E-C90A6CC7B378}" type="presParOf" srcId="{47CA2AF7-53DD-4978-99D2-88717FB74EB4}" destId="{0364F7B0-4564-4F59-AF15-EC66FED80B8C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D561C823-C6E9-4BBA-ABBF-F1B3E9E3B1DD}" type="doc">
      <dgm:prSet loTypeId="urn:microsoft.com/office/officeart/2005/8/layout/venn3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E7B5CA5-965E-46D4-8895-EB05DA1D4C24}">
      <dgm:prSet phldrT="[Text]"/>
      <dgm:spPr/>
      <dgm:t>
        <a:bodyPr/>
        <a:lstStyle/>
        <a:p>
          <a:r>
            <a:rPr lang="en-US" dirty="0" smtClean="0"/>
            <a:t>Logic Model</a:t>
          </a:r>
          <a:endParaRPr lang="en-US" dirty="0"/>
        </a:p>
      </dgm:t>
    </dgm:pt>
    <dgm:pt modelId="{834C50F9-4565-45AA-A462-9A586D3F04EB}" type="parTrans" cxnId="{4E245C74-7B1A-4DD0-81D8-073A9567F8F8}">
      <dgm:prSet/>
      <dgm:spPr/>
      <dgm:t>
        <a:bodyPr/>
        <a:lstStyle/>
        <a:p>
          <a:endParaRPr lang="en-US"/>
        </a:p>
      </dgm:t>
    </dgm:pt>
    <dgm:pt modelId="{3FC60AFA-EC80-4446-8012-F79E449C41E8}" type="sibTrans" cxnId="{4E245C74-7B1A-4DD0-81D8-073A9567F8F8}">
      <dgm:prSet/>
      <dgm:spPr/>
      <dgm:t>
        <a:bodyPr/>
        <a:lstStyle/>
        <a:p>
          <a:endParaRPr lang="en-US"/>
        </a:p>
      </dgm:t>
    </dgm:pt>
    <dgm:pt modelId="{A4E00C92-6469-49A7-A503-D66530607FBD}">
      <dgm:prSet phldrT="[Text]"/>
      <dgm:spPr/>
      <dgm:t>
        <a:bodyPr/>
        <a:lstStyle/>
        <a:p>
          <a:r>
            <a:rPr lang="en-US" dirty="0" smtClean="0"/>
            <a:t>Indicator and Data Model</a:t>
          </a:r>
          <a:endParaRPr lang="en-US" dirty="0"/>
        </a:p>
      </dgm:t>
    </dgm:pt>
    <dgm:pt modelId="{6E7602BA-A4ED-4B7F-A523-97A447B90DF8}" type="parTrans" cxnId="{0225F2E2-049C-4FE8-BB93-D6692783055F}">
      <dgm:prSet/>
      <dgm:spPr/>
      <dgm:t>
        <a:bodyPr/>
        <a:lstStyle/>
        <a:p>
          <a:endParaRPr lang="en-US"/>
        </a:p>
      </dgm:t>
    </dgm:pt>
    <dgm:pt modelId="{0E78AD21-4E56-4D14-B53D-BEE329C4A024}" type="sibTrans" cxnId="{0225F2E2-049C-4FE8-BB93-D6692783055F}">
      <dgm:prSet/>
      <dgm:spPr/>
      <dgm:t>
        <a:bodyPr/>
        <a:lstStyle/>
        <a:p>
          <a:endParaRPr lang="en-US"/>
        </a:p>
      </dgm:t>
    </dgm:pt>
    <dgm:pt modelId="{6A0614A0-673D-4525-BFE5-33D82BCEFF22}">
      <dgm:prSet phldrT="[Text]"/>
      <dgm:spPr/>
      <dgm:t>
        <a:bodyPr/>
        <a:lstStyle/>
        <a:p>
          <a:r>
            <a:rPr lang="en-US" dirty="0" smtClean="0"/>
            <a:t>Description of Research Activities</a:t>
          </a:r>
          <a:endParaRPr lang="en-US" dirty="0"/>
        </a:p>
      </dgm:t>
    </dgm:pt>
    <dgm:pt modelId="{8D7CABD3-6574-4044-A599-9EB23423075C}" type="parTrans" cxnId="{DE3FD653-2D52-410A-A59A-E0767A4965D5}">
      <dgm:prSet/>
      <dgm:spPr/>
      <dgm:t>
        <a:bodyPr/>
        <a:lstStyle/>
        <a:p>
          <a:endParaRPr lang="en-US"/>
        </a:p>
      </dgm:t>
    </dgm:pt>
    <dgm:pt modelId="{D0898C17-DA3B-4F37-9CA0-47EB3F92A472}" type="sibTrans" cxnId="{DE3FD653-2D52-410A-A59A-E0767A4965D5}">
      <dgm:prSet/>
      <dgm:spPr/>
      <dgm:t>
        <a:bodyPr/>
        <a:lstStyle/>
        <a:p>
          <a:endParaRPr lang="en-US"/>
        </a:p>
      </dgm:t>
    </dgm:pt>
    <dgm:pt modelId="{6271C7D2-0429-4CF2-B5BD-F69CBC13C7F0}">
      <dgm:prSet phldrT="[Text]"/>
      <dgm:spPr/>
      <dgm:t>
        <a:bodyPr/>
        <a:lstStyle/>
        <a:p>
          <a:r>
            <a:rPr lang="en-US" dirty="0" smtClean="0"/>
            <a:t>Deliverables and Dates</a:t>
          </a:r>
          <a:endParaRPr lang="en-US" dirty="0"/>
        </a:p>
      </dgm:t>
    </dgm:pt>
    <dgm:pt modelId="{9A09D772-029A-4437-9D7F-D3B9552D2C4C}" type="parTrans" cxnId="{C8C25E06-23C6-424C-B12A-A64DE589B1FD}">
      <dgm:prSet/>
      <dgm:spPr/>
      <dgm:t>
        <a:bodyPr/>
        <a:lstStyle/>
        <a:p>
          <a:endParaRPr lang="en-US"/>
        </a:p>
      </dgm:t>
    </dgm:pt>
    <dgm:pt modelId="{67CD8180-03F9-4201-9164-40EA98CE6533}" type="sibTrans" cxnId="{C8C25E06-23C6-424C-B12A-A64DE589B1FD}">
      <dgm:prSet/>
      <dgm:spPr/>
      <dgm:t>
        <a:bodyPr/>
        <a:lstStyle/>
        <a:p>
          <a:endParaRPr lang="en-US"/>
        </a:p>
      </dgm:t>
    </dgm:pt>
    <dgm:pt modelId="{AFA7735F-13AF-4C63-8CB9-3A3135B4942D}" type="pres">
      <dgm:prSet presAssocID="{D561C823-C6E9-4BBA-ABBF-F1B3E9E3B1DD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1A9C426-D7C6-4710-8CB7-ECB5AE4D762B}" type="pres">
      <dgm:prSet presAssocID="{AE7B5CA5-965E-46D4-8895-EB05DA1D4C24}" presName="Name5" presStyleLbl="venn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2E99472-9585-4F3A-9C75-9863A8904236}" type="pres">
      <dgm:prSet presAssocID="{3FC60AFA-EC80-4446-8012-F79E449C41E8}" presName="space" presStyleCnt="0"/>
      <dgm:spPr/>
    </dgm:pt>
    <dgm:pt modelId="{D7DBEAB9-4352-4A13-9C0F-0D135F337FA2}" type="pres">
      <dgm:prSet presAssocID="{A4E00C92-6469-49A7-A503-D66530607FBD}" presName="Name5" presStyleLbl="venn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976F41B-6193-4EF6-A5B1-550474646184}" type="pres">
      <dgm:prSet presAssocID="{0E78AD21-4E56-4D14-B53D-BEE329C4A024}" presName="space" presStyleCnt="0"/>
      <dgm:spPr/>
    </dgm:pt>
    <dgm:pt modelId="{CE116699-DFDB-4A4A-9E19-96F034005E9D}" type="pres">
      <dgm:prSet presAssocID="{6A0614A0-673D-4525-BFE5-33D82BCEFF22}" presName="Name5" presStyleLbl="venn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C818FB4-3797-4FB0-8C7C-B01179AE4928}" type="pres">
      <dgm:prSet presAssocID="{D0898C17-DA3B-4F37-9CA0-47EB3F92A472}" presName="space" presStyleCnt="0"/>
      <dgm:spPr/>
    </dgm:pt>
    <dgm:pt modelId="{2C56FD84-AA07-4D41-A5B4-F59569C99F29}" type="pres">
      <dgm:prSet presAssocID="{6271C7D2-0429-4CF2-B5BD-F69CBC13C7F0}" presName="Name5" presStyleLbl="venn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225F2E2-049C-4FE8-BB93-D6692783055F}" srcId="{D561C823-C6E9-4BBA-ABBF-F1B3E9E3B1DD}" destId="{A4E00C92-6469-49A7-A503-D66530607FBD}" srcOrd="1" destOrd="0" parTransId="{6E7602BA-A4ED-4B7F-A523-97A447B90DF8}" sibTransId="{0E78AD21-4E56-4D14-B53D-BEE329C4A024}"/>
    <dgm:cxn modelId="{4E245C74-7B1A-4DD0-81D8-073A9567F8F8}" srcId="{D561C823-C6E9-4BBA-ABBF-F1B3E9E3B1DD}" destId="{AE7B5CA5-965E-46D4-8895-EB05DA1D4C24}" srcOrd="0" destOrd="0" parTransId="{834C50F9-4565-45AA-A462-9A586D3F04EB}" sibTransId="{3FC60AFA-EC80-4446-8012-F79E449C41E8}"/>
    <dgm:cxn modelId="{D8FD2141-8C13-407E-8EB0-420CE8539823}" type="presOf" srcId="{6A0614A0-673D-4525-BFE5-33D82BCEFF22}" destId="{CE116699-DFDB-4A4A-9E19-96F034005E9D}" srcOrd="0" destOrd="0" presId="urn:microsoft.com/office/officeart/2005/8/layout/venn3"/>
    <dgm:cxn modelId="{DE3FD653-2D52-410A-A59A-E0767A4965D5}" srcId="{D561C823-C6E9-4BBA-ABBF-F1B3E9E3B1DD}" destId="{6A0614A0-673D-4525-BFE5-33D82BCEFF22}" srcOrd="2" destOrd="0" parTransId="{8D7CABD3-6574-4044-A599-9EB23423075C}" sibTransId="{D0898C17-DA3B-4F37-9CA0-47EB3F92A472}"/>
    <dgm:cxn modelId="{C8C25E06-23C6-424C-B12A-A64DE589B1FD}" srcId="{D561C823-C6E9-4BBA-ABBF-F1B3E9E3B1DD}" destId="{6271C7D2-0429-4CF2-B5BD-F69CBC13C7F0}" srcOrd="3" destOrd="0" parTransId="{9A09D772-029A-4437-9D7F-D3B9552D2C4C}" sibTransId="{67CD8180-03F9-4201-9164-40EA98CE6533}"/>
    <dgm:cxn modelId="{048292B0-2A47-41EF-B010-1F7DE5CBC1C6}" type="presOf" srcId="{6271C7D2-0429-4CF2-B5BD-F69CBC13C7F0}" destId="{2C56FD84-AA07-4D41-A5B4-F59569C99F29}" srcOrd="0" destOrd="0" presId="urn:microsoft.com/office/officeart/2005/8/layout/venn3"/>
    <dgm:cxn modelId="{BCAAF45E-20FC-4C3E-BC4A-F96F1E0B0108}" type="presOf" srcId="{A4E00C92-6469-49A7-A503-D66530607FBD}" destId="{D7DBEAB9-4352-4A13-9C0F-0D135F337FA2}" srcOrd="0" destOrd="0" presId="urn:microsoft.com/office/officeart/2005/8/layout/venn3"/>
    <dgm:cxn modelId="{EB6A30AA-CBFA-475B-BDB6-8541A74BBFAD}" type="presOf" srcId="{D561C823-C6E9-4BBA-ABBF-F1B3E9E3B1DD}" destId="{AFA7735F-13AF-4C63-8CB9-3A3135B4942D}" srcOrd="0" destOrd="0" presId="urn:microsoft.com/office/officeart/2005/8/layout/venn3"/>
    <dgm:cxn modelId="{B43297CF-76A0-459F-B1C6-B0BB3FFBEB35}" type="presOf" srcId="{AE7B5CA5-965E-46D4-8895-EB05DA1D4C24}" destId="{91A9C426-D7C6-4710-8CB7-ECB5AE4D762B}" srcOrd="0" destOrd="0" presId="urn:microsoft.com/office/officeart/2005/8/layout/venn3"/>
    <dgm:cxn modelId="{52EC736A-4134-4D16-8E49-AA1FBC9DBE3A}" type="presParOf" srcId="{AFA7735F-13AF-4C63-8CB9-3A3135B4942D}" destId="{91A9C426-D7C6-4710-8CB7-ECB5AE4D762B}" srcOrd="0" destOrd="0" presId="urn:microsoft.com/office/officeart/2005/8/layout/venn3"/>
    <dgm:cxn modelId="{D71CFD1F-4A2C-40BD-9187-5304F42534D0}" type="presParOf" srcId="{AFA7735F-13AF-4C63-8CB9-3A3135B4942D}" destId="{62E99472-9585-4F3A-9C75-9863A8904236}" srcOrd="1" destOrd="0" presId="urn:microsoft.com/office/officeart/2005/8/layout/venn3"/>
    <dgm:cxn modelId="{07481D94-F833-41E5-8734-C1FB2530D140}" type="presParOf" srcId="{AFA7735F-13AF-4C63-8CB9-3A3135B4942D}" destId="{D7DBEAB9-4352-4A13-9C0F-0D135F337FA2}" srcOrd="2" destOrd="0" presId="urn:microsoft.com/office/officeart/2005/8/layout/venn3"/>
    <dgm:cxn modelId="{92494AA0-4398-4A83-B5FC-916D18DE1C19}" type="presParOf" srcId="{AFA7735F-13AF-4C63-8CB9-3A3135B4942D}" destId="{7976F41B-6193-4EF6-A5B1-550474646184}" srcOrd="3" destOrd="0" presId="urn:microsoft.com/office/officeart/2005/8/layout/venn3"/>
    <dgm:cxn modelId="{A03E2348-F045-4E57-BD17-4355484E227B}" type="presParOf" srcId="{AFA7735F-13AF-4C63-8CB9-3A3135B4942D}" destId="{CE116699-DFDB-4A4A-9E19-96F034005E9D}" srcOrd="4" destOrd="0" presId="urn:microsoft.com/office/officeart/2005/8/layout/venn3"/>
    <dgm:cxn modelId="{B1A121B3-46A8-4A4B-A065-F09A49CF4A45}" type="presParOf" srcId="{AFA7735F-13AF-4C63-8CB9-3A3135B4942D}" destId="{7C818FB4-3797-4FB0-8C7C-B01179AE4928}" srcOrd="5" destOrd="0" presId="urn:microsoft.com/office/officeart/2005/8/layout/venn3"/>
    <dgm:cxn modelId="{387A5B9E-BC1C-4717-9A84-4F37CE33BA14}" type="presParOf" srcId="{AFA7735F-13AF-4C63-8CB9-3A3135B4942D}" destId="{2C56FD84-AA07-4D41-A5B4-F59569C99F29}" srcOrd="6" destOrd="0" presId="urn:microsoft.com/office/officeart/2005/8/layout/venn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D176280D-EF71-4B60-8C48-181F2B66E62F}" type="doc">
      <dgm:prSet loTypeId="urn:microsoft.com/office/officeart/2005/8/layout/lProcess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71F71CE-8124-4A9C-A69D-C7D5F6DCF957}">
      <dgm:prSet phldrT="[Text]"/>
      <dgm:spPr/>
      <dgm:t>
        <a:bodyPr/>
        <a:lstStyle/>
        <a:p>
          <a:r>
            <a:rPr lang="en-US" dirty="0" smtClean="0"/>
            <a:t>Program Plans</a:t>
          </a:r>
          <a:endParaRPr lang="en-US" dirty="0"/>
        </a:p>
      </dgm:t>
    </dgm:pt>
    <dgm:pt modelId="{9C768C84-D3EA-483E-9BC6-4D1A96AD5EA2}" type="parTrans" cxnId="{D533D12B-7BB3-4801-A201-37D4B30AE996}">
      <dgm:prSet/>
      <dgm:spPr/>
      <dgm:t>
        <a:bodyPr/>
        <a:lstStyle/>
        <a:p>
          <a:endParaRPr lang="en-US"/>
        </a:p>
      </dgm:t>
    </dgm:pt>
    <dgm:pt modelId="{356DA6D4-948E-42E3-9B46-D22E5998814F}" type="sibTrans" cxnId="{D533D12B-7BB3-4801-A201-37D4B30AE996}">
      <dgm:prSet/>
      <dgm:spPr/>
      <dgm:t>
        <a:bodyPr/>
        <a:lstStyle/>
        <a:p>
          <a:endParaRPr lang="en-US"/>
        </a:p>
      </dgm:t>
    </dgm:pt>
    <dgm:pt modelId="{44F2E026-C8E2-459D-AD74-D95E8285C789}">
      <dgm:prSet phldrT="[Text]"/>
      <dgm:spPr/>
      <dgm:t>
        <a:bodyPr/>
        <a:lstStyle/>
        <a:p>
          <a:r>
            <a:rPr lang="en-US" dirty="0" smtClean="0"/>
            <a:t>Program Manager and Staff Interviews</a:t>
          </a:r>
          <a:endParaRPr lang="en-US" dirty="0"/>
        </a:p>
      </dgm:t>
    </dgm:pt>
    <dgm:pt modelId="{E384E142-75E7-4E55-BA2E-DEF384AFCA0B}" type="parTrans" cxnId="{2D2DB082-4F6C-4F10-9493-EE38953D5DF2}">
      <dgm:prSet/>
      <dgm:spPr/>
      <dgm:t>
        <a:bodyPr/>
        <a:lstStyle/>
        <a:p>
          <a:endParaRPr lang="en-US"/>
        </a:p>
      </dgm:t>
    </dgm:pt>
    <dgm:pt modelId="{A8C5E3C3-4DD1-497B-9A88-8D45FC02FA64}" type="sibTrans" cxnId="{2D2DB082-4F6C-4F10-9493-EE38953D5DF2}">
      <dgm:prSet/>
      <dgm:spPr/>
      <dgm:t>
        <a:bodyPr/>
        <a:lstStyle/>
        <a:p>
          <a:endParaRPr lang="en-US"/>
        </a:p>
      </dgm:t>
    </dgm:pt>
    <dgm:pt modelId="{0DF1C24A-E52E-413A-B87F-1FB21F8BD9B5}">
      <dgm:prSet phldrT="[Text]"/>
      <dgm:spPr/>
      <dgm:t>
        <a:bodyPr/>
        <a:lstStyle/>
        <a:p>
          <a:r>
            <a:rPr lang="en-US" dirty="0" smtClean="0"/>
            <a:t> Document Review</a:t>
          </a:r>
          <a:endParaRPr lang="en-US" dirty="0"/>
        </a:p>
      </dgm:t>
    </dgm:pt>
    <dgm:pt modelId="{B01583F4-97E6-4979-AEBB-3CFEFF0B0A6B}" type="sibTrans" cxnId="{FEA9B1FC-CE05-4CA5-ADAC-AFBEECFBF8AE}">
      <dgm:prSet/>
      <dgm:spPr/>
      <dgm:t>
        <a:bodyPr/>
        <a:lstStyle/>
        <a:p>
          <a:endParaRPr lang="en-US"/>
        </a:p>
      </dgm:t>
    </dgm:pt>
    <dgm:pt modelId="{52BEB016-7BD6-45AB-B628-82FA4931BBD7}" type="parTrans" cxnId="{FEA9B1FC-CE05-4CA5-ADAC-AFBEECFBF8AE}">
      <dgm:prSet/>
      <dgm:spPr/>
      <dgm:t>
        <a:bodyPr/>
        <a:lstStyle/>
        <a:p>
          <a:endParaRPr lang="en-US"/>
        </a:p>
      </dgm:t>
    </dgm:pt>
    <dgm:pt modelId="{DFAA1A14-B957-4EB1-A77D-B9F1ADFE6A05}">
      <dgm:prSet phldrT="[Text]"/>
      <dgm:spPr/>
      <dgm:t>
        <a:bodyPr/>
        <a:lstStyle/>
        <a:p>
          <a:r>
            <a:rPr lang="en-US" dirty="0" smtClean="0"/>
            <a:t>Program Rules</a:t>
          </a:r>
          <a:endParaRPr lang="en-US" dirty="0"/>
        </a:p>
      </dgm:t>
    </dgm:pt>
    <dgm:pt modelId="{5205A132-ED1F-40E1-A3BF-3EF99E4E9E40}" type="parTrans" cxnId="{B5B11155-C3C5-4D7B-98C1-C3B78F91D27F}">
      <dgm:prSet/>
      <dgm:spPr/>
      <dgm:t>
        <a:bodyPr/>
        <a:lstStyle/>
        <a:p>
          <a:endParaRPr lang="en-US"/>
        </a:p>
      </dgm:t>
    </dgm:pt>
    <dgm:pt modelId="{5D494EAE-01DE-4AA4-B8E4-49096100C81C}" type="sibTrans" cxnId="{B5B11155-C3C5-4D7B-98C1-C3B78F91D27F}">
      <dgm:prSet/>
      <dgm:spPr/>
      <dgm:t>
        <a:bodyPr/>
        <a:lstStyle/>
        <a:p>
          <a:endParaRPr lang="en-US"/>
        </a:p>
      </dgm:t>
    </dgm:pt>
    <dgm:pt modelId="{FEDFA8DC-AB31-402F-B590-3868FA81B2BA}">
      <dgm:prSet phldrT="[Text]"/>
      <dgm:spPr/>
      <dgm:t>
        <a:bodyPr/>
        <a:lstStyle/>
        <a:p>
          <a:r>
            <a:rPr lang="en-US" dirty="0" smtClean="0"/>
            <a:t>Statistics</a:t>
          </a:r>
          <a:endParaRPr lang="en-US" dirty="0"/>
        </a:p>
      </dgm:t>
    </dgm:pt>
    <dgm:pt modelId="{B5E0CF25-01C7-47C0-90AD-8878EE2BACEC}" type="parTrans" cxnId="{2CBE95BE-B492-4FDF-B1A2-270503B2CA11}">
      <dgm:prSet/>
      <dgm:spPr/>
      <dgm:t>
        <a:bodyPr/>
        <a:lstStyle/>
        <a:p>
          <a:endParaRPr lang="en-US"/>
        </a:p>
      </dgm:t>
    </dgm:pt>
    <dgm:pt modelId="{30B24918-4190-4034-AC7B-F576E691BFD1}" type="sibTrans" cxnId="{2CBE95BE-B492-4FDF-B1A2-270503B2CA11}">
      <dgm:prSet/>
      <dgm:spPr/>
      <dgm:t>
        <a:bodyPr/>
        <a:lstStyle/>
        <a:p>
          <a:endParaRPr lang="en-US"/>
        </a:p>
      </dgm:t>
    </dgm:pt>
    <dgm:pt modelId="{B205E9C2-6C08-4024-8054-D322761BFC77}">
      <dgm:prSet phldrT="[Text]"/>
      <dgm:spPr/>
      <dgm:t>
        <a:bodyPr/>
        <a:lstStyle/>
        <a:p>
          <a:r>
            <a:rPr lang="en-US" dirty="0" smtClean="0"/>
            <a:t>Training Materials</a:t>
          </a:r>
          <a:endParaRPr lang="en-US" dirty="0"/>
        </a:p>
      </dgm:t>
    </dgm:pt>
    <dgm:pt modelId="{331E86D3-EFD2-43B4-8690-DBB000156505}" type="parTrans" cxnId="{7E2EDBF6-38CB-40BA-950A-9E9A6BE971A9}">
      <dgm:prSet/>
      <dgm:spPr/>
      <dgm:t>
        <a:bodyPr/>
        <a:lstStyle/>
        <a:p>
          <a:endParaRPr lang="en-US"/>
        </a:p>
      </dgm:t>
    </dgm:pt>
    <dgm:pt modelId="{BD960614-4726-4E6E-8529-D3F8DA48425C}" type="sibTrans" cxnId="{7E2EDBF6-38CB-40BA-950A-9E9A6BE971A9}">
      <dgm:prSet/>
      <dgm:spPr/>
      <dgm:t>
        <a:bodyPr/>
        <a:lstStyle/>
        <a:p>
          <a:endParaRPr lang="en-US"/>
        </a:p>
      </dgm:t>
    </dgm:pt>
    <dgm:pt modelId="{01247D87-40F4-426B-885E-95A8092B1A7D}">
      <dgm:prSet phldrT="[Text]"/>
      <dgm:spPr/>
      <dgm:t>
        <a:bodyPr/>
        <a:lstStyle/>
        <a:p>
          <a:r>
            <a:rPr lang="en-US" dirty="0" smtClean="0"/>
            <a:t>Budgets</a:t>
          </a:r>
          <a:endParaRPr lang="en-US" dirty="0"/>
        </a:p>
      </dgm:t>
    </dgm:pt>
    <dgm:pt modelId="{23BD32FC-6D1B-46A4-BDD5-63C397DDE039}" type="parTrans" cxnId="{5E04F794-F996-46FA-B69E-32D17A464D1E}">
      <dgm:prSet/>
      <dgm:spPr/>
      <dgm:t>
        <a:bodyPr/>
        <a:lstStyle/>
        <a:p>
          <a:endParaRPr lang="en-US"/>
        </a:p>
      </dgm:t>
    </dgm:pt>
    <dgm:pt modelId="{A6BD29F0-1F22-4352-B363-874ECD7330BA}" type="sibTrans" cxnId="{5E04F794-F996-46FA-B69E-32D17A464D1E}">
      <dgm:prSet/>
      <dgm:spPr/>
      <dgm:t>
        <a:bodyPr/>
        <a:lstStyle/>
        <a:p>
          <a:endParaRPr lang="en-US"/>
        </a:p>
      </dgm:t>
    </dgm:pt>
    <dgm:pt modelId="{D96D5C99-4239-4553-A352-6E06BDACE746}">
      <dgm:prSet phldrT="[Text]"/>
      <dgm:spPr/>
      <dgm:t>
        <a:bodyPr/>
        <a:lstStyle/>
        <a:p>
          <a:r>
            <a:rPr lang="en-US" dirty="0" smtClean="0"/>
            <a:t>Contracts</a:t>
          </a:r>
          <a:endParaRPr lang="en-US" dirty="0"/>
        </a:p>
      </dgm:t>
    </dgm:pt>
    <dgm:pt modelId="{8E94ED41-472E-4F8C-A0CB-F7BF8E3B3BC0}" type="parTrans" cxnId="{27383CE5-0BE7-4C76-ABA9-0AED5886B025}">
      <dgm:prSet/>
      <dgm:spPr/>
      <dgm:t>
        <a:bodyPr/>
        <a:lstStyle/>
        <a:p>
          <a:endParaRPr lang="en-US"/>
        </a:p>
      </dgm:t>
    </dgm:pt>
    <dgm:pt modelId="{C666DFD9-07DC-4B48-ADCC-335D91760864}" type="sibTrans" cxnId="{27383CE5-0BE7-4C76-ABA9-0AED5886B025}">
      <dgm:prSet/>
      <dgm:spPr/>
      <dgm:t>
        <a:bodyPr/>
        <a:lstStyle/>
        <a:p>
          <a:endParaRPr lang="en-US"/>
        </a:p>
      </dgm:t>
    </dgm:pt>
    <dgm:pt modelId="{42FEB6AC-FDAE-4175-98A8-D442DBD5597C}">
      <dgm:prSet phldrT="[Text]"/>
      <dgm:spPr/>
      <dgm:t>
        <a:bodyPr/>
        <a:lstStyle/>
        <a:p>
          <a:r>
            <a:rPr lang="en-US" dirty="0" smtClean="0"/>
            <a:t>Internal monitoring and reviews</a:t>
          </a:r>
          <a:endParaRPr lang="en-US" dirty="0"/>
        </a:p>
      </dgm:t>
    </dgm:pt>
    <dgm:pt modelId="{255280E4-366E-472B-992E-4BA152625070}" type="parTrans" cxnId="{7912E1E1-15C6-42B4-B912-1470D04A1DB9}">
      <dgm:prSet/>
      <dgm:spPr/>
      <dgm:t>
        <a:bodyPr/>
        <a:lstStyle/>
        <a:p>
          <a:endParaRPr lang="en-US"/>
        </a:p>
      </dgm:t>
    </dgm:pt>
    <dgm:pt modelId="{551AC275-55FC-409C-B50F-F22C51AEB2F6}" type="sibTrans" cxnId="{7912E1E1-15C6-42B4-B912-1470D04A1DB9}">
      <dgm:prSet/>
      <dgm:spPr/>
      <dgm:t>
        <a:bodyPr/>
        <a:lstStyle/>
        <a:p>
          <a:endParaRPr lang="en-US"/>
        </a:p>
      </dgm:t>
    </dgm:pt>
    <dgm:pt modelId="{9A96D586-9A1C-45B2-8655-D3C3C665226D}">
      <dgm:prSet phldrT="[Text]"/>
      <dgm:spPr/>
      <dgm:t>
        <a:bodyPr/>
        <a:lstStyle/>
        <a:p>
          <a:r>
            <a:rPr lang="en-US" dirty="0" smtClean="0"/>
            <a:t>Management</a:t>
          </a:r>
          <a:endParaRPr lang="en-US" dirty="0"/>
        </a:p>
      </dgm:t>
    </dgm:pt>
    <dgm:pt modelId="{16186E0C-C901-4193-B1A1-A1F0785DC448}" type="parTrans" cxnId="{177210A9-C410-4A10-A626-835212B45DFC}">
      <dgm:prSet/>
      <dgm:spPr/>
      <dgm:t>
        <a:bodyPr/>
        <a:lstStyle/>
        <a:p>
          <a:endParaRPr lang="en-US"/>
        </a:p>
      </dgm:t>
    </dgm:pt>
    <dgm:pt modelId="{781FB9FF-9B1D-4721-A75D-08EA4A399186}" type="sibTrans" cxnId="{177210A9-C410-4A10-A626-835212B45DFC}">
      <dgm:prSet/>
      <dgm:spPr/>
      <dgm:t>
        <a:bodyPr/>
        <a:lstStyle/>
        <a:p>
          <a:endParaRPr lang="en-US"/>
        </a:p>
      </dgm:t>
    </dgm:pt>
    <dgm:pt modelId="{2F5C9B22-985D-4F21-B7CF-7D4B42A84C75}">
      <dgm:prSet phldrT="[Text]"/>
      <dgm:spPr/>
      <dgm:t>
        <a:bodyPr/>
        <a:lstStyle/>
        <a:p>
          <a:r>
            <a:rPr lang="en-US" dirty="0" smtClean="0"/>
            <a:t>Schedulers</a:t>
          </a:r>
          <a:endParaRPr lang="en-US" dirty="0"/>
        </a:p>
      </dgm:t>
    </dgm:pt>
    <dgm:pt modelId="{1CD698E3-0151-4618-B383-04C48403C752}" type="parTrans" cxnId="{4CBB1C11-0112-49B9-9CFB-1F29E3F88266}">
      <dgm:prSet/>
      <dgm:spPr/>
      <dgm:t>
        <a:bodyPr/>
        <a:lstStyle/>
        <a:p>
          <a:endParaRPr lang="en-US"/>
        </a:p>
      </dgm:t>
    </dgm:pt>
    <dgm:pt modelId="{BCB2914D-175C-425B-8D53-601523D524B6}" type="sibTrans" cxnId="{4CBB1C11-0112-49B9-9CFB-1F29E3F88266}">
      <dgm:prSet/>
      <dgm:spPr/>
      <dgm:t>
        <a:bodyPr/>
        <a:lstStyle/>
        <a:p>
          <a:endParaRPr lang="en-US"/>
        </a:p>
      </dgm:t>
    </dgm:pt>
    <dgm:pt modelId="{4FE16028-63BB-4D8F-9B97-CEEDB74767D4}">
      <dgm:prSet phldrT="[Text]"/>
      <dgm:spPr/>
      <dgm:t>
        <a:bodyPr/>
        <a:lstStyle/>
        <a:p>
          <a:r>
            <a:rPr lang="en-US" dirty="0" smtClean="0"/>
            <a:t>Auditors</a:t>
          </a:r>
          <a:endParaRPr lang="en-US" dirty="0"/>
        </a:p>
      </dgm:t>
    </dgm:pt>
    <dgm:pt modelId="{EEB13CEB-EA4C-4937-BCC8-8DB5D27C9850}" type="parTrans" cxnId="{302E2B42-3F59-4867-9B4C-D27D8273DB46}">
      <dgm:prSet/>
      <dgm:spPr/>
      <dgm:t>
        <a:bodyPr/>
        <a:lstStyle/>
        <a:p>
          <a:endParaRPr lang="en-US"/>
        </a:p>
      </dgm:t>
    </dgm:pt>
    <dgm:pt modelId="{B83EDA69-79D1-404E-9C4B-8F680866A2EC}" type="sibTrans" cxnId="{302E2B42-3F59-4867-9B4C-D27D8273DB46}">
      <dgm:prSet/>
      <dgm:spPr/>
      <dgm:t>
        <a:bodyPr/>
        <a:lstStyle/>
        <a:p>
          <a:endParaRPr lang="en-US"/>
        </a:p>
      </dgm:t>
    </dgm:pt>
    <dgm:pt modelId="{754C1454-2802-4E44-91DA-D846B43415BD}">
      <dgm:prSet phldrT="[Text]"/>
      <dgm:spPr/>
      <dgm:t>
        <a:bodyPr/>
        <a:lstStyle/>
        <a:p>
          <a:r>
            <a:rPr lang="en-US" dirty="0" smtClean="0"/>
            <a:t>Installers</a:t>
          </a:r>
          <a:endParaRPr lang="en-US" dirty="0"/>
        </a:p>
      </dgm:t>
    </dgm:pt>
    <dgm:pt modelId="{DEE992A1-274E-45E8-A664-1AA61C973D87}" type="parTrans" cxnId="{E39FCC4D-CCAF-458B-A986-38E57061C00D}">
      <dgm:prSet/>
      <dgm:spPr/>
      <dgm:t>
        <a:bodyPr/>
        <a:lstStyle/>
        <a:p>
          <a:endParaRPr lang="en-US"/>
        </a:p>
      </dgm:t>
    </dgm:pt>
    <dgm:pt modelId="{E76674E8-B88C-476B-8FE8-4B32822AC461}" type="sibTrans" cxnId="{E39FCC4D-CCAF-458B-A986-38E57061C00D}">
      <dgm:prSet/>
      <dgm:spPr/>
      <dgm:t>
        <a:bodyPr/>
        <a:lstStyle/>
        <a:p>
          <a:endParaRPr lang="en-US"/>
        </a:p>
      </dgm:t>
    </dgm:pt>
    <dgm:pt modelId="{80469CE4-8BEB-4F07-BA72-70515190DABA}">
      <dgm:prSet phldrT="[Text]"/>
      <dgm:spPr/>
      <dgm:t>
        <a:bodyPr/>
        <a:lstStyle/>
        <a:p>
          <a:r>
            <a:rPr lang="en-US" dirty="0" smtClean="0"/>
            <a:t>QC Inspectors</a:t>
          </a:r>
          <a:endParaRPr lang="en-US" dirty="0"/>
        </a:p>
      </dgm:t>
    </dgm:pt>
    <dgm:pt modelId="{29F93FF6-6A9E-46EF-B597-F394E6694B33}" type="parTrans" cxnId="{CFC83F4F-7A87-4F73-9E7A-2C0F19E9BBD2}">
      <dgm:prSet/>
      <dgm:spPr/>
      <dgm:t>
        <a:bodyPr/>
        <a:lstStyle/>
        <a:p>
          <a:endParaRPr lang="en-US"/>
        </a:p>
      </dgm:t>
    </dgm:pt>
    <dgm:pt modelId="{1303636A-4342-4E48-A6BE-2EBA84D01BEB}" type="sibTrans" cxnId="{CFC83F4F-7A87-4F73-9E7A-2C0F19E9BBD2}">
      <dgm:prSet/>
      <dgm:spPr/>
      <dgm:t>
        <a:bodyPr/>
        <a:lstStyle/>
        <a:p>
          <a:endParaRPr lang="en-US"/>
        </a:p>
      </dgm:t>
    </dgm:pt>
    <dgm:pt modelId="{88307B08-BFE9-4647-BA12-DFDD72C46226}" type="pres">
      <dgm:prSet presAssocID="{D176280D-EF71-4B60-8C48-181F2B66E62F}" presName="theList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E2648E5-7B36-4F07-A454-D54A5AEF2F87}" type="pres">
      <dgm:prSet presAssocID="{0DF1C24A-E52E-413A-B87F-1FB21F8BD9B5}" presName="compNode" presStyleCnt="0"/>
      <dgm:spPr/>
    </dgm:pt>
    <dgm:pt modelId="{182A6EE7-0EB6-45C4-8D44-C7E6F851ABDB}" type="pres">
      <dgm:prSet presAssocID="{0DF1C24A-E52E-413A-B87F-1FB21F8BD9B5}" presName="aNode" presStyleLbl="bgShp" presStyleIdx="0" presStyleCnt="2"/>
      <dgm:spPr/>
      <dgm:t>
        <a:bodyPr/>
        <a:lstStyle/>
        <a:p>
          <a:endParaRPr lang="en-US"/>
        </a:p>
      </dgm:t>
    </dgm:pt>
    <dgm:pt modelId="{BE6652A9-E9B9-4002-98CD-7B62B24446DD}" type="pres">
      <dgm:prSet presAssocID="{0DF1C24A-E52E-413A-B87F-1FB21F8BD9B5}" presName="textNode" presStyleLbl="bgShp" presStyleIdx="0" presStyleCnt="2"/>
      <dgm:spPr/>
      <dgm:t>
        <a:bodyPr/>
        <a:lstStyle/>
        <a:p>
          <a:endParaRPr lang="en-US"/>
        </a:p>
      </dgm:t>
    </dgm:pt>
    <dgm:pt modelId="{A758CCBF-2821-458E-B8DD-8251402D404E}" type="pres">
      <dgm:prSet presAssocID="{0DF1C24A-E52E-413A-B87F-1FB21F8BD9B5}" presName="compChildNode" presStyleCnt="0"/>
      <dgm:spPr/>
    </dgm:pt>
    <dgm:pt modelId="{79D54C13-3960-4588-AF40-479E2CA62453}" type="pres">
      <dgm:prSet presAssocID="{0DF1C24A-E52E-413A-B87F-1FB21F8BD9B5}" presName="theInnerList" presStyleCnt="0"/>
      <dgm:spPr/>
    </dgm:pt>
    <dgm:pt modelId="{0713F023-EDA7-4457-B31F-375DA691307B}" type="pres">
      <dgm:prSet presAssocID="{871F71CE-8124-4A9C-A69D-C7D5F6DCF957}" presName="childNode" presStyleLbl="node1" presStyleIdx="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AEDDA2D-9144-4984-B914-CE2978CC1FE5}" type="pres">
      <dgm:prSet presAssocID="{871F71CE-8124-4A9C-A69D-C7D5F6DCF957}" presName="aSpace2" presStyleCnt="0"/>
      <dgm:spPr/>
    </dgm:pt>
    <dgm:pt modelId="{98B1B3F6-D40E-49CD-AFD2-FBCA2411AE16}" type="pres">
      <dgm:prSet presAssocID="{DFAA1A14-B957-4EB1-A77D-B9F1ADFE6A05}" presName="childNode" presStyleLbl="node1" presStyleIdx="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6358ABD-D77A-4AE9-A2BB-4264940D904B}" type="pres">
      <dgm:prSet presAssocID="{DFAA1A14-B957-4EB1-A77D-B9F1ADFE6A05}" presName="aSpace2" presStyleCnt="0"/>
      <dgm:spPr/>
    </dgm:pt>
    <dgm:pt modelId="{80A607A3-87F0-41B7-AAC8-1601B3368D51}" type="pres">
      <dgm:prSet presAssocID="{FEDFA8DC-AB31-402F-B590-3868FA81B2BA}" presName="childNode" presStyleLbl="node1" presStyleIdx="2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D9CDFBD-EE32-49C4-A91A-770B11B13603}" type="pres">
      <dgm:prSet presAssocID="{FEDFA8DC-AB31-402F-B590-3868FA81B2BA}" presName="aSpace2" presStyleCnt="0"/>
      <dgm:spPr/>
    </dgm:pt>
    <dgm:pt modelId="{9AB49C43-01E9-4D5F-8B4A-B1B21682A44C}" type="pres">
      <dgm:prSet presAssocID="{B205E9C2-6C08-4024-8054-D322761BFC77}" presName="childNode" presStyleLbl="node1" presStyleIdx="3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EAC6C56-319D-4E82-A600-011D6EF4A1BC}" type="pres">
      <dgm:prSet presAssocID="{B205E9C2-6C08-4024-8054-D322761BFC77}" presName="aSpace2" presStyleCnt="0"/>
      <dgm:spPr/>
    </dgm:pt>
    <dgm:pt modelId="{420CC565-E6A0-4ECC-8367-923D4B8D8DAB}" type="pres">
      <dgm:prSet presAssocID="{01247D87-40F4-426B-885E-95A8092B1A7D}" presName="childNode" presStyleLbl="node1" presStyleIdx="4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069B8C8-9523-49CC-997C-FC5579F5D9CB}" type="pres">
      <dgm:prSet presAssocID="{01247D87-40F4-426B-885E-95A8092B1A7D}" presName="aSpace2" presStyleCnt="0"/>
      <dgm:spPr/>
    </dgm:pt>
    <dgm:pt modelId="{5AE410A5-FFB4-4C11-9671-C0B6F8647618}" type="pres">
      <dgm:prSet presAssocID="{D96D5C99-4239-4553-A352-6E06BDACE746}" presName="childNode" presStyleLbl="node1" presStyleIdx="5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61A801-FD0F-4793-846B-9B240E2BF98D}" type="pres">
      <dgm:prSet presAssocID="{D96D5C99-4239-4553-A352-6E06BDACE746}" presName="aSpace2" presStyleCnt="0"/>
      <dgm:spPr/>
    </dgm:pt>
    <dgm:pt modelId="{A083D0FF-F19C-4A29-BD65-2DA445D6D7AA}" type="pres">
      <dgm:prSet presAssocID="{42FEB6AC-FDAE-4175-98A8-D442DBD5597C}" presName="childNode" presStyleLbl="node1" presStyleIdx="6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74A122D-F32F-45D0-A0C4-716E003FF732}" type="pres">
      <dgm:prSet presAssocID="{0DF1C24A-E52E-413A-B87F-1FB21F8BD9B5}" presName="aSpace" presStyleCnt="0"/>
      <dgm:spPr/>
    </dgm:pt>
    <dgm:pt modelId="{168A26FE-7606-49F8-B1EB-7D1C56EE52FA}" type="pres">
      <dgm:prSet presAssocID="{44F2E026-C8E2-459D-AD74-D95E8285C789}" presName="compNode" presStyleCnt="0"/>
      <dgm:spPr/>
    </dgm:pt>
    <dgm:pt modelId="{2E6EFD7E-4421-4499-A92C-BCA75CB6450E}" type="pres">
      <dgm:prSet presAssocID="{44F2E026-C8E2-459D-AD74-D95E8285C789}" presName="aNode" presStyleLbl="bgShp" presStyleIdx="1" presStyleCnt="2"/>
      <dgm:spPr/>
      <dgm:t>
        <a:bodyPr/>
        <a:lstStyle/>
        <a:p>
          <a:endParaRPr lang="en-US"/>
        </a:p>
      </dgm:t>
    </dgm:pt>
    <dgm:pt modelId="{B8013B78-98B4-4DD6-A604-98F85E95805A}" type="pres">
      <dgm:prSet presAssocID="{44F2E026-C8E2-459D-AD74-D95E8285C789}" presName="textNode" presStyleLbl="bgShp" presStyleIdx="1" presStyleCnt="2"/>
      <dgm:spPr/>
      <dgm:t>
        <a:bodyPr/>
        <a:lstStyle/>
        <a:p>
          <a:endParaRPr lang="en-US"/>
        </a:p>
      </dgm:t>
    </dgm:pt>
    <dgm:pt modelId="{54960924-55F2-48BE-B132-26DF188CD046}" type="pres">
      <dgm:prSet presAssocID="{44F2E026-C8E2-459D-AD74-D95E8285C789}" presName="compChildNode" presStyleCnt="0"/>
      <dgm:spPr/>
    </dgm:pt>
    <dgm:pt modelId="{8CC9C0BF-4DFB-4F01-AC38-11517E5F4D67}" type="pres">
      <dgm:prSet presAssocID="{44F2E026-C8E2-459D-AD74-D95E8285C789}" presName="theInnerList" presStyleCnt="0"/>
      <dgm:spPr/>
    </dgm:pt>
    <dgm:pt modelId="{E3FD3C46-26F2-47AB-8827-5C52EF6FD57C}" type="pres">
      <dgm:prSet presAssocID="{9A96D586-9A1C-45B2-8655-D3C3C665226D}" presName="childNode" presStyleLbl="node1" presStyleIdx="7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B81EC86-0EB7-474C-91DD-221FC0D02346}" type="pres">
      <dgm:prSet presAssocID="{9A96D586-9A1C-45B2-8655-D3C3C665226D}" presName="aSpace2" presStyleCnt="0"/>
      <dgm:spPr/>
    </dgm:pt>
    <dgm:pt modelId="{BA2DD04D-AA3F-4D53-A37A-7F7CEF07A981}" type="pres">
      <dgm:prSet presAssocID="{2F5C9B22-985D-4F21-B7CF-7D4B42A84C75}" presName="childNode" presStyleLbl="node1" presStyleIdx="8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56CBCE9-59E6-4463-9C8C-AB28DBBF9422}" type="pres">
      <dgm:prSet presAssocID="{2F5C9B22-985D-4F21-B7CF-7D4B42A84C75}" presName="aSpace2" presStyleCnt="0"/>
      <dgm:spPr/>
    </dgm:pt>
    <dgm:pt modelId="{7F2CA850-17B3-4F48-9AF6-B14F9097097A}" type="pres">
      <dgm:prSet presAssocID="{4FE16028-63BB-4D8F-9B97-CEEDB74767D4}" presName="childNode" presStyleLbl="node1" presStyleIdx="9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EABB5EE-C001-46A7-80EC-43674F8384CF}" type="pres">
      <dgm:prSet presAssocID="{4FE16028-63BB-4D8F-9B97-CEEDB74767D4}" presName="aSpace2" presStyleCnt="0"/>
      <dgm:spPr/>
    </dgm:pt>
    <dgm:pt modelId="{F8742D51-844B-4A7E-8E56-618CF1D5E0D9}" type="pres">
      <dgm:prSet presAssocID="{754C1454-2802-4E44-91DA-D846B43415BD}" presName="childNode" presStyleLbl="node1" presStyleIdx="1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BE32B17-B3F4-4197-9F71-0D0864AF6039}" type="pres">
      <dgm:prSet presAssocID="{754C1454-2802-4E44-91DA-D846B43415BD}" presName="aSpace2" presStyleCnt="0"/>
      <dgm:spPr/>
    </dgm:pt>
    <dgm:pt modelId="{3753CAD5-451D-4831-9021-8479523D8AD0}" type="pres">
      <dgm:prSet presAssocID="{80469CE4-8BEB-4F07-BA72-70515190DABA}" presName="childNode" presStyleLbl="node1" presStyleIdx="1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912E1E1-15C6-42B4-B912-1470D04A1DB9}" srcId="{0DF1C24A-E52E-413A-B87F-1FB21F8BD9B5}" destId="{42FEB6AC-FDAE-4175-98A8-D442DBD5597C}" srcOrd="6" destOrd="0" parTransId="{255280E4-366E-472B-992E-4BA152625070}" sibTransId="{551AC275-55FC-409C-B50F-F22C51AEB2F6}"/>
    <dgm:cxn modelId="{2D2DB082-4F6C-4F10-9493-EE38953D5DF2}" srcId="{D176280D-EF71-4B60-8C48-181F2B66E62F}" destId="{44F2E026-C8E2-459D-AD74-D95E8285C789}" srcOrd="1" destOrd="0" parTransId="{E384E142-75E7-4E55-BA2E-DEF384AFCA0B}" sibTransId="{A8C5E3C3-4DD1-497B-9A88-8D45FC02FA64}"/>
    <dgm:cxn modelId="{302E2B42-3F59-4867-9B4C-D27D8273DB46}" srcId="{44F2E026-C8E2-459D-AD74-D95E8285C789}" destId="{4FE16028-63BB-4D8F-9B97-CEEDB74767D4}" srcOrd="2" destOrd="0" parTransId="{EEB13CEB-EA4C-4937-BCC8-8DB5D27C9850}" sibTransId="{B83EDA69-79D1-404E-9C4B-8F680866A2EC}"/>
    <dgm:cxn modelId="{4CBB1C11-0112-49B9-9CFB-1F29E3F88266}" srcId="{44F2E026-C8E2-459D-AD74-D95E8285C789}" destId="{2F5C9B22-985D-4F21-B7CF-7D4B42A84C75}" srcOrd="1" destOrd="0" parTransId="{1CD698E3-0151-4618-B383-04C48403C752}" sibTransId="{BCB2914D-175C-425B-8D53-601523D524B6}"/>
    <dgm:cxn modelId="{5A32B4B8-6454-43F0-86FB-475CC96691C5}" type="presOf" srcId="{DFAA1A14-B957-4EB1-A77D-B9F1ADFE6A05}" destId="{98B1B3F6-D40E-49CD-AFD2-FBCA2411AE16}" srcOrd="0" destOrd="0" presId="urn:microsoft.com/office/officeart/2005/8/layout/lProcess2"/>
    <dgm:cxn modelId="{A13416E5-BAD3-4B40-B17D-4557FAABA495}" type="presOf" srcId="{44F2E026-C8E2-459D-AD74-D95E8285C789}" destId="{B8013B78-98B4-4DD6-A604-98F85E95805A}" srcOrd="1" destOrd="0" presId="urn:microsoft.com/office/officeart/2005/8/layout/lProcess2"/>
    <dgm:cxn modelId="{16BF8531-4797-40D0-AC5C-55A919B6636A}" type="presOf" srcId="{D176280D-EF71-4B60-8C48-181F2B66E62F}" destId="{88307B08-BFE9-4647-BA12-DFDD72C46226}" srcOrd="0" destOrd="0" presId="urn:microsoft.com/office/officeart/2005/8/layout/lProcess2"/>
    <dgm:cxn modelId="{EB694979-6920-4921-9045-03B66ED82046}" type="presOf" srcId="{9A96D586-9A1C-45B2-8655-D3C3C665226D}" destId="{E3FD3C46-26F2-47AB-8827-5C52EF6FD57C}" srcOrd="0" destOrd="0" presId="urn:microsoft.com/office/officeart/2005/8/layout/lProcess2"/>
    <dgm:cxn modelId="{D533D12B-7BB3-4801-A201-37D4B30AE996}" srcId="{0DF1C24A-E52E-413A-B87F-1FB21F8BD9B5}" destId="{871F71CE-8124-4A9C-A69D-C7D5F6DCF957}" srcOrd="0" destOrd="0" parTransId="{9C768C84-D3EA-483E-9BC6-4D1A96AD5EA2}" sibTransId="{356DA6D4-948E-42E3-9B46-D22E5998814F}"/>
    <dgm:cxn modelId="{FEA9B1FC-CE05-4CA5-ADAC-AFBEECFBF8AE}" srcId="{D176280D-EF71-4B60-8C48-181F2B66E62F}" destId="{0DF1C24A-E52E-413A-B87F-1FB21F8BD9B5}" srcOrd="0" destOrd="0" parTransId="{52BEB016-7BD6-45AB-B628-82FA4931BBD7}" sibTransId="{B01583F4-97E6-4979-AEBB-3CFEFF0B0A6B}"/>
    <dgm:cxn modelId="{D212AEBF-E13B-46F9-8AA3-0D9EAB655EBE}" type="presOf" srcId="{FEDFA8DC-AB31-402F-B590-3868FA81B2BA}" destId="{80A607A3-87F0-41B7-AAC8-1601B3368D51}" srcOrd="0" destOrd="0" presId="urn:microsoft.com/office/officeart/2005/8/layout/lProcess2"/>
    <dgm:cxn modelId="{4E75E4BC-A5BB-4331-A919-B117CC49ECEE}" type="presOf" srcId="{871F71CE-8124-4A9C-A69D-C7D5F6DCF957}" destId="{0713F023-EDA7-4457-B31F-375DA691307B}" srcOrd="0" destOrd="0" presId="urn:microsoft.com/office/officeart/2005/8/layout/lProcess2"/>
    <dgm:cxn modelId="{189274A9-596E-431E-8A3E-BCCC68518BC3}" type="presOf" srcId="{80469CE4-8BEB-4F07-BA72-70515190DABA}" destId="{3753CAD5-451D-4831-9021-8479523D8AD0}" srcOrd="0" destOrd="0" presId="urn:microsoft.com/office/officeart/2005/8/layout/lProcess2"/>
    <dgm:cxn modelId="{6189D2E9-9801-4983-97BD-160760DF5802}" type="presOf" srcId="{754C1454-2802-4E44-91DA-D846B43415BD}" destId="{F8742D51-844B-4A7E-8E56-618CF1D5E0D9}" srcOrd="0" destOrd="0" presId="urn:microsoft.com/office/officeart/2005/8/layout/lProcess2"/>
    <dgm:cxn modelId="{1285A5A2-F6D1-4AF7-9FA3-231EE4F0900A}" type="presOf" srcId="{4FE16028-63BB-4D8F-9B97-CEEDB74767D4}" destId="{7F2CA850-17B3-4F48-9AF6-B14F9097097A}" srcOrd="0" destOrd="0" presId="urn:microsoft.com/office/officeart/2005/8/layout/lProcess2"/>
    <dgm:cxn modelId="{382B30D3-59B7-4CB0-AC08-6D92734BA279}" type="presOf" srcId="{44F2E026-C8E2-459D-AD74-D95E8285C789}" destId="{2E6EFD7E-4421-4499-A92C-BCA75CB6450E}" srcOrd="0" destOrd="0" presId="urn:microsoft.com/office/officeart/2005/8/layout/lProcess2"/>
    <dgm:cxn modelId="{2D049E47-6E99-4595-A53B-4808D5B50198}" type="presOf" srcId="{D96D5C99-4239-4553-A352-6E06BDACE746}" destId="{5AE410A5-FFB4-4C11-9671-C0B6F8647618}" srcOrd="0" destOrd="0" presId="urn:microsoft.com/office/officeart/2005/8/layout/lProcess2"/>
    <dgm:cxn modelId="{CA870EAD-C990-4DD9-801B-BACD65A3DB2C}" type="presOf" srcId="{42FEB6AC-FDAE-4175-98A8-D442DBD5597C}" destId="{A083D0FF-F19C-4A29-BD65-2DA445D6D7AA}" srcOrd="0" destOrd="0" presId="urn:microsoft.com/office/officeart/2005/8/layout/lProcess2"/>
    <dgm:cxn modelId="{5E04F794-F996-46FA-B69E-32D17A464D1E}" srcId="{0DF1C24A-E52E-413A-B87F-1FB21F8BD9B5}" destId="{01247D87-40F4-426B-885E-95A8092B1A7D}" srcOrd="4" destOrd="0" parTransId="{23BD32FC-6D1B-46A4-BDD5-63C397DDE039}" sibTransId="{A6BD29F0-1F22-4352-B363-874ECD7330BA}"/>
    <dgm:cxn modelId="{177210A9-C410-4A10-A626-835212B45DFC}" srcId="{44F2E026-C8E2-459D-AD74-D95E8285C789}" destId="{9A96D586-9A1C-45B2-8655-D3C3C665226D}" srcOrd="0" destOrd="0" parTransId="{16186E0C-C901-4193-B1A1-A1F0785DC448}" sibTransId="{781FB9FF-9B1D-4721-A75D-08EA4A399186}"/>
    <dgm:cxn modelId="{4EF3B4BE-0FE1-44FB-BBFE-42390557777E}" type="presOf" srcId="{0DF1C24A-E52E-413A-B87F-1FB21F8BD9B5}" destId="{182A6EE7-0EB6-45C4-8D44-C7E6F851ABDB}" srcOrd="0" destOrd="0" presId="urn:microsoft.com/office/officeart/2005/8/layout/lProcess2"/>
    <dgm:cxn modelId="{12422392-A4A5-4665-BDC7-26BB809A4F14}" type="presOf" srcId="{2F5C9B22-985D-4F21-B7CF-7D4B42A84C75}" destId="{BA2DD04D-AA3F-4D53-A37A-7F7CEF07A981}" srcOrd="0" destOrd="0" presId="urn:microsoft.com/office/officeart/2005/8/layout/lProcess2"/>
    <dgm:cxn modelId="{27383CE5-0BE7-4C76-ABA9-0AED5886B025}" srcId="{0DF1C24A-E52E-413A-B87F-1FB21F8BD9B5}" destId="{D96D5C99-4239-4553-A352-6E06BDACE746}" srcOrd="5" destOrd="0" parTransId="{8E94ED41-472E-4F8C-A0CB-F7BF8E3B3BC0}" sibTransId="{C666DFD9-07DC-4B48-ADCC-335D91760864}"/>
    <dgm:cxn modelId="{E39FCC4D-CCAF-458B-A986-38E57061C00D}" srcId="{44F2E026-C8E2-459D-AD74-D95E8285C789}" destId="{754C1454-2802-4E44-91DA-D846B43415BD}" srcOrd="3" destOrd="0" parTransId="{DEE992A1-274E-45E8-A664-1AA61C973D87}" sibTransId="{E76674E8-B88C-476B-8FE8-4B32822AC461}"/>
    <dgm:cxn modelId="{CFC83F4F-7A87-4F73-9E7A-2C0F19E9BBD2}" srcId="{44F2E026-C8E2-459D-AD74-D95E8285C789}" destId="{80469CE4-8BEB-4F07-BA72-70515190DABA}" srcOrd="4" destOrd="0" parTransId="{29F93FF6-6A9E-46EF-B597-F394E6694B33}" sibTransId="{1303636A-4342-4E48-A6BE-2EBA84D01BEB}"/>
    <dgm:cxn modelId="{B5B11155-C3C5-4D7B-98C1-C3B78F91D27F}" srcId="{0DF1C24A-E52E-413A-B87F-1FB21F8BD9B5}" destId="{DFAA1A14-B957-4EB1-A77D-B9F1ADFE6A05}" srcOrd="1" destOrd="0" parTransId="{5205A132-ED1F-40E1-A3BF-3EF99E4E9E40}" sibTransId="{5D494EAE-01DE-4AA4-B8E4-49096100C81C}"/>
    <dgm:cxn modelId="{8F5CC775-E47E-494E-99A4-4B7F88F09E0F}" type="presOf" srcId="{01247D87-40F4-426B-885E-95A8092B1A7D}" destId="{420CC565-E6A0-4ECC-8367-923D4B8D8DAB}" srcOrd="0" destOrd="0" presId="urn:microsoft.com/office/officeart/2005/8/layout/lProcess2"/>
    <dgm:cxn modelId="{8471215C-42A1-4CB4-BB90-8F3991308682}" type="presOf" srcId="{B205E9C2-6C08-4024-8054-D322761BFC77}" destId="{9AB49C43-01E9-4D5F-8B4A-B1B21682A44C}" srcOrd="0" destOrd="0" presId="urn:microsoft.com/office/officeart/2005/8/layout/lProcess2"/>
    <dgm:cxn modelId="{2CBE95BE-B492-4FDF-B1A2-270503B2CA11}" srcId="{0DF1C24A-E52E-413A-B87F-1FB21F8BD9B5}" destId="{FEDFA8DC-AB31-402F-B590-3868FA81B2BA}" srcOrd="2" destOrd="0" parTransId="{B5E0CF25-01C7-47C0-90AD-8878EE2BACEC}" sibTransId="{30B24918-4190-4034-AC7B-F576E691BFD1}"/>
    <dgm:cxn modelId="{538ABB8F-7FE3-4987-AFCE-A4C595F2937B}" type="presOf" srcId="{0DF1C24A-E52E-413A-B87F-1FB21F8BD9B5}" destId="{BE6652A9-E9B9-4002-98CD-7B62B24446DD}" srcOrd="1" destOrd="0" presId="urn:microsoft.com/office/officeart/2005/8/layout/lProcess2"/>
    <dgm:cxn modelId="{7E2EDBF6-38CB-40BA-950A-9E9A6BE971A9}" srcId="{0DF1C24A-E52E-413A-B87F-1FB21F8BD9B5}" destId="{B205E9C2-6C08-4024-8054-D322761BFC77}" srcOrd="3" destOrd="0" parTransId="{331E86D3-EFD2-43B4-8690-DBB000156505}" sibTransId="{BD960614-4726-4E6E-8529-D3F8DA48425C}"/>
    <dgm:cxn modelId="{EB456C4B-793D-4924-9935-D5BAB481D95B}" type="presParOf" srcId="{88307B08-BFE9-4647-BA12-DFDD72C46226}" destId="{CE2648E5-7B36-4F07-A454-D54A5AEF2F87}" srcOrd="0" destOrd="0" presId="urn:microsoft.com/office/officeart/2005/8/layout/lProcess2"/>
    <dgm:cxn modelId="{773349B4-DBF6-42B7-A6A1-9ABF2775CB7A}" type="presParOf" srcId="{CE2648E5-7B36-4F07-A454-D54A5AEF2F87}" destId="{182A6EE7-0EB6-45C4-8D44-C7E6F851ABDB}" srcOrd="0" destOrd="0" presId="urn:microsoft.com/office/officeart/2005/8/layout/lProcess2"/>
    <dgm:cxn modelId="{19021C6F-9858-4003-981F-02BF3D4AB481}" type="presParOf" srcId="{CE2648E5-7B36-4F07-A454-D54A5AEF2F87}" destId="{BE6652A9-E9B9-4002-98CD-7B62B24446DD}" srcOrd="1" destOrd="0" presId="urn:microsoft.com/office/officeart/2005/8/layout/lProcess2"/>
    <dgm:cxn modelId="{5666B9E8-82DA-4389-8F32-A9E113947390}" type="presParOf" srcId="{CE2648E5-7B36-4F07-A454-D54A5AEF2F87}" destId="{A758CCBF-2821-458E-B8DD-8251402D404E}" srcOrd="2" destOrd="0" presId="urn:microsoft.com/office/officeart/2005/8/layout/lProcess2"/>
    <dgm:cxn modelId="{8756ABB4-129E-45AC-A4BA-A369E6D47B8B}" type="presParOf" srcId="{A758CCBF-2821-458E-B8DD-8251402D404E}" destId="{79D54C13-3960-4588-AF40-479E2CA62453}" srcOrd="0" destOrd="0" presId="urn:microsoft.com/office/officeart/2005/8/layout/lProcess2"/>
    <dgm:cxn modelId="{924D3DC0-07E1-4198-BA7D-8A8642C2E1AF}" type="presParOf" srcId="{79D54C13-3960-4588-AF40-479E2CA62453}" destId="{0713F023-EDA7-4457-B31F-375DA691307B}" srcOrd="0" destOrd="0" presId="urn:microsoft.com/office/officeart/2005/8/layout/lProcess2"/>
    <dgm:cxn modelId="{C25346AF-DF0E-4DFF-B97D-D57A1B4005C5}" type="presParOf" srcId="{79D54C13-3960-4588-AF40-479E2CA62453}" destId="{1AEDDA2D-9144-4984-B914-CE2978CC1FE5}" srcOrd="1" destOrd="0" presId="urn:microsoft.com/office/officeart/2005/8/layout/lProcess2"/>
    <dgm:cxn modelId="{670A4ED6-39AA-44F5-A5DA-BFAA9FCB9B40}" type="presParOf" srcId="{79D54C13-3960-4588-AF40-479E2CA62453}" destId="{98B1B3F6-D40E-49CD-AFD2-FBCA2411AE16}" srcOrd="2" destOrd="0" presId="urn:microsoft.com/office/officeart/2005/8/layout/lProcess2"/>
    <dgm:cxn modelId="{8A5B058D-2A5F-477E-9702-04A8786C81BB}" type="presParOf" srcId="{79D54C13-3960-4588-AF40-479E2CA62453}" destId="{76358ABD-D77A-4AE9-A2BB-4264940D904B}" srcOrd="3" destOrd="0" presId="urn:microsoft.com/office/officeart/2005/8/layout/lProcess2"/>
    <dgm:cxn modelId="{C0B055F5-5BA4-45B1-83A0-77041D801F23}" type="presParOf" srcId="{79D54C13-3960-4588-AF40-479E2CA62453}" destId="{80A607A3-87F0-41B7-AAC8-1601B3368D51}" srcOrd="4" destOrd="0" presId="urn:microsoft.com/office/officeart/2005/8/layout/lProcess2"/>
    <dgm:cxn modelId="{70B80467-A5CE-478A-9EA2-C355294D4E21}" type="presParOf" srcId="{79D54C13-3960-4588-AF40-479E2CA62453}" destId="{5D9CDFBD-EE32-49C4-A91A-770B11B13603}" srcOrd="5" destOrd="0" presId="urn:microsoft.com/office/officeart/2005/8/layout/lProcess2"/>
    <dgm:cxn modelId="{436274DA-5BE3-46FE-9E07-EF2B9F0AE983}" type="presParOf" srcId="{79D54C13-3960-4588-AF40-479E2CA62453}" destId="{9AB49C43-01E9-4D5F-8B4A-B1B21682A44C}" srcOrd="6" destOrd="0" presId="urn:microsoft.com/office/officeart/2005/8/layout/lProcess2"/>
    <dgm:cxn modelId="{7C6264E7-EE9E-45E3-B7BE-7F5303E45637}" type="presParOf" srcId="{79D54C13-3960-4588-AF40-479E2CA62453}" destId="{6EAC6C56-319D-4E82-A600-011D6EF4A1BC}" srcOrd="7" destOrd="0" presId="urn:microsoft.com/office/officeart/2005/8/layout/lProcess2"/>
    <dgm:cxn modelId="{F73B9819-CF3D-4572-ABA2-206A128478E3}" type="presParOf" srcId="{79D54C13-3960-4588-AF40-479E2CA62453}" destId="{420CC565-E6A0-4ECC-8367-923D4B8D8DAB}" srcOrd="8" destOrd="0" presId="urn:microsoft.com/office/officeart/2005/8/layout/lProcess2"/>
    <dgm:cxn modelId="{E5D51A7A-67D5-4C2A-AEDE-1E1D00C1177A}" type="presParOf" srcId="{79D54C13-3960-4588-AF40-479E2CA62453}" destId="{F069B8C8-9523-49CC-997C-FC5579F5D9CB}" srcOrd="9" destOrd="0" presId="urn:microsoft.com/office/officeart/2005/8/layout/lProcess2"/>
    <dgm:cxn modelId="{3575B43A-658F-4C0E-B488-B8CE09E549F2}" type="presParOf" srcId="{79D54C13-3960-4588-AF40-479E2CA62453}" destId="{5AE410A5-FFB4-4C11-9671-C0B6F8647618}" srcOrd="10" destOrd="0" presId="urn:microsoft.com/office/officeart/2005/8/layout/lProcess2"/>
    <dgm:cxn modelId="{3D855827-82F7-4F3A-8D7F-35C72677F962}" type="presParOf" srcId="{79D54C13-3960-4588-AF40-479E2CA62453}" destId="{7261A801-FD0F-4793-846B-9B240E2BF98D}" srcOrd="11" destOrd="0" presId="urn:microsoft.com/office/officeart/2005/8/layout/lProcess2"/>
    <dgm:cxn modelId="{C02C484D-ECF1-4E5D-8623-8D9F214A8497}" type="presParOf" srcId="{79D54C13-3960-4588-AF40-479E2CA62453}" destId="{A083D0FF-F19C-4A29-BD65-2DA445D6D7AA}" srcOrd="12" destOrd="0" presId="urn:microsoft.com/office/officeart/2005/8/layout/lProcess2"/>
    <dgm:cxn modelId="{03115992-9492-4A82-B879-2E835E3639A1}" type="presParOf" srcId="{88307B08-BFE9-4647-BA12-DFDD72C46226}" destId="{F74A122D-F32F-45D0-A0C4-716E003FF732}" srcOrd="1" destOrd="0" presId="urn:microsoft.com/office/officeart/2005/8/layout/lProcess2"/>
    <dgm:cxn modelId="{8684F2D7-CE88-4EFE-982A-B45D06AB13F2}" type="presParOf" srcId="{88307B08-BFE9-4647-BA12-DFDD72C46226}" destId="{168A26FE-7606-49F8-B1EB-7D1C56EE52FA}" srcOrd="2" destOrd="0" presId="urn:microsoft.com/office/officeart/2005/8/layout/lProcess2"/>
    <dgm:cxn modelId="{0FFA20F6-4FB6-4CB3-A717-04095AB39A4A}" type="presParOf" srcId="{168A26FE-7606-49F8-B1EB-7D1C56EE52FA}" destId="{2E6EFD7E-4421-4499-A92C-BCA75CB6450E}" srcOrd="0" destOrd="0" presId="urn:microsoft.com/office/officeart/2005/8/layout/lProcess2"/>
    <dgm:cxn modelId="{720D5028-51EC-4573-9C1C-D4E4D0E4C483}" type="presParOf" srcId="{168A26FE-7606-49F8-B1EB-7D1C56EE52FA}" destId="{B8013B78-98B4-4DD6-A604-98F85E95805A}" srcOrd="1" destOrd="0" presId="urn:microsoft.com/office/officeart/2005/8/layout/lProcess2"/>
    <dgm:cxn modelId="{A975E8B2-2A89-4588-B234-462146414CBD}" type="presParOf" srcId="{168A26FE-7606-49F8-B1EB-7D1C56EE52FA}" destId="{54960924-55F2-48BE-B132-26DF188CD046}" srcOrd="2" destOrd="0" presId="urn:microsoft.com/office/officeart/2005/8/layout/lProcess2"/>
    <dgm:cxn modelId="{1898E71F-D365-461D-AA49-CD3A27CF8893}" type="presParOf" srcId="{54960924-55F2-48BE-B132-26DF188CD046}" destId="{8CC9C0BF-4DFB-4F01-AC38-11517E5F4D67}" srcOrd="0" destOrd="0" presId="urn:microsoft.com/office/officeart/2005/8/layout/lProcess2"/>
    <dgm:cxn modelId="{F7A492CD-5439-4A69-8C1A-4FA9B2D1DF4F}" type="presParOf" srcId="{8CC9C0BF-4DFB-4F01-AC38-11517E5F4D67}" destId="{E3FD3C46-26F2-47AB-8827-5C52EF6FD57C}" srcOrd="0" destOrd="0" presId="urn:microsoft.com/office/officeart/2005/8/layout/lProcess2"/>
    <dgm:cxn modelId="{3FC07532-84AD-493C-96D0-F5CCF72AEF08}" type="presParOf" srcId="{8CC9C0BF-4DFB-4F01-AC38-11517E5F4D67}" destId="{4B81EC86-0EB7-474C-91DD-221FC0D02346}" srcOrd="1" destOrd="0" presId="urn:microsoft.com/office/officeart/2005/8/layout/lProcess2"/>
    <dgm:cxn modelId="{83A1B266-184F-4B3F-A675-76235F02CEE9}" type="presParOf" srcId="{8CC9C0BF-4DFB-4F01-AC38-11517E5F4D67}" destId="{BA2DD04D-AA3F-4D53-A37A-7F7CEF07A981}" srcOrd="2" destOrd="0" presId="urn:microsoft.com/office/officeart/2005/8/layout/lProcess2"/>
    <dgm:cxn modelId="{33D67430-9FDC-4004-A859-7DC13AC0A1A1}" type="presParOf" srcId="{8CC9C0BF-4DFB-4F01-AC38-11517E5F4D67}" destId="{256CBCE9-59E6-4463-9C8C-AB28DBBF9422}" srcOrd="3" destOrd="0" presId="urn:microsoft.com/office/officeart/2005/8/layout/lProcess2"/>
    <dgm:cxn modelId="{0567C2C9-7A06-42A7-B7DB-954993C3A569}" type="presParOf" srcId="{8CC9C0BF-4DFB-4F01-AC38-11517E5F4D67}" destId="{7F2CA850-17B3-4F48-9AF6-B14F9097097A}" srcOrd="4" destOrd="0" presId="urn:microsoft.com/office/officeart/2005/8/layout/lProcess2"/>
    <dgm:cxn modelId="{96252301-24D0-4881-8FB6-9AE99EDA02AD}" type="presParOf" srcId="{8CC9C0BF-4DFB-4F01-AC38-11517E5F4D67}" destId="{FEABB5EE-C001-46A7-80EC-43674F8384CF}" srcOrd="5" destOrd="0" presId="urn:microsoft.com/office/officeart/2005/8/layout/lProcess2"/>
    <dgm:cxn modelId="{7BC00C16-4233-4397-8EAE-D8E6E9EC2355}" type="presParOf" srcId="{8CC9C0BF-4DFB-4F01-AC38-11517E5F4D67}" destId="{F8742D51-844B-4A7E-8E56-618CF1D5E0D9}" srcOrd="6" destOrd="0" presId="urn:microsoft.com/office/officeart/2005/8/layout/lProcess2"/>
    <dgm:cxn modelId="{C383EB7E-7566-4D25-8731-B3C26B77E2F3}" type="presParOf" srcId="{8CC9C0BF-4DFB-4F01-AC38-11517E5F4D67}" destId="{ABE32B17-B3F4-4197-9F71-0D0864AF6039}" srcOrd="7" destOrd="0" presId="urn:microsoft.com/office/officeart/2005/8/layout/lProcess2"/>
    <dgm:cxn modelId="{5CF5A8E1-F814-4DCE-8BAB-643414A5D4B5}" type="presParOf" srcId="{8CC9C0BF-4DFB-4F01-AC38-11517E5F4D67}" destId="{3753CAD5-451D-4831-9021-8479523D8AD0}" srcOrd="8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DABDE76C-75A2-45B8-9976-0FA748DB5FF3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7A3504D-C374-4B2A-9272-9A77B3E23D02}">
      <dgm:prSet phldrT="[Text]"/>
      <dgm:spPr/>
      <dgm:t>
        <a:bodyPr/>
        <a:lstStyle/>
        <a:p>
          <a:r>
            <a:rPr lang="en-US" dirty="0" smtClean="0"/>
            <a:t>Interviews</a:t>
          </a:r>
          <a:endParaRPr lang="en-US" dirty="0"/>
        </a:p>
      </dgm:t>
    </dgm:pt>
    <dgm:pt modelId="{610FD842-66DD-4703-8CDD-9E720601735F}" type="parTrans" cxnId="{38C83340-A8E5-4DAE-A5F5-FB05E6F6914B}">
      <dgm:prSet/>
      <dgm:spPr/>
      <dgm:t>
        <a:bodyPr/>
        <a:lstStyle/>
        <a:p>
          <a:endParaRPr lang="en-US"/>
        </a:p>
      </dgm:t>
    </dgm:pt>
    <dgm:pt modelId="{D64036C9-9CC8-403F-8ED6-3F9B77950275}" type="sibTrans" cxnId="{38C83340-A8E5-4DAE-A5F5-FB05E6F6914B}">
      <dgm:prSet/>
      <dgm:spPr/>
      <dgm:t>
        <a:bodyPr/>
        <a:lstStyle/>
        <a:p>
          <a:endParaRPr lang="en-US"/>
        </a:p>
      </dgm:t>
    </dgm:pt>
    <dgm:pt modelId="{A567EC07-063D-4922-844A-A289CF32D0F5}">
      <dgm:prSet phldrT="[Text]"/>
      <dgm:spPr/>
      <dgm:t>
        <a:bodyPr/>
        <a:lstStyle/>
        <a:p>
          <a:r>
            <a:rPr lang="en-US" dirty="0" smtClean="0"/>
            <a:t>Confirm understanding of program</a:t>
          </a:r>
          <a:endParaRPr lang="en-US" dirty="0"/>
        </a:p>
      </dgm:t>
    </dgm:pt>
    <dgm:pt modelId="{297020CA-0264-49BB-8C5F-2F303F5DF6EC}" type="parTrans" cxnId="{892B9A26-642E-4CDB-9C80-B7B7AE813181}">
      <dgm:prSet/>
      <dgm:spPr/>
      <dgm:t>
        <a:bodyPr/>
        <a:lstStyle/>
        <a:p>
          <a:endParaRPr lang="en-US"/>
        </a:p>
      </dgm:t>
    </dgm:pt>
    <dgm:pt modelId="{0620B02B-E93F-4657-9941-6D1D2975E6CE}" type="sibTrans" cxnId="{892B9A26-642E-4CDB-9C80-B7B7AE813181}">
      <dgm:prSet/>
      <dgm:spPr/>
      <dgm:t>
        <a:bodyPr/>
        <a:lstStyle/>
        <a:p>
          <a:endParaRPr lang="en-US"/>
        </a:p>
      </dgm:t>
    </dgm:pt>
    <dgm:pt modelId="{220B11CE-144E-4C16-9E29-A2C5493E8EAB}">
      <dgm:prSet phldrT="[Text]"/>
      <dgm:spPr/>
      <dgm:t>
        <a:bodyPr/>
        <a:lstStyle/>
        <a:p>
          <a:r>
            <a:rPr lang="en-US" dirty="0" smtClean="0"/>
            <a:t>Fill in gaps about operations and procedures</a:t>
          </a:r>
          <a:endParaRPr lang="en-US" dirty="0"/>
        </a:p>
      </dgm:t>
    </dgm:pt>
    <dgm:pt modelId="{4DCB739E-9F4D-41E3-B222-D585BE2E5E6C}" type="parTrans" cxnId="{43D17183-035A-41B8-9730-6AAC1F555E0E}">
      <dgm:prSet/>
      <dgm:spPr/>
      <dgm:t>
        <a:bodyPr/>
        <a:lstStyle/>
        <a:p>
          <a:endParaRPr lang="en-US"/>
        </a:p>
      </dgm:t>
    </dgm:pt>
    <dgm:pt modelId="{860ACA2C-C094-4AE8-A83D-CC41E49C7BE1}" type="sibTrans" cxnId="{43D17183-035A-41B8-9730-6AAC1F555E0E}">
      <dgm:prSet/>
      <dgm:spPr/>
      <dgm:t>
        <a:bodyPr/>
        <a:lstStyle/>
        <a:p>
          <a:endParaRPr lang="en-US"/>
        </a:p>
      </dgm:t>
    </dgm:pt>
    <dgm:pt modelId="{6E19C278-6EC9-4D35-B0F4-2D4A97C6657E}">
      <dgm:prSet phldrT="[Text]"/>
      <dgm:spPr/>
      <dgm:t>
        <a:bodyPr/>
        <a:lstStyle/>
        <a:p>
          <a:r>
            <a:rPr lang="en-US" dirty="0" smtClean="0"/>
            <a:t>Obtain information on program resources</a:t>
          </a:r>
          <a:endParaRPr lang="en-US" dirty="0"/>
        </a:p>
      </dgm:t>
    </dgm:pt>
    <dgm:pt modelId="{F4B98F6E-4C3C-4C99-A8F5-A0608A2762CA}" type="parTrans" cxnId="{062C3DD1-387B-44FF-A8CF-D163A9946A59}">
      <dgm:prSet/>
      <dgm:spPr/>
      <dgm:t>
        <a:bodyPr/>
        <a:lstStyle/>
        <a:p>
          <a:endParaRPr lang="en-US"/>
        </a:p>
      </dgm:t>
    </dgm:pt>
    <dgm:pt modelId="{6C9E4251-40AA-4077-9932-86DE2BD7BC91}" type="sibTrans" cxnId="{062C3DD1-387B-44FF-A8CF-D163A9946A59}">
      <dgm:prSet/>
      <dgm:spPr/>
      <dgm:t>
        <a:bodyPr/>
        <a:lstStyle/>
        <a:p>
          <a:endParaRPr lang="en-US"/>
        </a:p>
      </dgm:t>
    </dgm:pt>
    <dgm:pt modelId="{0B00A5E4-7DE7-4F44-A744-AB104416CAA0}">
      <dgm:prSet phldrT="[Text]"/>
      <dgm:spPr/>
      <dgm:t>
        <a:bodyPr/>
        <a:lstStyle/>
        <a:p>
          <a:r>
            <a:rPr lang="en-US" dirty="0" smtClean="0"/>
            <a:t>Explore ideas for program modification</a:t>
          </a:r>
          <a:endParaRPr lang="en-US" dirty="0"/>
        </a:p>
      </dgm:t>
    </dgm:pt>
    <dgm:pt modelId="{2C95787F-210F-45A2-94F9-FD997FF063ED}" type="parTrans" cxnId="{49419916-17F6-44A5-A972-AE7EDE98A013}">
      <dgm:prSet/>
      <dgm:spPr/>
      <dgm:t>
        <a:bodyPr/>
        <a:lstStyle/>
        <a:p>
          <a:endParaRPr lang="en-US"/>
        </a:p>
      </dgm:t>
    </dgm:pt>
    <dgm:pt modelId="{9BE1FCFF-4F80-40C6-9C4E-F6BFEB788168}" type="sibTrans" cxnId="{49419916-17F6-44A5-A972-AE7EDE98A013}">
      <dgm:prSet/>
      <dgm:spPr/>
      <dgm:t>
        <a:bodyPr/>
        <a:lstStyle/>
        <a:p>
          <a:endParaRPr lang="en-US"/>
        </a:p>
      </dgm:t>
    </dgm:pt>
    <dgm:pt modelId="{3AA1D830-54C1-416B-9749-4B390C50A865}" type="pres">
      <dgm:prSet presAssocID="{DABDE76C-75A2-45B8-9976-0FA748DB5FF3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6584EC0-8E6A-470B-A672-C377D4D3DA28}" type="pres">
      <dgm:prSet presAssocID="{77A3504D-C374-4B2A-9272-9A77B3E23D02}" presName="root1" presStyleCnt="0"/>
      <dgm:spPr/>
    </dgm:pt>
    <dgm:pt modelId="{7579D886-BD36-4128-A5C3-D5A1D180166E}" type="pres">
      <dgm:prSet presAssocID="{77A3504D-C374-4B2A-9272-9A77B3E23D02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5ACB0BE-7F86-46E4-A6A9-E671C5D8A90B}" type="pres">
      <dgm:prSet presAssocID="{77A3504D-C374-4B2A-9272-9A77B3E23D02}" presName="level2hierChild" presStyleCnt="0"/>
      <dgm:spPr/>
    </dgm:pt>
    <dgm:pt modelId="{E4E3FB51-527E-4211-B990-BCBF96970711}" type="pres">
      <dgm:prSet presAssocID="{297020CA-0264-49BB-8C5F-2F303F5DF6EC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4829D4FB-2D7C-49C6-AB18-3265E657CD75}" type="pres">
      <dgm:prSet presAssocID="{297020CA-0264-49BB-8C5F-2F303F5DF6EC}" presName="connTx" presStyleLbl="parChTrans1D2" presStyleIdx="0" presStyleCnt="4"/>
      <dgm:spPr/>
      <dgm:t>
        <a:bodyPr/>
        <a:lstStyle/>
        <a:p>
          <a:endParaRPr lang="en-US"/>
        </a:p>
      </dgm:t>
    </dgm:pt>
    <dgm:pt modelId="{28646387-81BF-4FA8-B1AF-9BBDABEA5A88}" type="pres">
      <dgm:prSet presAssocID="{A567EC07-063D-4922-844A-A289CF32D0F5}" presName="root2" presStyleCnt="0"/>
      <dgm:spPr/>
    </dgm:pt>
    <dgm:pt modelId="{371255EC-F12F-4203-9E00-27DCC138D6A0}" type="pres">
      <dgm:prSet presAssocID="{A567EC07-063D-4922-844A-A289CF32D0F5}" presName="LevelTwoTextNode" presStyleLbl="node2" presStyleIdx="0" presStyleCnt="4" custScaleX="203399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B8E84E5-F2A3-4D4C-A5E0-06F5965C3DC0}" type="pres">
      <dgm:prSet presAssocID="{A567EC07-063D-4922-844A-A289CF32D0F5}" presName="level3hierChild" presStyleCnt="0"/>
      <dgm:spPr/>
    </dgm:pt>
    <dgm:pt modelId="{C3E9080A-C123-482F-B52A-3B401DAF286A}" type="pres">
      <dgm:prSet presAssocID="{4DCB739E-9F4D-41E3-B222-D585BE2E5E6C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B9096E2E-3FB9-434C-AB88-2704D90ABE3D}" type="pres">
      <dgm:prSet presAssocID="{4DCB739E-9F4D-41E3-B222-D585BE2E5E6C}" presName="connTx" presStyleLbl="parChTrans1D2" presStyleIdx="1" presStyleCnt="4"/>
      <dgm:spPr/>
      <dgm:t>
        <a:bodyPr/>
        <a:lstStyle/>
        <a:p>
          <a:endParaRPr lang="en-US"/>
        </a:p>
      </dgm:t>
    </dgm:pt>
    <dgm:pt modelId="{494FA33E-4B27-4C48-8BB0-E383A82CDADD}" type="pres">
      <dgm:prSet presAssocID="{220B11CE-144E-4C16-9E29-A2C5493E8EAB}" presName="root2" presStyleCnt="0"/>
      <dgm:spPr/>
    </dgm:pt>
    <dgm:pt modelId="{62DDF991-A889-47EB-8ABC-4F7ACC460319}" type="pres">
      <dgm:prSet presAssocID="{220B11CE-144E-4C16-9E29-A2C5493E8EAB}" presName="LevelTwoTextNode" presStyleLbl="node2" presStyleIdx="1" presStyleCnt="4" custScaleX="2029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4C40719-CCB0-40F8-BE84-6748E61AB641}" type="pres">
      <dgm:prSet presAssocID="{220B11CE-144E-4C16-9E29-A2C5493E8EAB}" presName="level3hierChild" presStyleCnt="0"/>
      <dgm:spPr/>
    </dgm:pt>
    <dgm:pt modelId="{00DFB21D-50D8-4C30-B5CD-E4985BD63988}" type="pres">
      <dgm:prSet presAssocID="{F4B98F6E-4C3C-4C99-A8F5-A0608A2762CA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CCEC9316-2036-414F-8BFF-6134A0825FCE}" type="pres">
      <dgm:prSet presAssocID="{F4B98F6E-4C3C-4C99-A8F5-A0608A2762CA}" presName="connTx" presStyleLbl="parChTrans1D2" presStyleIdx="2" presStyleCnt="4"/>
      <dgm:spPr/>
      <dgm:t>
        <a:bodyPr/>
        <a:lstStyle/>
        <a:p>
          <a:endParaRPr lang="en-US"/>
        </a:p>
      </dgm:t>
    </dgm:pt>
    <dgm:pt modelId="{81659E6B-F412-4EB0-8FF3-96DBCC069586}" type="pres">
      <dgm:prSet presAssocID="{6E19C278-6EC9-4D35-B0F4-2D4A97C6657E}" presName="root2" presStyleCnt="0"/>
      <dgm:spPr/>
    </dgm:pt>
    <dgm:pt modelId="{51B7A04F-1674-4D58-AA02-01D93E33C8A5}" type="pres">
      <dgm:prSet presAssocID="{6E19C278-6EC9-4D35-B0F4-2D4A97C6657E}" presName="LevelTwoTextNode" presStyleLbl="node2" presStyleIdx="2" presStyleCnt="4" custScaleX="203151" custLinFactNeighborX="275" custLinFactNeighborY="-275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733AD08-20CD-46A1-8F42-2A866995CD75}" type="pres">
      <dgm:prSet presAssocID="{6E19C278-6EC9-4D35-B0F4-2D4A97C6657E}" presName="level3hierChild" presStyleCnt="0"/>
      <dgm:spPr/>
    </dgm:pt>
    <dgm:pt modelId="{EB0FB8BE-D1CF-4FDB-B2FE-EA2F145F5E3E}" type="pres">
      <dgm:prSet presAssocID="{2C95787F-210F-45A2-94F9-FD997FF063ED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73CB9391-6F2B-4856-97CF-00D8EAA3E392}" type="pres">
      <dgm:prSet presAssocID="{2C95787F-210F-45A2-94F9-FD997FF063ED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C10EC65-720A-480E-83EB-FE1E1013D939}" type="pres">
      <dgm:prSet presAssocID="{0B00A5E4-7DE7-4F44-A744-AB104416CAA0}" presName="root2" presStyleCnt="0"/>
      <dgm:spPr/>
    </dgm:pt>
    <dgm:pt modelId="{CE8EC01D-B287-4112-8C2C-B2CAF1342BD9}" type="pres">
      <dgm:prSet presAssocID="{0B00A5E4-7DE7-4F44-A744-AB104416CAA0}" presName="LevelTwoTextNode" presStyleLbl="node2" presStyleIdx="3" presStyleCnt="4" custScaleX="20086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72A9D0F-3C44-4209-9861-980CDD3B63AF}" type="pres">
      <dgm:prSet presAssocID="{0B00A5E4-7DE7-4F44-A744-AB104416CAA0}" presName="level3hierChild" presStyleCnt="0"/>
      <dgm:spPr/>
    </dgm:pt>
  </dgm:ptLst>
  <dgm:cxnLst>
    <dgm:cxn modelId="{6687AEB8-6AAF-45BC-9BDE-97A3911FDF05}" type="presOf" srcId="{A567EC07-063D-4922-844A-A289CF32D0F5}" destId="{371255EC-F12F-4203-9E00-27DCC138D6A0}" srcOrd="0" destOrd="0" presId="urn:microsoft.com/office/officeart/2008/layout/HorizontalMultiLevelHierarchy"/>
    <dgm:cxn modelId="{3FF983BF-57A0-4E9C-AB86-B86ABA71D70F}" type="presOf" srcId="{F4B98F6E-4C3C-4C99-A8F5-A0608A2762CA}" destId="{CCEC9316-2036-414F-8BFF-6134A0825FCE}" srcOrd="1" destOrd="0" presId="urn:microsoft.com/office/officeart/2008/layout/HorizontalMultiLevelHierarchy"/>
    <dgm:cxn modelId="{972F74B0-071A-4C42-B07F-2C126755B0DF}" type="presOf" srcId="{F4B98F6E-4C3C-4C99-A8F5-A0608A2762CA}" destId="{00DFB21D-50D8-4C30-B5CD-E4985BD63988}" srcOrd="0" destOrd="0" presId="urn:microsoft.com/office/officeart/2008/layout/HorizontalMultiLevelHierarchy"/>
    <dgm:cxn modelId="{289EBBB1-DEA3-477C-9C82-65D7081EA1E9}" type="presOf" srcId="{6E19C278-6EC9-4D35-B0F4-2D4A97C6657E}" destId="{51B7A04F-1674-4D58-AA02-01D93E33C8A5}" srcOrd="0" destOrd="0" presId="urn:microsoft.com/office/officeart/2008/layout/HorizontalMultiLevelHierarchy"/>
    <dgm:cxn modelId="{34FADF90-B9CF-467A-B78B-9C5A4631173A}" type="presOf" srcId="{297020CA-0264-49BB-8C5F-2F303F5DF6EC}" destId="{4829D4FB-2D7C-49C6-AB18-3265E657CD75}" srcOrd="1" destOrd="0" presId="urn:microsoft.com/office/officeart/2008/layout/HorizontalMultiLevelHierarchy"/>
    <dgm:cxn modelId="{64FFFA14-BE10-4BFD-AABA-337683AED9AD}" type="presOf" srcId="{2C95787F-210F-45A2-94F9-FD997FF063ED}" destId="{EB0FB8BE-D1CF-4FDB-B2FE-EA2F145F5E3E}" srcOrd="0" destOrd="0" presId="urn:microsoft.com/office/officeart/2008/layout/HorizontalMultiLevelHierarchy"/>
    <dgm:cxn modelId="{D666D7CC-4E92-4BBA-939B-0E275E3C251B}" type="presOf" srcId="{0B00A5E4-7DE7-4F44-A744-AB104416CAA0}" destId="{CE8EC01D-B287-4112-8C2C-B2CAF1342BD9}" srcOrd="0" destOrd="0" presId="urn:microsoft.com/office/officeart/2008/layout/HorizontalMultiLevelHierarchy"/>
    <dgm:cxn modelId="{B92081BA-143A-4B28-9D0D-1D30B31DD4B2}" type="presOf" srcId="{2C95787F-210F-45A2-94F9-FD997FF063ED}" destId="{73CB9391-6F2B-4856-97CF-00D8EAA3E392}" srcOrd="1" destOrd="0" presId="urn:microsoft.com/office/officeart/2008/layout/HorizontalMultiLevelHierarchy"/>
    <dgm:cxn modelId="{13A3CFFD-33DB-4E89-9033-C548BB2C95F7}" type="presOf" srcId="{DABDE76C-75A2-45B8-9976-0FA748DB5FF3}" destId="{3AA1D830-54C1-416B-9749-4B390C50A865}" srcOrd="0" destOrd="0" presId="urn:microsoft.com/office/officeart/2008/layout/HorizontalMultiLevelHierarchy"/>
    <dgm:cxn modelId="{3F1ABE33-653A-4C32-88CB-18CDB99DA4C0}" type="presOf" srcId="{297020CA-0264-49BB-8C5F-2F303F5DF6EC}" destId="{E4E3FB51-527E-4211-B990-BCBF96970711}" srcOrd="0" destOrd="0" presId="urn:microsoft.com/office/officeart/2008/layout/HorizontalMultiLevelHierarchy"/>
    <dgm:cxn modelId="{49419916-17F6-44A5-A972-AE7EDE98A013}" srcId="{77A3504D-C374-4B2A-9272-9A77B3E23D02}" destId="{0B00A5E4-7DE7-4F44-A744-AB104416CAA0}" srcOrd="3" destOrd="0" parTransId="{2C95787F-210F-45A2-94F9-FD997FF063ED}" sibTransId="{9BE1FCFF-4F80-40C6-9C4E-F6BFEB788168}"/>
    <dgm:cxn modelId="{D3F4824B-E9FE-4F5C-81EE-BD9A325BFF73}" type="presOf" srcId="{77A3504D-C374-4B2A-9272-9A77B3E23D02}" destId="{7579D886-BD36-4128-A5C3-D5A1D180166E}" srcOrd="0" destOrd="0" presId="urn:microsoft.com/office/officeart/2008/layout/HorizontalMultiLevelHierarchy"/>
    <dgm:cxn modelId="{892B9A26-642E-4CDB-9C80-B7B7AE813181}" srcId="{77A3504D-C374-4B2A-9272-9A77B3E23D02}" destId="{A567EC07-063D-4922-844A-A289CF32D0F5}" srcOrd="0" destOrd="0" parTransId="{297020CA-0264-49BB-8C5F-2F303F5DF6EC}" sibTransId="{0620B02B-E93F-4657-9941-6D1D2975E6CE}"/>
    <dgm:cxn modelId="{062C3DD1-387B-44FF-A8CF-D163A9946A59}" srcId="{77A3504D-C374-4B2A-9272-9A77B3E23D02}" destId="{6E19C278-6EC9-4D35-B0F4-2D4A97C6657E}" srcOrd="2" destOrd="0" parTransId="{F4B98F6E-4C3C-4C99-A8F5-A0608A2762CA}" sibTransId="{6C9E4251-40AA-4077-9932-86DE2BD7BC91}"/>
    <dgm:cxn modelId="{ACC764A4-DF7F-4ECE-9D9A-339FAB2889FA}" type="presOf" srcId="{4DCB739E-9F4D-41E3-B222-D585BE2E5E6C}" destId="{B9096E2E-3FB9-434C-AB88-2704D90ABE3D}" srcOrd="1" destOrd="0" presId="urn:microsoft.com/office/officeart/2008/layout/HorizontalMultiLevelHierarchy"/>
    <dgm:cxn modelId="{43D17183-035A-41B8-9730-6AAC1F555E0E}" srcId="{77A3504D-C374-4B2A-9272-9A77B3E23D02}" destId="{220B11CE-144E-4C16-9E29-A2C5493E8EAB}" srcOrd="1" destOrd="0" parTransId="{4DCB739E-9F4D-41E3-B222-D585BE2E5E6C}" sibTransId="{860ACA2C-C094-4AE8-A83D-CC41E49C7BE1}"/>
    <dgm:cxn modelId="{6A6FF868-6CED-4341-8EC2-5A5625778E97}" type="presOf" srcId="{4DCB739E-9F4D-41E3-B222-D585BE2E5E6C}" destId="{C3E9080A-C123-482F-B52A-3B401DAF286A}" srcOrd="0" destOrd="0" presId="urn:microsoft.com/office/officeart/2008/layout/HorizontalMultiLevelHierarchy"/>
    <dgm:cxn modelId="{630DBB13-70AD-4BCD-83C5-AE0B832BF1CD}" type="presOf" srcId="{220B11CE-144E-4C16-9E29-A2C5493E8EAB}" destId="{62DDF991-A889-47EB-8ABC-4F7ACC460319}" srcOrd="0" destOrd="0" presId="urn:microsoft.com/office/officeart/2008/layout/HorizontalMultiLevelHierarchy"/>
    <dgm:cxn modelId="{38C83340-A8E5-4DAE-A5F5-FB05E6F6914B}" srcId="{DABDE76C-75A2-45B8-9976-0FA748DB5FF3}" destId="{77A3504D-C374-4B2A-9272-9A77B3E23D02}" srcOrd="0" destOrd="0" parTransId="{610FD842-66DD-4703-8CDD-9E720601735F}" sibTransId="{D64036C9-9CC8-403F-8ED6-3F9B77950275}"/>
    <dgm:cxn modelId="{090ED84A-E8B9-4665-9343-E9CA0084D0B3}" type="presParOf" srcId="{3AA1D830-54C1-416B-9749-4B390C50A865}" destId="{76584EC0-8E6A-470B-A672-C377D4D3DA28}" srcOrd="0" destOrd="0" presId="urn:microsoft.com/office/officeart/2008/layout/HorizontalMultiLevelHierarchy"/>
    <dgm:cxn modelId="{7EDB7F4F-2A3A-4BB0-AD26-3B218A1928AD}" type="presParOf" srcId="{76584EC0-8E6A-470B-A672-C377D4D3DA28}" destId="{7579D886-BD36-4128-A5C3-D5A1D180166E}" srcOrd="0" destOrd="0" presId="urn:microsoft.com/office/officeart/2008/layout/HorizontalMultiLevelHierarchy"/>
    <dgm:cxn modelId="{1BBFF27A-9BD1-46B9-AF87-CD5A97471D25}" type="presParOf" srcId="{76584EC0-8E6A-470B-A672-C377D4D3DA28}" destId="{85ACB0BE-7F86-46E4-A6A9-E671C5D8A90B}" srcOrd="1" destOrd="0" presId="urn:microsoft.com/office/officeart/2008/layout/HorizontalMultiLevelHierarchy"/>
    <dgm:cxn modelId="{C87647E0-AF51-4833-96C4-84D8FC1423A5}" type="presParOf" srcId="{85ACB0BE-7F86-46E4-A6A9-E671C5D8A90B}" destId="{E4E3FB51-527E-4211-B990-BCBF96970711}" srcOrd="0" destOrd="0" presId="urn:microsoft.com/office/officeart/2008/layout/HorizontalMultiLevelHierarchy"/>
    <dgm:cxn modelId="{CD894963-19D5-48FA-9671-A45B61A6A4ED}" type="presParOf" srcId="{E4E3FB51-527E-4211-B990-BCBF96970711}" destId="{4829D4FB-2D7C-49C6-AB18-3265E657CD75}" srcOrd="0" destOrd="0" presId="urn:microsoft.com/office/officeart/2008/layout/HorizontalMultiLevelHierarchy"/>
    <dgm:cxn modelId="{5C5CDEF4-95FD-4492-B3FD-CDE3DB37F76F}" type="presParOf" srcId="{85ACB0BE-7F86-46E4-A6A9-E671C5D8A90B}" destId="{28646387-81BF-4FA8-B1AF-9BBDABEA5A88}" srcOrd="1" destOrd="0" presId="urn:microsoft.com/office/officeart/2008/layout/HorizontalMultiLevelHierarchy"/>
    <dgm:cxn modelId="{C96B5D1C-F43D-41C7-8AC7-5A27A8553012}" type="presParOf" srcId="{28646387-81BF-4FA8-B1AF-9BBDABEA5A88}" destId="{371255EC-F12F-4203-9E00-27DCC138D6A0}" srcOrd="0" destOrd="0" presId="urn:microsoft.com/office/officeart/2008/layout/HorizontalMultiLevelHierarchy"/>
    <dgm:cxn modelId="{20E37CAF-2866-40CC-8E86-F41ECF15B9A3}" type="presParOf" srcId="{28646387-81BF-4FA8-B1AF-9BBDABEA5A88}" destId="{0B8E84E5-F2A3-4D4C-A5E0-06F5965C3DC0}" srcOrd="1" destOrd="0" presId="urn:microsoft.com/office/officeart/2008/layout/HorizontalMultiLevelHierarchy"/>
    <dgm:cxn modelId="{F4321E7F-1A4F-4345-A378-463974A5E645}" type="presParOf" srcId="{85ACB0BE-7F86-46E4-A6A9-E671C5D8A90B}" destId="{C3E9080A-C123-482F-B52A-3B401DAF286A}" srcOrd="2" destOrd="0" presId="urn:microsoft.com/office/officeart/2008/layout/HorizontalMultiLevelHierarchy"/>
    <dgm:cxn modelId="{100AA7F9-E974-435B-981B-90C5429403A7}" type="presParOf" srcId="{C3E9080A-C123-482F-B52A-3B401DAF286A}" destId="{B9096E2E-3FB9-434C-AB88-2704D90ABE3D}" srcOrd="0" destOrd="0" presId="urn:microsoft.com/office/officeart/2008/layout/HorizontalMultiLevelHierarchy"/>
    <dgm:cxn modelId="{38F0E505-6D74-4371-B2EA-A3B9602E6F19}" type="presParOf" srcId="{85ACB0BE-7F86-46E4-A6A9-E671C5D8A90B}" destId="{494FA33E-4B27-4C48-8BB0-E383A82CDADD}" srcOrd="3" destOrd="0" presId="urn:microsoft.com/office/officeart/2008/layout/HorizontalMultiLevelHierarchy"/>
    <dgm:cxn modelId="{69573E6F-B87F-4B26-8724-B419D8607425}" type="presParOf" srcId="{494FA33E-4B27-4C48-8BB0-E383A82CDADD}" destId="{62DDF991-A889-47EB-8ABC-4F7ACC460319}" srcOrd="0" destOrd="0" presId="urn:microsoft.com/office/officeart/2008/layout/HorizontalMultiLevelHierarchy"/>
    <dgm:cxn modelId="{F0AF4892-7EF7-46DF-B94D-2900E19946BC}" type="presParOf" srcId="{494FA33E-4B27-4C48-8BB0-E383A82CDADD}" destId="{64C40719-CCB0-40F8-BE84-6748E61AB641}" srcOrd="1" destOrd="0" presId="urn:microsoft.com/office/officeart/2008/layout/HorizontalMultiLevelHierarchy"/>
    <dgm:cxn modelId="{7BD6E077-9956-4539-96E0-B57369517C6B}" type="presParOf" srcId="{85ACB0BE-7F86-46E4-A6A9-E671C5D8A90B}" destId="{00DFB21D-50D8-4C30-B5CD-E4985BD63988}" srcOrd="4" destOrd="0" presId="urn:microsoft.com/office/officeart/2008/layout/HorizontalMultiLevelHierarchy"/>
    <dgm:cxn modelId="{02468A7B-B8D5-4017-9110-9E0C41EA8B3B}" type="presParOf" srcId="{00DFB21D-50D8-4C30-B5CD-E4985BD63988}" destId="{CCEC9316-2036-414F-8BFF-6134A0825FCE}" srcOrd="0" destOrd="0" presId="urn:microsoft.com/office/officeart/2008/layout/HorizontalMultiLevelHierarchy"/>
    <dgm:cxn modelId="{2B98C184-3ED0-402D-A7F4-B7F67E7A8FCE}" type="presParOf" srcId="{85ACB0BE-7F86-46E4-A6A9-E671C5D8A90B}" destId="{81659E6B-F412-4EB0-8FF3-96DBCC069586}" srcOrd="5" destOrd="0" presId="urn:microsoft.com/office/officeart/2008/layout/HorizontalMultiLevelHierarchy"/>
    <dgm:cxn modelId="{573EDFE5-817F-448E-B6C8-1C228997EAAE}" type="presParOf" srcId="{81659E6B-F412-4EB0-8FF3-96DBCC069586}" destId="{51B7A04F-1674-4D58-AA02-01D93E33C8A5}" srcOrd="0" destOrd="0" presId="urn:microsoft.com/office/officeart/2008/layout/HorizontalMultiLevelHierarchy"/>
    <dgm:cxn modelId="{23956BE3-8DAA-4ACE-B514-885CE4C80B53}" type="presParOf" srcId="{81659E6B-F412-4EB0-8FF3-96DBCC069586}" destId="{9733AD08-20CD-46A1-8F42-2A866995CD75}" srcOrd="1" destOrd="0" presId="urn:microsoft.com/office/officeart/2008/layout/HorizontalMultiLevelHierarchy"/>
    <dgm:cxn modelId="{BFBE69D9-69C7-474A-B247-6B7ED3010F73}" type="presParOf" srcId="{85ACB0BE-7F86-46E4-A6A9-E671C5D8A90B}" destId="{EB0FB8BE-D1CF-4FDB-B2FE-EA2F145F5E3E}" srcOrd="6" destOrd="0" presId="urn:microsoft.com/office/officeart/2008/layout/HorizontalMultiLevelHierarchy"/>
    <dgm:cxn modelId="{8CF7FD46-9953-4C5E-A0D3-B8F51CB83E71}" type="presParOf" srcId="{EB0FB8BE-D1CF-4FDB-B2FE-EA2F145F5E3E}" destId="{73CB9391-6F2B-4856-97CF-00D8EAA3E392}" srcOrd="0" destOrd="0" presId="urn:microsoft.com/office/officeart/2008/layout/HorizontalMultiLevelHierarchy"/>
    <dgm:cxn modelId="{C7204503-D8CF-453D-B6D8-09543E357AEB}" type="presParOf" srcId="{85ACB0BE-7F86-46E4-A6A9-E671C5D8A90B}" destId="{4C10EC65-720A-480E-83EB-FE1E1013D939}" srcOrd="7" destOrd="0" presId="urn:microsoft.com/office/officeart/2008/layout/HorizontalMultiLevelHierarchy"/>
    <dgm:cxn modelId="{401BAF5C-6066-463B-AF00-D14F35027F73}" type="presParOf" srcId="{4C10EC65-720A-480E-83EB-FE1E1013D939}" destId="{CE8EC01D-B287-4112-8C2C-B2CAF1342BD9}" srcOrd="0" destOrd="0" presId="urn:microsoft.com/office/officeart/2008/layout/HorizontalMultiLevelHierarchy"/>
    <dgm:cxn modelId="{D1727D94-4761-401C-A9E2-EA2ED52555CC}" type="presParOf" srcId="{4C10EC65-720A-480E-83EB-FE1E1013D939}" destId="{472A9D0F-3C44-4209-9861-980CDD3B63AF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5C16DB1C-1347-48D4-9BF9-41ABD0CB9FE5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1D7F7E4-FC2A-4DE4-8C48-04E99451D347}">
      <dgm:prSet phldrT="[Text]"/>
      <dgm:spPr/>
      <dgm:t>
        <a:bodyPr/>
        <a:lstStyle/>
        <a:p>
          <a:r>
            <a:rPr lang="en-US" dirty="0" smtClean="0"/>
            <a:t>What are the program’s goals?</a:t>
          </a:r>
        </a:p>
        <a:p>
          <a:r>
            <a:rPr lang="en-US" dirty="0" smtClean="0"/>
            <a:t>How are the goals prioritized?</a:t>
          </a:r>
          <a:endParaRPr lang="en-US" dirty="0"/>
        </a:p>
      </dgm:t>
    </dgm:pt>
    <dgm:pt modelId="{F7CB9AD3-6E7E-485C-9668-BC51BABB2DF1}" type="parTrans" cxnId="{86F6356D-0785-423F-9CDA-50AC521C1ADA}">
      <dgm:prSet/>
      <dgm:spPr/>
      <dgm:t>
        <a:bodyPr/>
        <a:lstStyle/>
        <a:p>
          <a:endParaRPr lang="en-US"/>
        </a:p>
      </dgm:t>
    </dgm:pt>
    <dgm:pt modelId="{D229DADA-EA8A-4F1D-B8D4-232B15523C7E}" type="sibTrans" cxnId="{86F6356D-0785-423F-9CDA-50AC521C1ADA}">
      <dgm:prSet/>
      <dgm:spPr/>
      <dgm:t>
        <a:bodyPr/>
        <a:lstStyle/>
        <a:p>
          <a:endParaRPr lang="en-US"/>
        </a:p>
      </dgm:t>
    </dgm:pt>
    <dgm:pt modelId="{06BFBB53-1128-426E-84DF-92EAB2456DF7}">
      <dgm:prSet phldrT="[Text]"/>
      <dgm:spPr/>
      <dgm:t>
        <a:bodyPr/>
        <a:lstStyle/>
        <a:p>
          <a:r>
            <a:rPr lang="en-US" dirty="0" smtClean="0"/>
            <a:t>Reduce Energy Usage</a:t>
          </a:r>
          <a:endParaRPr lang="en-US" dirty="0"/>
        </a:p>
      </dgm:t>
    </dgm:pt>
    <dgm:pt modelId="{E1E49A4B-0B73-4B4D-9A21-6D04991B11BA}" type="parTrans" cxnId="{B63C3B36-40B5-4EBD-B8B6-E19B59E858C8}">
      <dgm:prSet/>
      <dgm:spPr/>
      <dgm:t>
        <a:bodyPr/>
        <a:lstStyle/>
        <a:p>
          <a:endParaRPr lang="en-US"/>
        </a:p>
      </dgm:t>
    </dgm:pt>
    <dgm:pt modelId="{084BE8A1-5A80-4956-8FD1-AF742568A5CF}" type="sibTrans" cxnId="{B63C3B36-40B5-4EBD-B8B6-E19B59E858C8}">
      <dgm:prSet/>
      <dgm:spPr/>
      <dgm:t>
        <a:bodyPr/>
        <a:lstStyle/>
        <a:p>
          <a:endParaRPr lang="en-US"/>
        </a:p>
      </dgm:t>
    </dgm:pt>
    <dgm:pt modelId="{807C25DF-0D26-4B02-BE60-39994FC1CFE0}">
      <dgm:prSet phldrT="[Text]"/>
      <dgm:spPr/>
      <dgm:t>
        <a:bodyPr/>
        <a:lstStyle/>
        <a:p>
          <a:r>
            <a:rPr lang="en-US" dirty="0" smtClean="0"/>
            <a:t>Improve Energy Affordability</a:t>
          </a:r>
          <a:endParaRPr lang="en-US" dirty="0"/>
        </a:p>
      </dgm:t>
    </dgm:pt>
    <dgm:pt modelId="{9DAD7F6D-B54A-4E1C-BAC3-7647AB9917E7}" type="parTrans" cxnId="{08580AC8-414A-44A0-8B8D-9CEA8D22C19B}">
      <dgm:prSet/>
      <dgm:spPr/>
      <dgm:t>
        <a:bodyPr/>
        <a:lstStyle/>
        <a:p>
          <a:endParaRPr lang="en-US"/>
        </a:p>
      </dgm:t>
    </dgm:pt>
    <dgm:pt modelId="{A261363F-9AEA-4733-92A2-956752E0409C}" type="sibTrans" cxnId="{08580AC8-414A-44A0-8B8D-9CEA8D22C19B}">
      <dgm:prSet/>
      <dgm:spPr/>
      <dgm:t>
        <a:bodyPr/>
        <a:lstStyle/>
        <a:p>
          <a:endParaRPr lang="en-US"/>
        </a:p>
      </dgm:t>
    </dgm:pt>
    <dgm:pt modelId="{292EB885-F066-4F20-9CAC-BDB3AD2F427B}">
      <dgm:prSet phldrT="[Text]"/>
      <dgm:spPr/>
      <dgm:t>
        <a:bodyPr/>
        <a:lstStyle/>
        <a:p>
          <a:r>
            <a:rPr lang="en-US" dirty="0" smtClean="0"/>
            <a:t>Reduce Greenhouse Gas Emissions</a:t>
          </a:r>
          <a:endParaRPr lang="en-US" dirty="0"/>
        </a:p>
      </dgm:t>
    </dgm:pt>
    <dgm:pt modelId="{A0B06734-7DFC-4A69-9114-D8237E1EA37E}" type="parTrans" cxnId="{8B7B58CE-E3AD-49C6-9EB2-1B6DDF4875AD}">
      <dgm:prSet/>
      <dgm:spPr/>
      <dgm:t>
        <a:bodyPr/>
        <a:lstStyle/>
        <a:p>
          <a:endParaRPr lang="en-US"/>
        </a:p>
      </dgm:t>
    </dgm:pt>
    <dgm:pt modelId="{5E54E573-5971-495B-AC00-A6CB7FCD551F}" type="sibTrans" cxnId="{8B7B58CE-E3AD-49C6-9EB2-1B6DDF4875AD}">
      <dgm:prSet/>
      <dgm:spPr/>
      <dgm:t>
        <a:bodyPr/>
        <a:lstStyle/>
        <a:p>
          <a:endParaRPr lang="en-US"/>
        </a:p>
      </dgm:t>
    </dgm:pt>
    <dgm:pt modelId="{F1E88800-93F0-42D5-8453-B33D2AACA32F}">
      <dgm:prSet phldrT="[Text]"/>
      <dgm:spPr/>
      <dgm:t>
        <a:bodyPr/>
        <a:lstStyle/>
        <a:p>
          <a:r>
            <a:rPr lang="en-US" dirty="0" smtClean="0"/>
            <a:t>Improve Client Comfort</a:t>
          </a:r>
          <a:endParaRPr lang="en-US" dirty="0"/>
        </a:p>
      </dgm:t>
    </dgm:pt>
    <dgm:pt modelId="{6A868842-3DC2-4A52-B659-A78412C6EB25}" type="parTrans" cxnId="{654F6EA5-FDBB-4957-AF2F-E509422B9DB4}">
      <dgm:prSet/>
      <dgm:spPr/>
      <dgm:t>
        <a:bodyPr/>
        <a:lstStyle/>
        <a:p>
          <a:endParaRPr lang="en-US"/>
        </a:p>
      </dgm:t>
    </dgm:pt>
    <dgm:pt modelId="{B0712C3D-E3AC-4A2B-B40B-D2B0D79772FC}" type="sibTrans" cxnId="{654F6EA5-FDBB-4957-AF2F-E509422B9DB4}">
      <dgm:prSet/>
      <dgm:spPr/>
      <dgm:t>
        <a:bodyPr/>
        <a:lstStyle/>
        <a:p>
          <a:endParaRPr lang="en-US"/>
        </a:p>
      </dgm:t>
    </dgm:pt>
    <dgm:pt modelId="{625D6180-4D3D-46E7-BFA5-EC81FB98566C}">
      <dgm:prSet phldrT="[Text]"/>
      <dgm:spPr/>
      <dgm:t>
        <a:bodyPr/>
        <a:lstStyle/>
        <a:p>
          <a:r>
            <a:rPr lang="en-US" dirty="0" smtClean="0"/>
            <a:t>Create Jobs</a:t>
          </a:r>
          <a:endParaRPr lang="en-US" dirty="0"/>
        </a:p>
      </dgm:t>
    </dgm:pt>
    <dgm:pt modelId="{29A1221A-AD06-4B20-90A6-CA43C5881DDF}" type="parTrans" cxnId="{B8545D44-6171-4C3B-B5CE-316EF9787946}">
      <dgm:prSet/>
      <dgm:spPr/>
      <dgm:t>
        <a:bodyPr/>
        <a:lstStyle/>
        <a:p>
          <a:endParaRPr lang="en-US"/>
        </a:p>
      </dgm:t>
    </dgm:pt>
    <dgm:pt modelId="{6119BA8F-8C5F-4476-AC7F-0B6842CE7ED0}" type="sibTrans" cxnId="{B8545D44-6171-4C3B-B5CE-316EF9787946}">
      <dgm:prSet/>
      <dgm:spPr/>
      <dgm:t>
        <a:bodyPr/>
        <a:lstStyle/>
        <a:p>
          <a:endParaRPr lang="en-US"/>
        </a:p>
      </dgm:t>
    </dgm:pt>
    <dgm:pt modelId="{15B7B103-1373-4891-8466-39D6FCD86190}" type="pres">
      <dgm:prSet presAssocID="{5C16DB1C-1347-48D4-9BF9-41ABD0CB9FE5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EC22EED8-8D1D-4AF6-BCC0-0F2AC45DF970}" type="pres">
      <dgm:prSet presAssocID="{F1D7F7E4-FC2A-4DE4-8C48-04E99451D347}" presName="parentText" presStyleLbl="node1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A7B874E-1557-4EA1-83CF-5DC6AE74BE20}" type="pres">
      <dgm:prSet presAssocID="{F1D7F7E4-FC2A-4DE4-8C48-04E99451D347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6F6356D-0785-423F-9CDA-50AC521C1ADA}" srcId="{5C16DB1C-1347-48D4-9BF9-41ABD0CB9FE5}" destId="{F1D7F7E4-FC2A-4DE4-8C48-04E99451D347}" srcOrd="0" destOrd="0" parTransId="{F7CB9AD3-6E7E-485C-9668-BC51BABB2DF1}" sibTransId="{D229DADA-EA8A-4F1D-B8D4-232B15523C7E}"/>
    <dgm:cxn modelId="{5711D169-07B5-4A99-907C-E2C4D2D3C32C}" type="presOf" srcId="{F1D7F7E4-FC2A-4DE4-8C48-04E99451D347}" destId="{EC22EED8-8D1D-4AF6-BCC0-0F2AC45DF970}" srcOrd="0" destOrd="0" presId="urn:microsoft.com/office/officeart/2005/8/layout/vList2"/>
    <dgm:cxn modelId="{CF6D3483-8D45-4A33-BDB7-6986EF72E480}" type="presOf" srcId="{F1E88800-93F0-42D5-8453-B33D2AACA32F}" destId="{BA7B874E-1557-4EA1-83CF-5DC6AE74BE20}" srcOrd="0" destOrd="3" presId="urn:microsoft.com/office/officeart/2005/8/layout/vList2"/>
    <dgm:cxn modelId="{F45876FB-05E0-4021-B7AA-717DC898B83C}" type="presOf" srcId="{06BFBB53-1128-426E-84DF-92EAB2456DF7}" destId="{BA7B874E-1557-4EA1-83CF-5DC6AE74BE20}" srcOrd="0" destOrd="0" presId="urn:microsoft.com/office/officeart/2005/8/layout/vList2"/>
    <dgm:cxn modelId="{654F6EA5-FDBB-4957-AF2F-E509422B9DB4}" srcId="{F1D7F7E4-FC2A-4DE4-8C48-04E99451D347}" destId="{F1E88800-93F0-42D5-8453-B33D2AACA32F}" srcOrd="3" destOrd="0" parTransId="{6A868842-3DC2-4A52-B659-A78412C6EB25}" sibTransId="{B0712C3D-E3AC-4A2B-B40B-D2B0D79772FC}"/>
    <dgm:cxn modelId="{517E7644-8645-403B-94B4-7BB3584ECBAF}" type="presOf" srcId="{292EB885-F066-4F20-9CAC-BDB3AD2F427B}" destId="{BA7B874E-1557-4EA1-83CF-5DC6AE74BE20}" srcOrd="0" destOrd="2" presId="urn:microsoft.com/office/officeart/2005/8/layout/vList2"/>
    <dgm:cxn modelId="{08580AC8-414A-44A0-8B8D-9CEA8D22C19B}" srcId="{F1D7F7E4-FC2A-4DE4-8C48-04E99451D347}" destId="{807C25DF-0D26-4B02-BE60-39994FC1CFE0}" srcOrd="1" destOrd="0" parTransId="{9DAD7F6D-B54A-4E1C-BAC3-7647AB9917E7}" sibTransId="{A261363F-9AEA-4733-92A2-956752E0409C}"/>
    <dgm:cxn modelId="{6E7BCFF4-3560-4FA8-A625-90A9B7686567}" type="presOf" srcId="{625D6180-4D3D-46E7-BFA5-EC81FB98566C}" destId="{BA7B874E-1557-4EA1-83CF-5DC6AE74BE20}" srcOrd="0" destOrd="4" presId="urn:microsoft.com/office/officeart/2005/8/layout/vList2"/>
    <dgm:cxn modelId="{B8545D44-6171-4C3B-B5CE-316EF9787946}" srcId="{F1D7F7E4-FC2A-4DE4-8C48-04E99451D347}" destId="{625D6180-4D3D-46E7-BFA5-EC81FB98566C}" srcOrd="4" destOrd="0" parTransId="{29A1221A-AD06-4B20-90A6-CA43C5881DDF}" sibTransId="{6119BA8F-8C5F-4476-AC7F-0B6842CE7ED0}"/>
    <dgm:cxn modelId="{F9B3F571-FB9E-4200-BC0E-56CC01E5A693}" type="presOf" srcId="{5C16DB1C-1347-48D4-9BF9-41ABD0CB9FE5}" destId="{15B7B103-1373-4891-8466-39D6FCD86190}" srcOrd="0" destOrd="0" presId="urn:microsoft.com/office/officeart/2005/8/layout/vList2"/>
    <dgm:cxn modelId="{8B7B58CE-E3AD-49C6-9EB2-1B6DDF4875AD}" srcId="{F1D7F7E4-FC2A-4DE4-8C48-04E99451D347}" destId="{292EB885-F066-4F20-9CAC-BDB3AD2F427B}" srcOrd="2" destOrd="0" parTransId="{A0B06734-7DFC-4A69-9114-D8237E1EA37E}" sibTransId="{5E54E573-5971-495B-AC00-A6CB7FCD551F}"/>
    <dgm:cxn modelId="{D7747B18-52EE-436E-8797-F83D8D85F806}" type="presOf" srcId="{807C25DF-0D26-4B02-BE60-39994FC1CFE0}" destId="{BA7B874E-1557-4EA1-83CF-5DC6AE74BE20}" srcOrd="0" destOrd="1" presId="urn:microsoft.com/office/officeart/2005/8/layout/vList2"/>
    <dgm:cxn modelId="{B63C3B36-40B5-4EBD-B8B6-E19B59E858C8}" srcId="{F1D7F7E4-FC2A-4DE4-8C48-04E99451D347}" destId="{06BFBB53-1128-426E-84DF-92EAB2456DF7}" srcOrd="0" destOrd="0" parTransId="{E1E49A4B-0B73-4B4D-9A21-6D04991B11BA}" sibTransId="{084BE8A1-5A80-4956-8FD1-AF742568A5CF}"/>
    <dgm:cxn modelId="{373D8C32-1345-401A-B41F-BADA848346E4}" type="presParOf" srcId="{15B7B103-1373-4891-8466-39D6FCD86190}" destId="{EC22EED8-8D1D-4AF6-BCC0-0F2AC45DF970}" srcOrd="0" destOrd="0" presId="urn:microsoft.com/office/officeart/2005/8/layout/vList2"/>
    <dgm:cxn modelId="{3C8015C0-25BA-4994-836A-BED39C3CA8A7}" type="presParOf" srcId="{15B7B103-1373-4891-8466-39D6FCD86190}" destId="{BA7B874E-1557-4EA1-83CF-5DC6AE74BE20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5C16DB1C-1347-48D4-9BF9-41ABD0CB9FE5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1D7F7E4-FC2A-4DE4-8C48-04E99451D347}">
      <dgm:prSet phldrT="[Text]"/>
      <dgm:spPr/>
      <dgm:t>
        <a:bodyPr/>
        <a:lstStyle/>
        <a:p>
          <a:r>
            <a:rPr lang="en-US" dirty="0" smtClean="0"/>
            <a:t>How do program managers assess performance?</a:t>
          </a:r>
        </a:p>
        <a:p>
          <a:r>
            <a:rPr lang="en-US" dirty="0" smtClean="0"/>
            <a:t>What performance measures are in use?</a:t>
          </a:r>
          <a:endParaRPr lang="en-US" dirty="0"/>
        </a:p>
      </dgm:t>
    </dgm:pt>
    <dgm:pt modelId="{F7CB9AD3-6E7E-485C-9668-BC51BABB2DF1}" type="parTrans" cxnId="{86F6356D-0785-423F-9CDA-50AC521C1ADA}">
      <dgm:prSet/>
      <dgm:spPr/>
      <dgm:t>
        <a:bodyPr/>
        <a:lstStyle/>
        <a:p>
          <a:endParaRPr lang="en-US"/>
        </a:p>
      </dgm:t>
    </dgm:pt>
    <dgm:pt modelId="{D229DADA-EA8A-4F1D-B8D4-232B15523C7E}" type="sibTrans" cxnId="{86F6356D-0785-423F-9CDA-50AC521C1ADA}">
      <dgm:prSet/>
      <dgm:spPr/>
      <dgm:t>
        <a:bodyPr/>
        <a:lstStyle/>
        <a:p>
          <a:endParaRPr lang="en-US"/>
        </a:p>
      </dgm:t>
    </dgm:pt>
    <dgm:pt modelId="{06BFBB53-1128-426E-84DF-92EAB2456DF7}">
      <dgm:prSet phldrT="[Text]"/>
      <dgm:spPr/>
      <dgm:t>
        <a:bodyPr/>
        <a:lstStyle/>
        <a:p>
          <a:r>
            <a:rPr lang="en-US" dirty="0" smtClean="0"/>
            <a:t>% Reduction in Energy Usage</a:t>
          </a:r>
          <a:endParaRPr lang="en-US" dirty="0"/>
        </a:p>
      </dgm:t>
    </dgm:pt>
    <dgm:pt modelId="{E1E49A4B-0B73-4B4D-9A21-6D04991B11BA}" type="parTrans" cxnId="{B63C3B36-40B5-4EBD-B8B6-E19B59E858C8}">
      <dgm:prSet/>
      <dgm:spPr/>
      <dgm:t>
        <a:bodyPr/>
        <a:lstStyle/>
        <a:p>
          <a:endParaRPr lang="en-US"/>
        </a:p>
      </dgm:t>
    </dgm:pt>
    <dgm:pt modelId="{084BE8A1-5A80-4956-8FD1-AF742568A5CF}" type="sibTrans" cxnId="{B63C3B36-40B5-4EBD-B8B6-E19B59E858C8}">
      <dgm:prSet/>
      <dgm:spPr/>
      <dgm:t>
        <a:bodyPr/>
        <a:lstStyle/>
        <a:p>
          <a:endParaRPr lang="en-US"/>
        </a:p>
      </dgm:t>
    </dgm:pt>
    <dgm:pt modelId="{807C25DF-0D26-4B02-BE60-39994FC1CFE0}">
      <dgm:prSet phldrT="[Text]"/>
      <dgm:spPr/>
      <dgm:t>
        <a:bodyPr/>
        <a:lstStyle/>
        <a:p>
          <a:r>
            <a:rPr lang="en-US" dirty="0" smtClean="0"/>
            <a:t>kWh/</a:t>
          </a:r>
          <a:r>
            <a:rPr lang="en-US" dirty="0" err="1" smtClean="0"/>
            <a:t>Therm</a:t>
          </a:r>
          <a:r>
            <a:rPr lang="en-US" dirty="0" smtClean="0"/>
            <a:t> Reduce in Usage</a:t>
          </a:r>
          <a:endParaRPr lang="en-US" dirty="0"/>
        </a:p>
      </dgm:t>
    </dgm:pt>
    <dgm:pt modelId="{9DAD7F6D-B54A-4E1C-BAC3-7647AB9917E7}" type="parTrans" cxnId="{08580AC8-414A-44A0-8B8D-9CEA8D22C19B}">
      <dgm:prSet/>
      <dgm:spPr/>
      <dgm:t>
        <a:bodyPr/>
        <a:lstStyle/>
        <a:p>
          <a:endParaRPr lang="en-US"/>
        </a:p>
      </dgm:t>
    </dgm:pt>
    <dgm:pt modelId="{A261363F-9AEA-4733-92A2-956752E0409C}" type="sibTrans" cxnId="{08580AC8-414A-44A0-8B8D-9CEA8D22C19B}">
      <dgm:prSet/>
      <dgm:spPr/>
      <dgm:t>
        <a:bodyPr/>
        <a:lstStyle/>
        <a:p>
          <a:endParaRPr lang="en-US"/>
        </a:p>
      </dgm:t>
    </dgm:pt>
    <dgm:pt modelId="{292EB885-F066-4F20-9CAC-BDB3AD2F427B}">
      <dgm:prSet phldrT="[Text]"/>
      <dgm:spPr/>
      <dgm:t>
        <a:bodyPr/>
        <a:lstStyle/>
        <a:p>
          <a:r>
            <a:rPr lang="en-US" dirty="0" smtClean="0"/>
            <a:t>Number of Homes Treated</a:t>
          </a:r>
          <a:endParaRPr lang="en-US" dirty="0"/>
        </a:p>
      </dgm:t>
    </dgm:pt>
    <dgm:pt modelId="{A0B06734-7DFC-4A69-9114-D8237E1EA37E}" type="parTrans" cxnId="{8B7B58CE-E3AD-49C6-9EB2-1B6DDF4875AD}">
      <dgm:prSet/>
      <dgm:spPr/>
      <dgm:t>
        <a:bodyPr/>
        <a:lstStyle/>
        <a:p>
          <a:endParaRPr lang="en-US"/>
        </a:p>
      </dgm:t>
    </dgm:pt>
    <dgm:pt modelId="{5E54E573-5971-495B-AC00-A6CB7FCD551F}" type="sibTrans" cxnId="{8B7B58CE-E3AD-49C6-9EB2-1B6DDF4875AD}">
      <dgm:prSet/>
      <dgm:spPr/>
      <dgm:t>
        <a:bodyPr/>
        <a:lstStyle/>
        <a:p>
          <a:endParaRPr lang="en-US"/>
        </a:p>
      </dgm:t>
    </dgm:pt>
    <dgm:pt modelId="{F1E88800-93F0-42D5-8453-B33D2AACA32F}">
      <dgm:prSet phldrT="[Text]"/>
      <dgm:spPr/>
      <dgm:t>
        <a:bodyPr/>
        <a:lstStyle/>
        <a:p>
          <a:r>
            <a:rPr lang="en-US" dirty="0" smtClean="0"/>
            <a:t>Average Spending Per Home</a:t>
          </a:r>
          <a:endParaRPr lang="en-US" dirty="0"/>
        </a:p>
      </dgm:t>
    </dgm:pt>
    <dgm:pt modelId="{6A868842-3DC2-4A52-B659-A78412C6EB25}" type="parTrans" cxnId="{654F6EA5-FDBB-4957-AF2F-E509422B9DB4}">
      <dgm:prSet/>
      <dgm:spPr/>
      <dgm:t>
        <a:bodyPr/>
        <a:lstStyle/>
        <a:p>
          <a:endParaRPr lang="en-US"/>
        </a:p>
      </dgm:t>
    </dgm:pt>
    <dgm:pt modelId="{B0712C3D-E3AC-4A2B-B40B-D2B0D79772FC}" type="sibTrans" cxnId="{654F6EA5-FDBB-4957-AF2F-E509422B9DB4}">
      <dgm:prSet/>
      <dgm:spPr/>
      <dgm:t>
        <a:bodyPr/>
        <a:lstStyle/>
        <a:p>
          <a:endParaRPr lang="en-US"/>
        </a:p>
      </dgm:t>
    </dgm:pt>
    <dgm:pt modelId="{625D6180-4D3D-46E7-BFA5-EC81FB98566C}">
      <dgm:prSet phldrT="[Text]"/>
      <dgm:spPr/>
      <dgm:t>
        <a:bodyPr/>
        <a:lstStyle/>
        <a:p>
          <a:r>
            <a:rPr lang="en-US" dirty="0" smtClean="0"/>
            <a:t>% of Elderly, Disabled, Young Children Households Served</a:t>
          </a:r>
          <a:endParaRPr lang="en-US" dirty="0"/>
        </a:p>
      </dgm:t>
    </dgm:pt>
    <dgm:pt modelId="{29A1221A-AD06-4B20-90A6-CA43C5881DDF}" type="parTrans" cxnId="{B8545D44-6171-4C3B-B5CE-316EF9787946}">
      <dgm:prSet/>
      <dgm:spPr/>
      <dgm:t>
        <a:bodyPr/>
        <a:lstStyle/>
        <a:p>
          <a:endParaRPr lang="en-US"/>
        </a:p>
      </dgm:t>
    </dgm:pt>
    <dgm:pt modelId="{6119BA8F-8C5F-4476-AC7F-0B6842CE7ED0}" type="sibTrans" cxnId="{B8545D44-6171-4C3B-B5CE-316EF9787946}">
      <dgm:prSet/>
      <dgm:spPr/>
      <dgm:t>
        <a:bodyPr/>
        <a:lstStyle/>
        <a:p>
          <a:endParaRPr lang="en-US"/>
        </a:p>
      </dgm:t>
    </dgm:pt>
    <dgm:pt modelId="{077AE61D-91AF-4360-8E45-88FDBC0482FF}" type="pres">
      <dgm:prSet presAssocID="{5C16DB1C-1347-48D4-9BF9-41ABD0CB9FE5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B0B16AB-9B2E-4A72-A2D2-FD3042B180E6}" type="pres">
      <dgm:prSet presAssocID="{F1D7F7E4-FC2A-4DE4-8C48-04E99451D347}" presName="roof" presStyleLbl="dkBgShp" presStyleIdx="0" presStyleCnt="2"/>
      <dgm:spPr/>
      <dgm:t>
        <a:bodyPr/>
        <a:lstStyle/>
        <a:p>
          <a:endParaRPr lang="en-US"/>
        </a:p>
      </dgm:t>
    </dgm:pt>
    <dgm:pt modelId="{57B522FC-7806-4C3A-A800-5E057D5A6118}" type="pres">
      <dgm:prSet presAssocID="{F1D7F7E4-FC2A-4DE4-8C48-04E99451D347}" presName="pillars" presStyleCnt="0"/>
      <dgm:spPr/>
    </dgm:pt>
    <dgm:pt modelId="{A389488C-065B-4884-B31D-0A70F85345DD}" type="pres">
      <dgm:prSet presAssocID="{F1D7F7E4-FC2A-4DE4-8C48-04E99451D347}" presName="pillar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8878120-1375-4A7B-ACB8-8E06410CE351}" type="pres">
      <dgm:prSet presAssocID="{807C25DF-0D26-4B02-BE60-39994FC1CFE0}" presName="pillarX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CEE873C-54CA-4938-816B-948F3CFF22F7}" type="pres">
      <dgm:prSet presAssocID="{292EB885-F066-4F20-9CAC-BDB3AD2F427B}" presName="pillarX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991EA34-E031-4453-BD94-489925F144D5}" type="pres">
      <dgm:prSet presAssocID="{F1E88800-93F0-42D5-8453-B33D2AACA32F}" presName="pillarX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5F0AC62-0385-4206-ACD6-8FC471B0AE25}" type="pres">
      <dgm:prSet presAssocID="{625D6180-4D3D-46E7-BFA5-EC81FB98566C}" presName="pillarX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342639F-8C1B-4AED-B0BA-0766F68FC92C}" type="pres">
      <dgm:prSet presAssocID="{F1D7F7E4-FC2A-4DE4-8C48-04E99451D347}" presName="base" presStyleLbl="dkBgShp" presStyleIdx="1" presStyleCnt="2"/>
      <dgm:spPr/>
    </dgm:pt>
  </dgm:ptLst>
  <dgm:cxnLst>
    <dgm:cxn modelId="{86F6356D-0785-423F-9CDA-50AC521C1ADA}" srcId="{5C16DB1C-1347-48D4-9BF9-41ABD0CB9FE5}" destId="{F1D7F7E4-FC2A-4DE4-8C48-04E99451D347}" srcOrd="0" destOrd="0" parTransId="{F7CB9AD3-6E7E-485C-9668-BC51BABB2DF1}" sibTransId="{D229DADA-EA8A-4F1D-B8D4-232B15523C7E}"/>
    <dgm:cxn modelId="{3524FEC1-7D5A-4EC6-9E6C-B8EF5E11A114}" type="presOf" srcId="{F1E88800-93F0-42D5-8453-B33D2AACA32F}" destId="{E991EA34-E031-4453-BD94-489925F144D5}" srcOrd="0" destOrd="0" presId="urn:microsoft.com/office/officeart/2005/8/layout/hList3"/>
    <dgm:cxn modelId="{94F7DA7B-0965-4EC9-B1BD-C16E8EF631D0}" type="presOf" srcId="{F1D7F7E4-FC2A-4DE4-8C48-04E99451D347}" destId="{CB0B16AB-9B2E-4A72-A2D2-FD3042B180E6}" srcOrd="0" destOrd="0" presId="urn:microsoft.com/office/officeart/2005/8/layout/hList3"/>
    <dgm:cxn modelId="{B63C3B36-40B5-4EBD-B8B6-E19B59E858C8}" srcId="{F1D7F7E4-FC2A-4DE4-8C48-04E99451D347}" destId="{06BFBB53-1128-426E-84DF-92EAB2456DF7}" srcOrd="0" destOrd="0" parTransId="{E1E49A4B-0B73-4B4D-9A21-6D04991B11BA}" sibTransId="{084BE8A1-5A80-4956-8FD1-AF742568A5CF}"/>
    <dgm:cxn modelId="{8B7B58CE-E3AD-49C6-9EB2-1B6DDF4875AD}" srcId="{F1D7F7E4-FC2A-4DE4-8C48-04E99451D347}" destId="{292EB885-F066-4F20-9CAC-BDB3AD2F427B}" srcOrd="2" destOrd="0" parTransId="{A0B06734-7DFC-4A69-9114-D8237E1EA37E}" sibTransId="{5E54E573-5971-495B-AC00-A6CB7FCD551F}"/>
    <dgm:cxn modelId="{654F6EA5-FDBB-4957-AF2F-E509422B9DB4}" srcId="{F1D7F7E4-FC2A-4DE4-8C48-04E99451D347}" destId="{F1E88800-93F0-42D5-8453-B33D2AACA32F}" srcOrd="3" destOrd="0" parTransId="{6A868842-3DC2-4A52-B659-A78412C6EB25}" sibTransId="{B0712C3D-E3AC-4A2B-B40B-D2B0D79772FC}"/>
    <dgm:cxn modelId="{F8889FE5-46E5-4143-94EA-3EC3FD584971}" type="presOf" srcId="{5C16DB1C-1347-48D4-9BF9-41ABD0CB9FE5}" destId="{077AE61D-91AF-4360-8E45-88FDBC0482FF}" srcOrd="0" destOrd="0" presId="urn:microsoft.com/office/officeart/2005/8/layout/hList3"/>
    <dgm:cxn modelId="{09226CAD-8322-437C-B6E0-2F7B442B87EE}" type="presOf" srcId="{807C25DF-0D26-4B02-BE60-39994FC1CFE0}" destId="{18878120-1375-4A7B-ACB8-8E06410CE351}" srcOrd="0" destOrd="0" presId="urn:microsoft.com/office/officeart/2005/8/layout/hList3"/>
    <dgm:cxn modelId="{217D72BE-8F18-4EF8-B3B9-79C4B4C023AB}" type="presOf" srcId="{06BFBB53-1128-426E-84DF-92EAB2456DF7}" destId="{A389488C-065B-4884-B31D-0A70F85345DD}" srcOrd="0" destOrd="0" presId="urn:microsoft.com/office/officeart/2005/8/layout/hList3"/>
    <dgm:cxn modelId="{B8545D44-6171-4C3B-B5CE-316EF9787946}" srcId="{F1D7F7E4-FC2A-4DE4-8C48-04E99451D347}" destId="{625D6180-4D3D-46E7-BFA5-EC81FB98566C}" srcOrd="4" destOrd="0" parTransId="{29A1221A-AD06-4B20-90A6-CA43C5881DDF}" sibTransId="{6119BA8F-8C5F-4476-AC7F-0B6842CE7ED0}"/>
    <dgm:cxn modelId="{062D065A-A927-497E-AB3C-64A09D91C29C}" type="presOf" srcId="{292EB885-F066-4F20-9CAC-BDB3AD2F427B}" destId="{3CEE873C-54CA-4938-816B-948F3CFF22F7}" srcOrd="0" destOrd="0" presId="urn:microsoft.com/office/officeart/2005/8/layout/hList3"/>
    <dgm:cxn modelId="{F09E73DF-6457-4C7C-88F7-E1A19F3F9658}" type="presOf" srcId="{625D6180-4D3D-46E7-BFA5-EC81FB98566C}" destId="{F5F0AC62-0385-4206-ACD6-8FC471B0AE25}" srcOrd="0" destOrd="0" presId="urn:microsoft.com/office/officeart/2005/8/layout/hList3"/>
    <dgm:cxn modelId="{08580AC8-414A-44A0-8B8D-9CEA8D22C19B}" srcId="{F1D7F7E4-FC2A-4DE4-8C48-04E99451D347}" destId="{807C25DF-0D26-4B02-BE60-39994FC1CFE0}" srcOrd="1" destOrd="0" parTransId="{9DAD7F6D-B54A-4E1C-BAC3-7647AB9917E7}" sibTransId="{A261363F-9AEA-4733-92A2-956752E0409C}"/>
    <dgm:cxn modelId="{47A1E4CA-C153-421C-83D7-22DB51779317}" type="presParOf" srcId="{077AE61D-91AF-4360-8E45-88FDBC0482FF}" destId="{CB0B16AB-9B2E-4A72-A2D2-FD3042B180E6}" srcOrd="0" destOrd="0" presId="urn:microsoft.com/office/officeart/2005/8/layout/hList3"/>
    <dgm:cxn modelId="{B02F00B8-78ED-449E-B5EA-90F33425AF45}" type="presParOf" srcId="{077AE61D-91AF-4360-8E45-88FDBC0482FF}" destId="{57B522FC-7806-4C3A-A800-5E057D5A6118}" srcOrd="1" destOrd="0" presId="urn:microsoft.com/office/officeart/2005/8/layout/hList3"/>
    <dgm:cxn modelId="{D273FF3A-6D42-4CCF-B943-1E4D0EBEB912}" type="presParOf" srcId="{57B522FC-7806-4C3A-A800-5E057D5A6118}" destId="{A389488C-065B-4884-B31D-0A70F85345DD}" srcOrd="0" destOrd="0" presId="urn:microsoft.com/office/officeart/2005/8/layout/hList3"/>
    <dgm:cxn modelId="{80CE433A-DAB8-49FB-B950-D84E7566755F}" type="presParOf" srcId="{57B522FC-7806-4C3A-A800-5E057D5A6118}" destId="{18878120-1375-4A7B-ACB8-8E06410CE351}" srcOrd="1" destOrd="0" presId="urn:microsoft.com/office/officeart/2005/8/layout/hList3"/>
    <dgm:cxn modelId="{2CBAF9A1-86DA-4B3C-BFAF-C95D36CA16B8}" type="presParOf" srcId="{57B522FC-7806-4C3A-A800-5E057D5A6118}" destId="{3CEE873C-54CA-4938-816B-948F3CFF22F7}" srcOrd="2" destOrd="0" presId="urn:microsoft.com/office/officeart/2005/8/layout/hList3"/>
    <dgm:cxn modelId="{6396CFC8-60A9-43C7-B209-15E1CFE9C3DE}" type="presParOf" srcId="{57B522FC-7806-4C3A-A800-5E057D5A6118}" destId="{E991EA34-E031-4453-BD94-489925F144D5}" srcOrd="3" destOrd="0" presId="urn:microsoft.com/office/officeart/2005/8/layout/hList3"/>
    <dgm:cxn modelId="{B94E9C2C-114E-43B9-89C2-860B2060E15D}" type="presParOf" srcId="{57B522FC-7806-4C3A-A800-5E057D5A6118}" destId="{F5F0AC62-0385-4206-ACD6-8FC471B0AE25}" srcOrd="4" destOrd="0" presId="urn:microsoft.com/office/officeart/2005/8/layout/hList3"/>
    <dgm:cxn modelId="{A47D36C2-B3FE-4D97-B1E3-300AA8AFD473}" type="presParOf" srcId="{077AE61D-91AF-4360-8E45-88FDBC0482FF}" destId="{B342639F-8C1B-4AED-B0BA-0766F68FC92C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95397C6-73DB-4A8B-9D34-2E245541196B}" type="doc">
      <dgm:prSet loTypeId="urn:microsoft.com/office/officeart/2005/8/layout/lProcess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BF4C622-598B-43E2-8450-D16FEBADBB4E}">
      <dgm:prSet phldrT="[Text]"/>
      <dgm:spPr/>
      <dgm:t>
        <a:bodyPr/>
        <a:lstStyle/>
        <a:p>
          <a:r>
            <a:rPr lang="en-US" dirty="0" smtClean="0"/>
            <a:t>Why Evaluate?</a:t>
          </a:r>
          <a:endParaRPr lang="en-US" dirty="0"/>
        </a:p>
      </dgm:t>
    </dgm:pt>
    <dgm:pt modelId="{929CAA55-4004-4724-ABE5-12DEA9CD7FCC}" type="parTrans" cxnId="{3DEB4B20-F37C-4E51-B33C-6F5068FF5C74}">
      <dgm:prSet/>
      <dgm:spPr/>
      <dgm:t>
        <a:bodyPr/>
        <a:lstStyle/>
        <a:p>
          <a:endParaRPr lang="en-US"/>
        </a:p>
      </dgm:t>
    </dgm:pt>
    <dgm:pt modelId="{D619C394-2661-4680-8DBC-23C3FF10FF3D}" type="sibTrans" cxnId="{3DEB4B20-F37C-4E51-B33C-6F5068FF5C74}">
      <dgm:prSet/>
      <dgm:spPr/>
      <dgm:t>
        <a:bodyPr/>
        <a:lstStyle/>
        <a:p>
          <a:endParaRPr lang="en-US"/>
        </a:p>
      </dgm:t>
    </dgm:pt>
    <dgm:pt modelId="{922A5776-A19C-49FA-BCBB-A25CC4F48D9A}">
      <dgm:prSet phldrT="[Text]"/>
      <dgm:spPr/>
      <dgm:t>
        <a:bodyPr/>
        <a:lstStyle/>
        <a:p>
          <a:r>
            <a:rPr lang="en-US" dirty="0" smtClean="0"/>
            <a:t>Information Objectives</a:t>
          </a:r>
          <a:endParaRPr lang="en-US" dirty="0"/>
        </a:p>
      </dgm:t>
    </dgm:pt>
    <dgm:pt modelId="{A440E1B7-0922-43AC-ABC4-ED85FB05B3BF}" type="parTrans" cxnId="{1085561E-FEA7-4A1C-A9EF-B199C26FC7B9}">
      <dgm:prSet/>
      <dgm:spPr/>
      <dgm:t>
        <a:bodyPr/>
        <a:lstStyle/>
        <a:p>
          <a:endParaRPr lang="en-US"/>
        </a:p>
      </dgm:t>
    </dgm:pt>
    <dgm:pt modelId="{B1BB010E-7BD6-4AA2-91A1-84FB3B4F6D23}" type="sibTrans" cxnId="{1085561E-FEA7-4A1C-A9EF-B199C26FC7B9}">
      <dgm:prSet/>
      <dgm:spPr/>
      <dgm:t>
        <a:bodyPr/>
        <a:lstStyle/>
        <a:p>
          <a:endParaRPr lang="en-US"/>
        </a:p>
      </dgm:t>
    </dgm:pt>
    <dgm:pt modelId="{4CCC58BA-FFB2-4877-B104-D453E44CB5CD}">
      <dgm:prSet phldrT="[Text]"/>
      <dgm:spPr/>
      <dgm:t>
        <a:bodyPr/>
        <a:lstStyle/>
        <a:p>
          <a:r>
            <a:rPr lang="en-US" dirty="0" smtClean="0"/>
            <a:t>Other Reasons</a:t>
          </a:r>
          <a:endParaRPr lang="en-US" dirty="0"/>
        </a:p>
      </dgm:t>
    </dgm:pt>
    <dgm:pt modelId="{1A4AF2B5-FBF8-446D-AFFB-63D241CB3F35}" type="parTrans" cxnId="{1F527EF3-5139-4EFA-BADA-27AECF2705BA}">
      <dgm:prSet/>
      <dgm:spPr/>
      <dgm:t>
        <a:bodyPr/>
        <a:lstStyle/>
        <a:p>
          <a:endParaRPr lang="en-US"/>
        </a:p>
      </dgm:t>
    </dgm:pt>
    <dgm:pt modelId="{6F412E01-1583-4CB3-B3AA-16E37F632A13}" type="sibTrans" cxnId="{1F527EF3-5139-4EFA-BADA-27AECF2705BA}">
      <dgm:prSet/>
      <dgm:spPr/>
      <dgm:t>
        <a:bodyPr/>
        <a:lstStyle/>
        <a:p>
          <a:endParaRPr lang="en-US"/>
        </a:p>
      </dgm:t>
    </dgm:pt>
    <dgm:pt modelId="{6541894C-29C0-47BC-99AA-000EBC709606}">
      <dgm:prSet phldrT="[Text]"/>
      <dgm:spPr/>
      <dgm:t>
        <a:bodyPr/>
        <a:lstStyle/>
        <a:p>
          <a:r>
            <a:rPr lang="en-US" dirty="0" smtClean="0"/>
            <a:t>Evaluation Activities</a:t>
          </a:r>
          <a:endParaRPr lang="en-US" dirty="0"/>
        </a:p>
      </dgm:t>
    </dgm:pt>
    <dgm:pt modelId="{34034160-D8B3-484D-996E-D8EBC3B9FF70}" type="parTrans" cxnId="{3D1E228C-F9DB-48CC-BA3D-5BAD10D16F80}">
      <dgm:prSet/>
      <dgm:spPr/>
      <dgm:t>
        <a:bodyPr/>
        <a:lstStyle/>
        <a:p>
          <a:endParaRPr lang="en-US"/>
        </a:p>
      </dgm:t>
    </dgm:pt>
    <dgm:pt modelId="{9BC2EB39-2C65-45D1-BEB5-EEEC30E84D36}" type="sibTrans" cxnId="{3D1E228C-F9DB-48CC-BA3D-5BAD10D16F80}">
      <dgm:prSet/>
      <dgm:spPr/>
      <dgm:t>
        <a:bodyPr/>
        <a:lstStyle/>
        <a:p>
          <a:endParaRPr lang="en-US"/>
        </a:p>
      </dgm:t>
    </dgm:pt>
    <dgm:pt modelId="{08C19C87-22AB-4DE9-9336-67D551041B66}">
      <dgm:prSet phldrT="[Text]"/>
      <dgm:spPr/>
      <dgm:t>
        <a:bodyPr/>
        <a:lstStyle/>
        <a:p>
          <a:r>
            <a:rPr lang="en-US" dirty="0" smtClean="0"/>
            <a:t>Description</a:t>
          </a:r>
          <a:endParaRPr lang="en-US" dirty="0"/>
        </a:p>
      </dgm:t>
    </dgm:pt>
    <dgm:pt modelId="{D16C62C3-6B51-4AAC-8459-CC2A4207B7CB}" type="parTrans" cxnId="{8D1C37A4-E7CF-4E03-8216-58CAC6FC4025}">
      <dgm:prSet/>
      <dgm:spPr/>
      <dgm:t>
        <a:bodyPr/>
        <a:lstStyle/>
        <a:p>
          <a:endParaRPr lang="en-US"/>
        </a:p>
      </dgm:t>
    </dgm:pt>
    <dgm:pt modelId="{F1DD2D42-ECE9-4900-825E-3F30B07075DD}" type="sibTrans" cxnId="{8D1C37A4-E7CF-4E03-8216-58CAC6FC4025}">
      <dgm:prSet/>
      <dgm:spPr/>
      <dgm:t>
        <a:bodyPr/>
        <a:lstStyle/>
        <a:p>
          <a:endParaRPr lang="en-US"/>
        </a:p>
      </dgm:t>
    </dgm:pt>
    <dgm:pt modelId="{63093AC9-7292-49EB-AEF3-72F53DA066E6}">
      <dgm:prSet phldrT="[Text]"/>
      <dgm:spPr/>
      <dgm:t>
        <a:bodyPr/>
        <a:lstStyle/>
        <a:p>
          <a:r>
            <a:rPr lang="en-US" dirty="0" smtClean="0"/>
            <a:t>Purpose</a:t>
          </a:r>
          <a:endParaRPr lang="en-US" dirty="0"/>
        </a:p>
      </dgm:t>
    </dgm:pt>
    <dgm:pt modelId="{52CB4459-4B67-4637-AA5D-0DFAE31CAA16}" type="parTrans" cxnId="{2DA99427-C7F3-49D0-97AF-18AA3B432D02}">
      <dgm:prSet/>
      <dgm:spPr/>
      <dgm:t>
        <a:bodyPr/>
        <a:lstStyle/>
        <a:p>
          <a:endParaRPr lang="en-US"/>
        </a:p>
      </dgm:t>
    </dgm:pt>
    <dgm:pt modelId="{13EB53A0-77BC-4C9F-BC7F-492414E07620}" type="sibTrans" cxnId="{2DA99427-C7F3-49D0-97AF-18AA3B432D02}">
      <dgm:prSet/>
      <dgm:spPr/>
      <dgm:t>
        <a:bodyPr/>
        <a:lstStyle/>
        <a:p>
          <a:endParaRPr lang="en-US"/>
        </a:p>
      </dgm:t>
    </dgm:pt>
    <dgm:pt modelId="{27ABB893-75AB-49A3-8220-31AB835E1DFC}">
      <dgm:prSet phldrT="[Text]"/>
      <dgm:spPr/>
      <dgm:t>
        <a:bodyPr/>
        <a:lstStyle/>
        <a:p>
          <a:r>
            <a:rPr lang="en-US" dirty="0" smtClean="0"/>
            <a:t>Recommendations</a:t>
          </a:r>
          <a:endParaRPr lang="en-US" dirty="0"/>
        </a:p>
      </dgm:t>
    </dgm:pt>
    <dgm:pt modelId="{94066288-58F2-4E4D-8133-C81E233EA17C}" type="parTrans" cxnId="{C2099704-44E7-40B6-A658-A2D61E732D97}">
      <dgm:prSet/>
      <dgm:spPr/>
      <dgm:t>
        <a:bodyPr/>
        <a:lstStyle/>
        <a:p>
          <a:endParaRPr lang="en-US"/>
        </a:p>
      </dgm:t>
    </dgm:pt>
    <dgm:pt modelId="{0388AD23-BDED-4207-AF34-9DF63ECC7486}" type="sibTrans" cxnId="{C2099704-44E7-40B6-A658-A2D61E732D97}">
      <dgm:prSet/>
      <dgm:spPr/>
      <dgm:t>
        <a:bodyPr/>
        <a:lstStyle/>
        <a:p>
          <a:endParaRPr lang="en-US"/>
        </a:p>
      </dgm:t>
    </dgm:pt>
    <dgm:pt modelId="{07F0EB44-B772-4036-93BB-DE5778045345}">
      <dgm:prSet phldrT="[Text]"/>
      <dgm:spPr/>
      <dgm:t>
        <a:bodyPr/>
        <a:lstStyle/>
        <a:p>
          <a:r>
            <a:rPr lang="en-US" dirty="0" smtClean="0"/>
            <a:t>Activities</a:t>
          </a:r>
          <a:endParaRPr lang="en-US" dirty="0"/>
        </a:p>
      </dgm:t>
    </dgm:pt>
    <dgm:pt modelId="{3A2E6130-BB5C-4325-8127-EC3C526FB295}" type="parTrans" cxnId="{11E0AAFF-55AE-423D-AD00-7C11B4958629}">
      <dgm:prSet/>
      <dgm:spPr/>
      <dgm:t>
        <a:bodyPr/>
        <a:lstStyle/>
        <a:p>
          <a:endParaRPr lang="en-US"/>
        </a:p>
      </dgm:t>
    </dgm:pt>
    <dgm:pt modelId="{483961E2-500F-4432-B5DC-3707A94FBEDB}" type="sibTrans" cxnId="{11E0AAFF-55AE-423D-AD00-7C11B4958629}">
      <dgm:prSet/>
      <dgm:spPr/>
      <dgm:t>
        <a:bodyPr/>
        <a:lstStyle/>
        <a:p>
          <a:endParaRPr lang="en-US"/>
        </a:p>
      </dgm:t>
    </dgm:pt>
    <dgm:pt modelId="{56986E6C-CFBE-4971-B3E0-46F54BFBE8C4}">
      <dgm:prSet phldrT="[Text]"/>
      <dgm:spPr/>
      <dgm:t>
        <a:bodyPr/>
        <a:lstStyle/>
        <a:p>
          <a:r>
            <a:rPr lang="en-US" dirty="0" smtClean="0"/>
            <a:t>Frequency</a:t>
          </a:r>
          <a:endParaRPr lang="en-US" dirty="0"/>
        </a:p>
      </dgm:t>
    </dgm:pt>
    <dgm:pt modelId="{C369A6C5-3489-4EC6-96DC-2EC8277E09F1}" type="parTrans" cxnId="{2BADD1C7-16AD-44EF-9A05-9F289DFB569C}">
      <dgm:prSet/>
      <dgm:spPr/>
      <dgm:t>
        <a:bodyPr/>
        <a:lstStyle/>
        <a:p>
          <a:endParaRPr lang="en-US"/>
        </a:p>
      </dgm:t>
    </dgm:pt>
    <dgm:pt modelId="{C96221E0-E8AC-424C-A497-FB2AB166951F}" type="sibTrans" cxnId="{2BADD1C7-16AD-44EF-9A05-9F289DFB569C}">
      <dgm:prSet/>
      <dgm:spPr/>
      <dgm:t>
        <a:bodyPr/>
        <a:lstStyle/>
        <a:p>
          <a:endParaRPr lang="en-US"/>
        </a:p>
      </dgm:t>
    </dgm:pt>
    <dgm:pt modelId="{2895491A-3553-4C46-A0C4-EE42A0E00BF1}">
      <dgm:prSet phldrT="[Text]"/>
      <dgm:spPr/>
      <dgm:t>
        <a:bodyPr/>
        <a:lstStyle/>
        <a:p>
          <a:r>
            <a:rPr lang="en-US" dirty="0" smtClean="0"/>
            <a:t>Options</a:t>
          </a:r>
          <a:endParaRPr lang="en-US" dirty="0"/>
        </a:p>
      </dgm:t>
    </dgm:pt>
    <dgm:pt modelId="{69B9F04F-FA1F-4284-97B0-E3E4CB61E7BA}" type="parTrans" cxnId="{EEC57AA5-2030-4556-B552-327AF28686EA}">
      <dgm:prSet/>
      <dgm:spPr/>
      <dgm:t>
        <a:bodyPr/>
        <a:lstStyle/>
        <a:p>
          <a:endParaRPr lang="en-US"/>
        </a:p>
      </dgm:t>
    </dgm:pt>
    <dgm:pt modelId="{FCB96885-7FED-43CD-861F-30A90B60FF50}" type="sibTrans" cxnId="{EEC57AA5-2030-4556-B552-327AF28686EA}">
      <dgm:prSet/>
      <dgm:spPr/>
      <dgm:t>
        <a:bodyPr/>
        <a:lstStyle/>
        <a:p>
          <a:endParaRPr lang="en-US"/>
        </a:p>
      </dgm:t>
    </dgm:pt>
    <dgm:pt modelId="{329ECEF0-1153-41F7-A2ED-4D5CB61BFD4D}">
      <dgm:prSet phldrT="[Text]"/>
      <dgm:spPr/>
      <dgm:t>
        <a:bodyPr/>
        <a:lstStyle/>
        <a:p>
          <a:r>
            <a:rPr lang="en-US" dirty="0" smtClean="0"/>
            <a:t>Outputs</a:t>
          </a:r>
          <a:endParaRPr lang="en-US" dirty="0"/>
        </a:p>
      </dgm:t>
    </dgm:pt>
    <dgm:pt modelId="{6B828174-A3B4-4695-9E4B-F220E286F30C}" type="parTrans" cxnId="{440C9DF9-809E-484C-80FA-0F3CC36A6644}">
      <dgm:prSet/>
      <dgm:spPr/>
      <dgm:t>
        <a:bodyPr/>
        <a:lstStyle/>
        <a:p>
          <a:endParaRPr lang="en-US"/>
        </a:p>
      </dgm:t>
    </dgm:pt>
    <dgm:pt modelId="{D65B2D22-965F-4C66-A7D2-ADC2D8B980F0}" type="sibTrans" cxnId="{440C9DF9-809E-484C-80FA-0F3CC36A6644}">
      <dgm:prSet/>
      <dgm:spPr/>
      <dgm:t>
        <a:bodyPr/>
        <a:lstStyle/>
        <a:p>
          <a:endParaRPr lang="en-US"/>
        </a:p>
      </dgm:t>
    </dgm:pt>
    <dgm:pt modelId="{32BABEC5-BE85-44AD-8994-6E26FF75E4AB}">
      <dgm:prSet phldrT="[Text]"/>
      <dgm:spPr/>
      <dgm:t>
        <a:bodyPr/>
        <a:lstStyle/>
        <a:p>
          <a:r>
            <a:rPr lang="en-US" dirty="0" smtClean="0"/>
            <a:t>Other Considerations</a:t>
          </a:r>
          <a:endParaRPr lang="en-US" dirty="0"/>
        </a:p>
      </dgm:t>
    </dgm:pt>
    <dgm:pt modelId="{7C7551D2-B883-4DFC-9290-3205C56EAD73}" type="parTrans" cxnId="{5D3E7FD8-EB26-402E-9F0C-5CC7382DA0A1}">
      <dgm:prSet/>
      <dgm:spPr/>
      <dgm:t>
        <a:bodyPr/>
        <a:lstStyle/>
        <a:p>
          <a:endParaRPr lang="en-US"/>
        </a:p>
      </dgm:t>
    </dgm:pt>
    <dgm:pt modelId="{72095308-9E9E-444A-AB35-A0707E579F90}" type="sibTrans" cxnId="{5D3E7FD8-EB26-402E-9F0C-5CC7382DA0A1}">
      <dgm:prSet/>
      <dgm:spPr/>
      <dgm:t>
        <a:bodyPr/>
        <a:lstStyle/>
        <a:p>
          <a:endParaRPr lang="en-US"/>
        </a:p>
      </dgm:t>
    </dgm:pt>
    <dgm:pt modelId="{05A7F007-983E-42EA-B2CA-4CA2595AA17F}" type="pres">
      <dgm:prSet presAssocID="{C95397C6-73DB-4A8B-9D34-2E245541196B}" presName="theList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0102ECC-AFC1-4C2C-BE65-9D51BEA97776}" type="pres">
      <dgm:prSet presAssocID="{7BF4C622-598B-43E2-8450-D16FEBADBB4E}" presName="compNode" presStyleCnt="0"/>
      <dgm:spPr/>
    </dgm:pt>
    <dgm:pt modelId="{4A3CAB1F-8F71-4C11-AE27-860097A739DC}" type="pres">
      <dgm:prSet presAssocID="{7BF4C622-598B-43E2-8450-D16FEBADBB4E}" presName="aNode" presStyleLbl="bgShp" presStyleIdx="0" presStyleCnt="3"/>
      <dgm:spPr/>
      <dgm:t>
        <a:bodyPr/>
        <a:lstStyle/>
        <a:p>
          <a:endParaRPr lang="en-US"/>
        </a:p>
      </dgm:t>
    </dgm:pt>
    <dgm:pt modelId="{46416ED6-DEAE-447B-A2E1-C4EE38A3BB2A}" type="pres">
      <dgm:prSet presAssocID="{7BF4C622-598B-43E2-8450-D16FEBADBB4E}" presName="textNode" presStyleLbl="bgShp" presStyleIdx="0" presStyleCnt="3"/>
      <dgm:spPr/>
      <dgm:t>
        <a:bodyPr/>
        <a:lstStyle/>
        <a:p>
          <a:endParaRPr lang="en-US"/>
        </a:p>
      </dgm:t>
    </dgm:pt>
    <dgm:pt modelId="{184015D5-6CC9-4C40-8ADF-63A8C708967C}" type="pres">
      <dgm:prSet presAssocID="{7BF4C622-598B-43E2-8450-D16FEBADBB4E}" presName="compChildNode" presStyleCnt="0"/>
      <dgm:spPr/>
    </dgm:pt>
    <dgm:pt modelId="{7B9625DB-7EE0-42F5-8A6E-FBCC685C3428}" type="pres">
      <dgm:prSet presAssocID="{7BF4C622-598B-43E2-8450-D16FEBADBB4E}" presName="theInnerList" presStyleCnt="0"/>
      <dgm:spPr/>
    </dgm:pt>
    <dgm:pt modelId="{6E504135-B582-4EDD-94E1-72CCE4C909DC}" type="pres">
      <dgm:prSet presAssocID="{922A5776-A19C-49FA-BCBB-A25CC4F48D9A}" presName="childNode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081247-330F-4460-9B5D-4998538D0565}" type="pres">
      <dgm:prSet presAssocID="{922A5776-A19C-49FA-BCBB-A25CC4F48D9A}" presName="aSpace2" presStyleCnt="0"/>
      <dgm:spPr/>
    </dgm:pt>
    <dgm:pt modelId="{D5BFCD5B-F2F9-4413-9C99-0D0AF39F9C3E}" type="pres">
      <dgm:prSet presAssocID="{4CCC58BA-FFB2-4877-B104-D453E44CB5CD}" presName="childNode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F67BFC0-49A4-42D5-9E0A-5419E6594B8B}" type="pres">
      <dgm:prSet presAssocID="{7BF4C622-598B-43E2-8450-D16FEBADBB4E}" presName="aSpace" presStyleCnt="0"/>
      <dgm:spPr/>
    </dgm:pt>
    <dgm:pt modelId="{CD3225DA-6C24-4854-8B54-56D44BAFAFD4}" type="pres">
      <dgm:prSet presAssocID="{6541894C-29C0-47BC-99AA-000EBC709606}" presName="compNode" presStyleCnt="0"/>
      <dgm:spPr/>
    </dgm:pt>
    <dgm:pt modelId="{558D1665-85DB-4E20-977D-6A34DAB4C103}" type="pres">
      <dgm:prSet presAssocID="{6541894C-29C0-47BC-99AA-000EBC709606}" presName="aNode" presStyleLbl="bgShp" presStyleIdx="1" presStyleCnt="3"/>
      <dgm:spPr/>
      <dgm:t>
        <a:bodyPr/>
        <a:lstStyle/>
        <a:p>
          <a:endParaRPr lang="en-US"/>
        </a:p>
      </dgm:t>
    </dgm:pt>
    <dgm:pt modelId="{9C4B5F83-7F8D-4207-A60F-4A10CEED9C66}" type="pres">
      <dgm:prSet presAssocID="{6541894C-29C0-47BC-99AA-000EBC709606}" presName="textNode" presStyleLbl="bgShp" presStyleIdx="1" presStyleCnt="3"/>
      <dgm:spPr/>
      <dgm:t>
        <a:bodyPr/>
        <a:lstStyle/>
        <a:p>
          <a:endParaRPr lang="en-US"/>
        </a:p>
      </dgm:t>
    </dgm:pt>
    <dgm:pt modelId="{68787413-2710-441F-B80D-540A5D7147D8}" type="pres">
      <dgm:prSet presAssocID="{6541894C-29C0-47BC-99AA-000EBC709606}" presName="compChildNode" presStyleCnt="0"/>
      <dgm:spPr/>
    </dgm:pt>
    <dgm:pt modelId="{837D0F55-BA04-4B5A-B500-E8EF4C0117BC}" type="pres">
      <dgm:prSet presAssocID="{6541894C-29C0-47BC-99AA-000EBC709606}" presName="theInnerList" presStyleCnt="0"/>
      <dgm:spPr/>
    </dgm:pt>
    <dgm:pt modelId="{D227FA73-A9A2-47AE-8095-945EBFF7E5A5}" type="pres">
      <dgm:prSet presAssocID="{08C19C87-22AB-4DE9-9336-67D551041B66}" presName="childNode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9F6C658-2BAA-48EF-A6B6-B93CA2BA095D}" type="pres">
      <dgm:prSet presAssocID="{08C19C87-22AB-4DE9-9336-67D551041B66}" presName="aSpace2" presStyleCnt="0"/>
      <dgm:spPr/>
    </dgm:pt>
    <dgm:pt modelId="{D2904775-937C-4119-A454-C223A6C16264}" type="pres">
      <dgm:prSet presAssocID="{63093AC9-7292-49EB-AEF3-72F53DA066E6}" presName="childNode" presStyleLbl="node1" presStyleIdx="3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7271655-AEBD-4252-986A-EDD665C17C7A}" type="pres">
      <dgm:prSet presAssocID="{63093AC9-7292-49EB-AEF3-72F53DA066E6}" presName="aSpace2" presStyleCnt="0"/>
      <dgm:spPr/>
    </dgm:pt>
    <dgm:pt modelId="{41044298-4C8A-4439-818A-05822DAAB1CD}" type="pres">
      <dgm:prSet presAssocID="{2895491A-3553-4C46-A0C4-EE42A0E00BF1}" presName="childNode" presStyleLbl="node1" presStyleIdx="4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BDCB5D8-C457-4335-B726-A31AD637C83C}" type="pres">
      <dgm:prSet presAssocID="{2895491A-3553-4C46-A0C4-EE42A0E00BF1}" presName="aSpace2" presStyleCnt="0"/>
      <dgm:spPr/>
    </dgm:pt>
    <dgm:pt modelId="{8DD36D87-3A52-4549-97AB-3CEF95DAA935}" type="pres">
      <dgm:prSet presAssocID="{329ECEF0-1153-41F7-A2ED-4D5CB61BFD4D}" presName="childNode" presStyleLbl="node1" presStyleIdx="5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7CF1E30-B948-43BB-92B7-B91A977AD34F}" type="pres">
      <dgm:prSet presAssocID="{6541894C-29C0-47BC-99AA-000EBC709606}" presName="aSpace" presStyleCnt="0"/>
      <dgm:spPr/>
    </dgm:pt>
    <dgm:pt modelId="{EFE6551F-31FE-4016-9893-8EEC6C15A9F6}" type="pres">
      <dgm:prSet presAssocID="{27ABB893-75AB-49A3-8220-31AB835E1DFC}" presName="compNode" presStyleCnt="0"/>
      <dgm:spPr/>
    </dgm:pt>
    <dgm:pt modelId="{1984473A-3734-4337-9100-CDEB028633D2}" type="pres">
      <dgm:prSet presAssocID="{27ABB893-75AB-49A3-8220-31AB835E1DFC}" presName="aNode" presStyleLbl="bgShp" presStyleIdx="2" presStyleCnt="3"/>
      <dgm:spPr/>
      <dgm:t>
        <a:bodyPr/>
        <a:lstStyle/>
        <a:p>
          <a:endParaRPr lang="en-US"/>
        </a:p>
      </dgm:t>
    </dgm:pt>
    <dgm:pt modelId="{C4D0B8D1-F534-44E2-AF88-06BF75997293}" type="pres">
      <dgm:prSet presAssocID="{27ABB893-75AB-49A3-8220-31AB835E1DFC}" presName="textNode" presStyleLbl="bgShp" presStyleIdx="2" presStyleCnt="3"/>
      <dgm:spPr/>
      <dgm:t>
        <a:bodyPr/>
        <a:lstStyle/>
        <a:p>
          <a:endParaRPr lang="en-US"/>
        </a:p>
      </dgm:t>
    </dgm:pt>
    <dgm:pt modelId="{823A78D7-E45F-44E0-9211-2993AEAAC6D1}" type="pres">
      <dgm:prSet presAssocID="{27ABB893-75AB-49A3-8220-31AB835E1DFC}" presName="compChildNode" presStyleCnt="0"/>
      <dgm:spPr/>
    </dgm:pt>
    <dgm:pt modelId="{9557FE8E-CEFB-4F18-9935-FA37DEB43E7E}" type="pres">
      <dgm:prSet presAssocID="{27ABB893-75AB-49A3-8220-31AB835E1DFC}" presName="theInnerList" presStyleCnt="0"/>
      <dgm:spPr/>
    </dgm:pt>
    <dgm:pt modelId="{B7A97ABB-4F85-442A-834E-8CB27B6D4598}" type="pres">
      <dgm:prSet presAssocID="{07F0EB44-B772-4036-93BB-DE5778045345}" presName="childNode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D3E7A72-7058-4B95-8856-608A17B742B9}" type="pres">
      <dgm:prSet presAssocID="{07F0EB44-B772-4036-93BB-DE5778045345}" presName="aSpace2" presStyleCnt="0"/>
      <dgm:spPr/>
    </dgm:pt>
    <dgm:pt modelId="{BB5E821B-A10C-4E8C-B4DA-CB20512F9EC4}" type="pres">
      <dgm:prSet presAssocID="{56986E6C-CFBE-4971-B3E0-46F54BFBE8C4}" presName="childNode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5E15D61-E63B-4F96-8796-78E95D80B4E9}" type="pres">
      <dgm:prSet presAssocID="{56986E6C-CFBE-4971-B3E0-46F54BFBE8C4}" presName="aSpace2" presStyleCnt="0"/>
      <dgm:spPr/>
    </dgm:pt>
    <dgm:pt modelId="{E354FDE3-856C-4F5F-BBB2-E8691843F421}" type="pres">
      <dgm:prSet presAssocID="{32BABEC5-BE85-44AD-8994-6E26FF75E4AB}" presName="childNode" presStyleLbl="node1" presStyleIdx="8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2968D9C-127B-41C8-AE6A-1F5C6215CC37}" type="presOf" srcId="{329ECEF0-1153-41F7-A2ED-4D5CB61BFD4D}" destId="{8DD36D87-3A52-4549-97AB-3CEF95DAA935}" srcOrd="0" destOrd="0" presId="urn:microsoft.com/office/officeart/2005/8/layout/lProcess2"/>
    <dgm:cxn modelId="{2DA99427-C7F3-49D0-97AF-18AA3B432D02}" srcId="{6541894C-29C0-47BC-99AA-000EBC709606}" destId="{63093AC9-7292-49EB-AEF3-72F53DA066E6}" srcOrd="1" destOrd="0" parTransId="{52CB4459-4B67-4637-AA5D-0DFAE31CAA16}" sibTransId="{13EB53A0-77BC-4C9F-BC7F-492414E07620}"/>
    <dgm:cxn modelId="{1085561E-FEA7-4A1C-A9EF-B199C26FC7B9}" srcId="{7BF4C622-598B-43E2-8450-D16FEBADBB4E}" destId="{922A5776-A19C-49FA-BCBB-A25CC4F48D9A}" srcOrd="0" destOrd="0" parTransId="{A440E1B7-0922-43AC-ABC4-ED85FB05B3BF}" sibTransId="{B1BB010E-7BD6-4AA2-91A1-84FB3B4F6D23}"/>
    <dgm:cxn modelId="{D667F957-364A-499C-A7D9-63534E6A5786}" type="presOf" srcId="{2895491A-3553-4C46-A0C4-EE42A0E00BF1}" destId="{41044298-4C8A-4439-818A-05822DAAB1CD}" srcOrd="0" destOrd="0" presId="urn:microsoft.com/office/officeart/2005/8/layout/lProcess2"/>
    <dgm:cxn modelId="{95FA8828-B59B-4A62-8426-0E27C34305D6}" type="presOf" srcId="{922A5776-A19C-49FA-BCBB-A25CC4F48D9A}" destId="{6E504135-B582-4EDD-94E1-72CCE4C909DC}" srcOrd="0" destOrd="0" presId="urn:microsoft.com/office/officeart/2005/8/layout/lProcess2"/>
    <dgm:cxn modelId="{F7DBF732-21DE-44E3-AF54-DF71BF1C2115}" type="presOf" srcId="{6541894C-29C0-47BC-99AA-000EBC709606}" destId="{558D1665-85DB-4E20-977D-6A34DAB4C103}" srcOrd="0" destOrd="0" presId="urn:microsoft.com/office/officeart/2005/8/layout/lProcess2"/>
    <dgm:cxn modelId="{163F7C2B-5A6D-47E1-AACF-7936DA7B1298}" type="presOf" srcId="{08C19C87-22AB-4DE9-9336-67D551041B66}" destId="{D227FA73-A9A2-47AE-8095-945EBFF7E5A5}" srcOrd="0" destOrd="0" presId="urn:microsoft.com/office/officeart/2005/8/layout/lProcess2"/>
    <dgm:cxn modelId="{C2099704-44E7-40B6-A658-A2D61E732D97}" srcId="{C95397C6-73DB-4A8B-9D34-2E245541196B}" destId="{27ABB893-75AB-49A3-8220-31AB835E1DFC}" srcOrd="2" destOrd="0" parTransId="{94066288-58F2-4E4D-8133-C81E233EA17C}" sibTransId="{0388AD23-BDED-4207-AF34-9DF63ECC7486}"/>
    <dgm:cxn modelId="{F69AE868-A14C-48DD-982E-50129D467554}" type="presOf" srcId="{63093AC9-7292-49EB-AEF3-72F53DA066E6}" destId="{D2904775-937C-4119-A454-C223A6C16264}" srcOrd="0" destOrd="0" presId="urn:microsoft.com/office/officeart/2005/8/layout/lProcess2"/>
    <dgm:cxn modelId="{CFD7ACE0-439E-4F25-A697-CD1C577EFA2B}" type="presOf" srcId="{27ABB893-75AB-49A3-8220-31AB835E1DFC}" destId="{1984473A-3734-4337-9100-CDEB028633D2}" srcOrd="0" destOrd="0" presId="urn:microsoft.com/office/officeart/2005/8/layout/lProcess2"/>
    <dgm:cxn modelId="{1F527EF3-5139-4EFA-BADA-27AECF2705BA}" srcId="{7BF4C622-598B-43E2-8450-D16FEBADBB4E}" destId="{4CCC58BA-FFB2-4877-B104-D453E44CB5CD}" srcOrd="1" destOrd="0" parTransId="{1A4AF2B5-FBF8-446D-AFFB-63D241CB3F35}" sibTransId="{6F412E01-1583-4CB3-B3AA-16E37F632A13}"/>
    <dgm:cxn modelId="{BF0B78EF-8EBD-4E31-A4A3-FBA7877F8514}" type="presOf" srcId="{27ABB893-75AB-49A3-8220-31AB835E1DFC}" destId="{C4D0B8D1-F534-44E2-AF88-06BF75997293}" srcOrd="1" destOrd="0" presId="urn:microsoft.com/office/officeart/2005/8/layout/lProcess2"/>
    <dgm:cxn modelId="{5D3E7FD8-EB26-402E-9F0C-5CC7382DA0A1}" srcId="{27ABB893-75AB-49A3-8220-31AB835E1DFC}" destId="{32BABEC5-BE85-44AD-8994-6E26FF75E4AB}" srcOrd="2" destOrd="0" parTransId="{7C7551D2-B883-4DFC-9290-3205C56EAD73}" sibTransId="{72095308-9E9E-444A-AB35-A0707E579F90}"/>
    <dgm:cxn modelId="{74481666-A93B-4C65-B73A-DA28F08014AF}" type="presOf" srcId="{6541894C-29C0-47BC-99AA-000EBC709606}" destId="{9C4B5F83-7F8D-4207-A60F-4A10CEED9C66}" srcOrd="1" destOrd="0" presId="urn:microsoft.com/office/officeart/2005/8/layout/lProcess2"/>
    <dgm:cxn modelId="{1D602C10-6A9A-4165-8DB3-1C9D827D2C7B}" type="presOf" srcId="{56986E6C-CFBE-4971-B3E0-46F54BFBE8C4}" destId="{BB5E821B-A10C-4E8C-B4DA-CB20512F9EC4}" srcOrd="0" destOrd="0" presId="urn:microsoft.com/office/officeart/2005/8/layout/lProcess2"/>
    <dgm:cxn modelId="{3DEB4B20-F37C-4E51-B33C-6F5068FF5C74}" srcId="{C95397C6-73DB-4A8B-9D34-2E245541196B}" destId="{7BF4C622-598B-43E2-8450-D16FEBADBB4E}" srcOrd="0" destOrd="0" parTransId="{929CAA55-4004-4724-ABE5-12DEA9CD7FCC}" sibTransId="{D619C394-2661-4680-8DBC-23C3FF10FF3D}"/>
    <dgm:cxn modelId="{440C9DF9-809E-484C-80FA-0F3CC36A6644}" srcId="{6541894C-29C0-47BC-99AA-000EBC709606}" destId="{329ECEF0-1153-41F7-A2ED-4D5CB61BFD4D}" srcOrd="3" destOrd="0" parTransId="{6B828174-A3B4-4695-9E4B-F220E286F30C}" sibTransId="{D65B2D22-965F-4C66-A7D2-ADC2D8B980F0}"/>
    <dgm:cxn modelId="{3D1E228C-F9DB-48CC-BA3D-5BAD10D16F80}" srcId="{C95397C6-73DB-4A8B-9D34-2E245541196B}" destId="{6541894C-29C0-47BC-99AA-000EBC709606}" srcOrd="1" destOrd="0" parTransId="{34034160-D8B3-484D-996E-D8EBC3B9FF70}" sibTransId="{9BC2EB39-2C65-45D1-BEB5-EEEC30E84D36}"/>
    <dgm:cxn modelId="{084127C4-8881-4DA5-9CB3-8ECBADE2439A}" type="presOf" srcId="{07F0EB44-B772-4036-93BB-DE5778045345}" destId="{B7A97ABB-4F85-442A-834E-8CB27B6D4598}" srcOrd="0" destOrd="0" presId="urn:microsoft.com/office/officeart/2005/8/layout/lProcess2"/>
    <dgm:cxn modelId="{1C2B9EA3-1046-45F7-AD05-EA4773CC39B5}" type="presOf" srcId="{32BABEC5-BE85-44AD-8994-6E26FF75E4AB}" destId="{E354FDE3-856C-4F5F-BBB2-E8691843F421}" srcOrd="0" destOrd="0" presId="urn:microsoft.com/office/officeart/2005/8/layout/lProcess2"/>
    <dgm:cxn modelId="{B1867C1B-B795-41E3-B8C2-CD9D3EA3178A}" type="presOf" srcId="{4CCC58BA-FFB2-4877-B104-D453E44CB5CD}" destId="{D5BFCD5B-F2F9-4413-9C99-0D0AF39F9C3E}" srcOrd="0" destOrd="0" presId="urn:microsoft.com/office/officeart/2005/8/layout/lProcess2"/>
    <dgm:cxn modelId="{53B04D84-74D6-48B4-A678-41B1BFBC6653}" type="presOf" srcId="{7BF4C622-598B-43E2-8450-D16FEBADBB4E}" destId="{46416ED6-DEAE-447B-A2E1-C4EE38A3BB2A}" srcOrd="1" destOrd="0" presId="urn:microsoft.com/office/officeart/2005/8/layout/lProcess2"/>
    <dgm:cxn modelId="{B0EAB56A-764E-4C7F-989C-CDFFE6CD2ACE}" type="presOf" srcId="{C95397C6-73DB-4A8B-9D34-2E245541196B}" destId="{05A7F007-983E-42EA-B2CA-4CA2595AA17F}" srcOrd="0" destOrd="0" presId="urn:microsoft.com/office/officeart/2005/8/layout/lProcess2"/>
    <dgm:cxn modelId="{2BADD1C7-16AD-44EF-9A05-9F289DFB569C}" srcId="{27ABB893-75AB-49A3-8220-31AB835E1DFC}" destId="{56986E6C-CFBE-4971-B3E0-46F54BFBE8C4}" srcOrd="1" destOrd="0" parTransId="{C369A6C5-3489-4EC6-96DC-2EC8277E09F1}" sibTransId="{C96221E0-E8AC-424C-A497-FB2AB166951F}"/>
    <dgm:cxn modelId="{07B8591F-026B-407E-91CE-67E60FCC07E2}" type="presOf" srcId="{7BF4C622-598B-43E2-8450-D16FEBADBB4E}" destId="{4A3CAB1F-8F71-4C11-AE27-860097A739DC}" srcOrd="0" destOrd="0" presId="urn:microsoft.com/office/officeart/2005/8/layout/lProcess2"/>
    <dgm:cxn modelId="{11E0AAFF-55AE-423D-AD00-7C11B4958629}" srcId="{27ABB893-75AB-49A3-8220-31AB835E1DFC}" destId="{07F0EB44-B772-4036-93BB-DE5778045345}" srcOrd="0" destOrd="0" parTransId="{3A2E6130-BB5C-4325-8127-EC3C526FB295}" sibTransId="{483961E2-500F-4432-B5DC-3707A94FBEDB}"/>
    <dgm:cxn modelId="{EEC57AA5-2030-4556-B552-327AF28686EA}" srcId="{6541894C-29C0-47BC-99AA-000EBC709606}" destId="{2895491A-3553-4C46-A0C4-EE42A0E00BF1}" srcOrd="2" destOrd="0" parTransId="{69B9F04F-FA1F-4284-97B0-E3E4CB61E7BA}" sibTransId="{FCB96885-7FED-43CD-861F-30A90B60FF50}"/>
    <dgm:cxn modelId="{8D1C37A4-E7CF-4E03-8216-58CAC6FC4025}" srcId="{6541894C-29C0-47BC-99AA-000EBC709606}" destId="{08C19C87-22AB-4DE9-9336-67D551041B66}" srcOrd="0" destOrd="0" parTransId="{D16C62C3-6B51-4AAC-8459-CC2A4207B7CB}" sibTransId="{F1DD2D42-ECE9-4900-825E-3F30B07075DD}"/>
    <dgm:cxn modelId="{5B568874-A19E-46DC-9334-5286C0DCE0DA}" type="presParOf" srcId="{05A7F007-983E-42EA-B2CA-4CA2595AA17F}" destId="{F0102ECC-AFC1-4C2C-BE65-9D51BEA97776}" srcOrd="0" destOrd="0" presId="urn:microsoft.com/office/officeart/2005/8/layout/lProcess2"/>
    <dgm:cxn modelId="{1EA6E351-AF28-4D7D-9891-C7E23A443054}" type="presParOf" srcId="{F0102ECC-AFC1-4C2C-BE65-9D51BEA97776}" destId="{4A3CAB1F-8F71-4C11-AE27-860097A739DC}" srcOrd="0" destOrd="0" presId="urn:microsoft.com/office/officeart/2005/8/layout/lProcess2"/>
    <dgm:cxn modelId="{A8D2F7CC-CAF8-4C6C-BB5F-BF4418B16421}" type="presParOf" srcId="{F0102ECC-AFC1-4C2C-BE65-9D51BEA97776}" destId="{46416ED6-DEAE-447B-A2E1-C4EE38A3BB2A}" srcOrd="1" destOrd="0" presId="urn:microsoft.com/office/officeart/2005/8/layout/lProcess2"/>
    <dgm:cxn modelId="{4FCBFF4B-F1F0-438C-BDD6-DB2967770D9B}" type="presParOf" srcId="{F0102ECC-AFC1-4C2C-BE65-9D51BEA97776}" destId="{184015D5-6CC9-4C40-8ADF-63A8C708967C}" srcOrd="2" destOrd="0" presId="urn:microsoft.com/office/officeart/2005/8/layout/lProcess2"/>
    <dgm:cxn modelId="{C3063403-9ED0-452A-97B7-7AB1153F180F}" type="presParOf" srcId="{184015D5-6CC9-4C40-8ADF-63A8C708967C}" destId="{7B9625DB-7EE0-42F5-8A6E-FBCC685C3428}" srcOrd="0" destOrd="0" presId="urn:microsoft.com/office/officeart/2005/8/layout/lProcess2"/>
    <dgm:cxn modelId="{ED89C419-D628-4076-A43C-3C11A1FDD0AB}" type="presParOf" srcId="{7B9625DB-7EE0-42F5-8A6E-FBCC685C3428}" destId="{6E504135-B582-4EDD-94E1-72CCE4C909DC}" srcOrd="0" destOrd="0" presId="urn:microsoft.com/office/officeart/2005/8/layout/lProcess2"/>
    <dgm:cxn modelId="{20ECA84E-E374-4D9B-B8B9-EE2787653018}" type="presParOf" srcId="{7B9625DB-7EE0-42F5-8A6E-FBCC685C3428}" destId="{55081247-330F-4460-9B5D-4998538D0565}" srcOrd="1" destOrd="0" presId="urn:microsoft.com/office/officeart/2005/8/layout/lProcess2"/>
    <dgm:cxn modelId="{8BB94DB1-D127-4FA9-BC69-E7F5392A8A63}" type="presParOf" srcId="{7B9625DB-7EE0-42F5-8A6E-FBCC685C3428}" destId="{D5BFCD5B-F2F9-4413-9C99-0D0AF39F9C3E}" srcOrd="2" destOrd="0" presId="urn:microsoft.com/office/officeart/2005/8/layout/lProcess2"/>
    <dgm:cxn modelId="{8E46FBF0-D5D2-46DF-A903-6C3A144E0057}" type="presParOf" srcId="{05A7F007-983E-42EA-B2CA-4CA2595AA17F}" destId="{2F67BFC0-49A4-42D5-9E0A-5419E6594B8B}" srcOrd="1" destOrd="0" presId="urn:microsoft.com/office/officeart/2005/8/layout/lProcess2"/>
    <dgm:cxn modelId="{640421BE-62A8-4EE4-87A3-A23559FAE8CC}" type="presParOf" srcId="{05A7F007-983E-42EA-B2CA-4CA2595AA17F}" destId="{CD3225DA-6C24-4854-8B54-56D44BAFAFD4}" srcOrd="2" destOrd="0" presId="urn:microsoft.com/office/officeart/2005/8/layout/lProcess2"/>
    <dgm:cxn modelId="{A35EA9D4-B851-494E-950C-41C9E1CE7CEC}" type="presParOf" srcId="{CD3225DA-6C24-4854-8B54-56D44BAFAFD4}" destId="{558D1665-85DB-4E20-977D-6A34DAB4C103}" srcOrd="0" destOrd="0" presId="urn:microsoft.com/office/officeart/2005/8/layout/lProcess2"/>
    <dgm:cxn modelId="{9A61540D-55C3-44D5-8B58-5C3A18A40D53}" type="presParOf" srcId="{CD3225DA-6C24-4854-8B54-56D44BAFAFD4}" destId="{9C4B5F83-7F8D-4207-A60F-4A10CEED9C66}" srcOrd="1" destOrd="0" presId="urn:microsoft.com/office/officeart/2005/8/layout/lProcess2"/>
    <dgm:cxn modelId="{FE365C1A-74CB-4F89-B126-F721C40CE659}" type="presParOf" srcId="{CD3225DA-6C24-4854-8B54-56D44BAFAFD4}" destId="{68787413-2710-441F-B80D-540A5D7147D8}" srcOrd="2" destOrd="0" presId="urn:microsoft.com/office/officeart/2005/8/layout/lProcess2"/>
    <dgm:cxn modelId="{47D44D6E-F11D-4650-97F9-C234668C806C}" type="presParOf" srcId="{68787413-2710-441F-B80D-540A5D7147D8}" destId="{837D0F55-BA04-4B5A-B500-E8EF4C0117BC}" srcOrd="0" destOrd="0" presId="urn:microsoft.com/office/officeart/2005/8/layout/lProcess2"/>
    <dgm:cxn modelId="{8102EC5F-B035-4FB8-989D-7CC3D73269E3}" type="presParOf" srcId="{837D0F55-BA04-4B5A-B500-E8EF4C0117BC}" destId="{D227FA73-A9A2-47AE-8095-945EBFF7E5A5}" srcOrd="0" destOrd="0" presId="urn:microsoft.com/office/officeart/2005/8/layout/lProcess2"/>
    <dgm:cxn modelId="{1A0E6805-D53B-4A64-961A-F7CCAFCFD6E4}" type="presParOf" srcId="{837D0F55-BA04-4B5A-B500-E8EF4C0117BC}" destId="{69F6C658-2BAA-48EF-A6B6-B93CA2BA095D}" srcOrd="1" destOrd="0" presId="urn:microsoft.com/office/officeart/2005/8/layout/lProcess2"/>
    <dgm:cxn modelId="{0205164D-F4DA-4754-9BEE-840BFB9E85B4}" type="presParOf" srcId="{837D0F55-BA04-4B5A-B500-E8EF4C0117BC}" destId="{D2904775-937C-4119-A454-C223A6C16264}" srcOrd="2" destOrd="0" presId="urn:microsoft.com/office/officeart/2005/8/layout/lProcess2"/>
    <dgm:cxn modelId="{B6DDBDE3-9AB3-4859-BC35-0FB1A129C1B9}" type="presParOf" srcId="{837D0F55-BA04-4B5A-B500-E8EF4C0117BC}" destId="{D7271655-AEBD-4252-986A-EDD665C17C7A}" srcOrd="3" destOrd="0" presId="urn:microsoft.com/office/officeart/2005/8/layout/lProcess2"/>
    <dgm:cxn modelId="{4A05729A-2E11-481D-8FA8-0E12D0E7FABB}" type="presParOf" srcId="{837D0F55-BA04-4B5A-B500-E8EF4C0117BC}" destId="{41044298-4C8A-4439-818A-05822DAAB1CD}" srcOrd="4" destOrd="0" presId="urn:microsoft.com/office/officeart/2005/8/layout/lProcess2"/>
    <dgm:cxn modelId="{2F6A1A6E-2E70-4E7B-AA52-EED4579E61A6}" type="presParOf" srcId="{837D0F55-BA04-4B5A-B500-E8EF4C0117BC}" destId="{8BDCB5D8-C457-4335-B726-A31AD637C83C}" srcOrd="5" destOrd="0" presId="urn:microsoft.com/office/officeart/2005/8/layout/lProcess2"/>
    <dgm:cxn modelId="{2847754F-C94D-4B29-BB08-8EC65CCD9BD1}" type="presParOf" srcId="{837D0F55-BA04-4B5A-B500-E8EF4C0117BC}" destId="{8DD36D87-3A52-4549-97AB-3CEF95DAA935}" srcOrd="6" destOrd="0" presId="urn:microsoft.com/office/officeart/2005/8/layout/lProcess2"/>
    <dgm:cxn modelId="{F934B2A7-E3F4-4935-9330-93B048787B6C}" type="presParOf" srcId="{05A7F007-983E-42EA-B2CA-4CA2595AA17F}" destId="{27CF1E30-B948-43BB-92B7-B91A977AD34F}" srcOrd="3" destOrd="0" presId="urn:microsoft.com/office/officeart/2005/8/layout/lProcess2"/>
    <dgm:cxn modelId="{A4B65046-B551-42DA-A832-5DCB9D470EF4}" type="presParOf" srcId="{05A7F007-983E-42EA-B2CA-4CA2595AA17F}" destId="{EFE6551F-31FE-4016-9893-8EEC6C15A9F6}" srcOrd="4" destOrd="0" presId="urn:microsoft.com/office/officeart/2005/8/layout/lProcess2"/>
    <dgm:cxn modelId="{7D2A9683-94AD-4841-B8B8-46B5422551CC}" type="presParOf" srcId="{EFE6551F-31FE-4016-9893-8EEC6C15A9F6}" destId="{1984473A-3734-4337-9100-CDEB028633D2}" srcOrd="0" destOrd="0" presId="urn:microsoft.com/office/officeart/2005/8/layout/lProcess2"/>
    <dgm:cxn modelId="{D20FEA7D-EFCE-49BA-9D31-3B97E35262D4}" type="presParOf" srcId="{EFE6551F-31FE-4016-9893-8EEC6C15A9F6}" destId="{C4D0B8D1-F534-44E2-AF88-06BF75997293}" srcOrd="1" destOrd="0" presId="urn:microsoft.com/office/officeart/2005/8/layout/lProcess2"/>
    <dgm:cxn modelId="{D258B772-CF6E-4B74-834D-7EF2EA2005B5}" type="presParOf" srcId="{EFE6551F-31FE-4016-9893-8EEC6C15A9F6}" destId="{823A78D7-E45F-44E0-9211-2993AEAAC6D1}" srcOrd="2" destOrd="0" presId="urn:microsoft.com/office/officeart/2005/8/layout/lProcess2"/>
    <dgm:cxn modelId="{B59E8FE6-B768-41B2-BBEC-FCAF7FCA9F55}" type="presParOf" srcId="{823A78D7-E45F-44E0-9211-2993AEAAC6D1}" destId="{9557FE8E-CEFB-4F18-9935-FA37DEB43E7E}" srcOrd="0" destOrd="0" presId="urn:microsoft.com/office/officeart/2005/8/layout/lProcess2"/>
    <dgm:cxn modelId="{AACDEBA5-35AD-4FA0-A6D1-021FCB983980}" type="presParOf" srcId="{9557FE8E-CEFB-4F18-9935-FA37DEB43E7E}" destId="{B7A97ABB-4F85-442A-834E-8CB27B6D4598}" srcOrd="0" destOrd="0" presId="urn:microsoft.com/office/officeart/2005/8/layout/lProcess2"/>
    <dgm:cxn modelId="{336E9DDB-9644-4E41-8D48-B1C44AA10F8D}" type="presParOf" srcId="{9557FE8E-CEFB-4F18-9935-FA37DEB43E7E}" destId="{5D3E7A72-7058-4B95-8856-608A17B742B9}" srcOrd="1" destOrd="0" presId="urn:microsoft.com/office/officeart/2005/8/layout/lProcess2"/>
    <dgm:cxn modelId="{02376E63-DAB2-45F6-A4ED-B418481AA807}" type="presParOf" srcId="{9557FE8E-CEFB-4F18-9935-FA37DEB43E7E}" destId="{BB5E821B-A10C-4E8C-B4DA-CB20512F9EC4}" srcOrd="2" destOrd="0" presId="urn:microsoft.com/office/officeart/2005/8/layout/lProcess2"/>
    <dgm:cxn modelId="{9F2505E8-7149-46F3-963C-63DC4DF6F00D}" type="presParOf" srcId="{9557FE8E-CEFB-4F18-9935-FA37DEB43E7E}" destId="{95E15D61-E63B-4F96-8796-78E95D80B4E9}" srcOrd="3" destOrd="0" presId="urn:microsoft.com/office/officeart/2005/8/layout/lProcess2"/>
    <dgm:cxn modelId="{C45B22AD-E405-4B2D-995C-651FA8F2243B}" type="presParOf" srcId="{9557FE8E-CEFB-4F18-9935-FA37DEB43E7E}" destId="{E354FDE3-856C-4F5F-BBB2-E8691843F421}" srcOrd="4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6201CC26-17AD-4659-91C5-8FCEEEE186F9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</dgm:pt>
    <dgm:pt modelId="{9B7A0C99-26FE-48EA-B07D-5698DC4CAAB0}">
      <dgm:prSet phldrT="[Text]"/>
      <dgm:spPr/>
      <dgm:t>
        <a:bodyPr/>
        <a:lstStyle/>
        <a:p>
          <a:r>
            <a:rPr lang="en-US" dirty="0" smtClean="0"/>
            <a:t>Documents to Review</a:t>
          </a:r>
          <a:endParaRPr lang="en-US" dirty="0"/>
        </a:p>
      </dgm:t>
    </dgm:pt>
    <dgm:pt modelId="{4F00170C-0DC3-4A53-B282-23B30AD3E5FF}" type="parTrans" cxnId="{3C6648B2-F06E-48D4-A739-E07AF4FD8BFC}">
      <dgm:prSet/>
      <dgm:spPr/>
      <dgm:t>
        <a:bodyPr/>
        <a:lstStyle/>
        <a:p>
          <a:endParaRPr lang="en-US"/>
        </a:p>
      </dgm:t>
    </dgm:pt>
    <dgm:pt modelId="{8ED9ABCE-CB7D-42D3-9430-C66D696D26FE}" type="sibTrans" cxnId="{3C6648B2-F06E-48D4-A739-E07AF4FD8BFC}">
      <dgm:prSet/>
      <dgm:spPr/>
      <dgm:t>
        <a:bodyPr/>
        <a:lstStyle/>
        <a:p>
          <a:endParaRPr lang="en-US"/>
        </a:p>
      </dgm:t>
    </dgm:pt>
    <dgm:pt modelId="{8C665B07-321D-4EB1-933B-D22FA386C0CF}">
      <dgm:prSet phldrT="[Text]"/>
      <dgm:spPr/>
      <dgm:t>
        <a:bodyPr/>
        <a:lstStyle/>
        <a:p>
          <a:r>
            <a:rPr lang="en-US" dirty="0" smtClean="0"/>
            <a:t>Data to Assess</a:t>
          </a:r>
          <a:endParaRPr lang="en-US" dirty="0"/>
        </a:p>
      </dgm:t>
    </dgm:pt>
    <dgm:pt modelId="{71FEDFA8-095E-4285-914C-7E586A759DAA}" type="parTrans" cxnId="{97BE73A8-A389-433F-BE45-9375CBB33B0D}">
      <dgm:prSet/>
      <dgm:spPr/>
      <dgm:t>
        <a:bodyPr/>
        <a:lstStyle/>
        <a:p>
          <a:endParaRPr lang="en-US"/>
        </a:p>
      </dgm:t>
    </dgm:pt>
    <dgm:pt modelId="{A8A41DFB-B559-4842-A4C4-4BC790E72A66}" type="sibTrans" cxnId="{97BE73A8-A389-433F-BE45-9375CBB33B0D}">
      <dgm:prSet/>
      <dgm:spPr/>
      <dgm:t>
        <a:bodyPr/>
        <a:lstStyle/>
        <a:p>
          <a:endParaRPr lang="en-US"/>
        </a:p>
      </dgm:t>
    </dgm:pt>
    <dgm:pt modelId="{1D740942-705B-4916-A2B3-E51BAE3F4AC6}">
      <dgm:prSet phldrT="[Text]"/>
      <dgm:spPr/>
      <dgm:t>
        <a:bodyPr/>
        <a:lstStyle/>
        <a:p>
          <a:r>
            <a:rPr lang="en-US" dirty="0" smtClean="0"/>
            <a:t>Interviews to Conduct</a:t>
          </a:r>
          <a:endParaRPr lang="en-US" dirty="0"/>
        </a:p>
      </dgm:t>
    </dgm:pt>
    <dgm:pt modelId="{DE75A667-A218-4DE5-BEED-04FAD9A93E1D}" type="parTrans" cxnId="{D0B00BAE-1A36-4D82-AB77-182733F45F0B}">
      <dgm:prSet/>
      <dgm:spPr/>
      <dgm:t>
        <a:bodyPr/>
        <a:lstStyle/>
        <a:p>
          <a:endParaRPr lang="en-US"/>
        </a:p>
      </dgm:t>
    </dgm:pt>
    <dgm:pt modelId="{455E228C-34BB-48C9-88E3-216D5A8673C3}" type="sibTrans" cxnId="{D0B00BAE-1A36-4D82-AB77-182733F45F0B}">
      <dgm:prSet/>
      <dgm:spPr/>
      <dgm:t>
        <a:bodyPr/>
        <a:lstStyle/>
        <a:p>
          <a:endParaRPr lang="en-US"/>
        </a:p>
      </dgm:t>
    </dgm:pt>
    <dgm:pt modelId="{24EFC797-FD07-44FF-AF23-938891A699CA}" type="pres">
      <dgm:prSet presAssocID="{6201CC26-17AD-4659-91C5-8FCEEEE186F9}" presName="Name0" presStyleCnt="0">
        <dgm:presLayoutVars>
          <dgm:dir/>
          <dgm:resizeHandles val="exact"/>
        </dgm:presLayoutVars>
      </dgm:prSet>
      <dgm:spPr/>
    </dgm:pt>
    <dgm:pt modelId="{8394A488-6017-4FA0-B873-F6F93417D245}" type="pres">
      <dgm:prSet presAssocID="{9B7A0C99-26FE-48EA-B07D-5698DC4CAAB0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5E37506-06E6-49D5-814E-77460797B111}" type="pres">
      <dgm:prSet presAssocID="{8ED9ABCE-CB7D-42D3-9430-C66D696D26FE}" presName="sibTrans" presStyleLbl="sibTrans2D1" presStyleIdx="0" presStyleCnt="2"/>
      <dgm:spPr/>
      <dgm:t>
        <a:bodyPr/>
        <a:lstStyle/>
        <a:p>
          <a:endParaRPr lang="en-US"/>
        </a:p>
      </dgm:t>
    </dgm:pt>
    <dgm:pt modelId="{CF0C1A05-39C7-42A4-A592-7062A28FFDF6}" type="pres">
      <dgm:prSet presAssocID="{8ED9ABCE-CB7D-42D3-9430-C66D696D26FE}" presName="connectorText" presStyleLbl="sibTrans2D1" presStyleIdx="0" presStyleCnt="2"/>
      <dgm:spPr/>
      <dgm:t>
        <a:bodyPr/>
        <a:lstStyle/>
        <a:p>
          <a:endParaRPr lang="en-US"/>
        </a:p>
      </dgm:t>
    </dgm:pt>
    <dgm:pt modelId="{1C5D3FBF-4EE4-4F2A-A1E4-84F38A9E31FE}" type="pres">
      <dgm:prSet presAssocID="{8C665B07-321D-4EB1-933B-D22FA386C0CF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6183158-6031-4704-B9C8-0972D4668BD5}" type="pres">
      <dgm:prSet presAssocID="{A8A41DFB-B559-4842-A4C4-4BC790E72A66}" presName="sibTrans" presStyleLbl="sibTrans2D1" presStyleIdx="1" presStyleCnt="2"/>
      <dgm:spPr/>
      <dgm:t>
        <a:bodyPr/>
        <a:lstStyle/>
        <a:p>
          <a:endParaRPr lang="en-US"/>
        </a:p>
      </dgm:t>
    </dgm:pt>
    <dgm:pt modelId="{87D7397A-F403-4886-BB3C-33556C583928}" type="pres">
      <dgm:prSet presAssocID="{A8A41DFB-B559-4842-A4C4-4BC790E72A66}" presName="connectorText" presStyleLbl="sibTrans2D1" presStyleIdx="1" presStyleCnt="2"/>
      <dgm:spPr/>
      <dgm:t>
        <a:bodyPr/>
        <a:lstStyle/>
        <a:p>
          <a:endParaRPr lang="en-US"/>
        </a:p>
      </dgm:t>
    </dgm:pt>
    <dgm:pt modelId="{C8620E57-4FD0-4266-948F-91762B50BEFE}" type="pres">
      <dgm:prSet presAssocID="{1D740942-705B-4916-A2B3-E51BAE3F4AC6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09930AA-BD8B-408F-B0C3-771415FE1242}" type="presOf" srcId="{8ED9ABCE-CB7D-42D3-9430-C66D696D26FE}" destId="{D5E37506-06E6-49D5-814E-77460797B111}" srcOrd="0" destOrd="0" presId="urn:microsoft.com/office/officeart/2005/8/layout/process1"/>
    <dgm:cxn modelId="{3C6648B2-F06E-48D4-A739-E07AF4FD8BFC}" srcId="{6201CC26-17AD-4659-91C5-8FCEEEE186F9}" destId="{9B7A0C99-26FE-48EA-B07D-5698DC4CAAB0}" srcOrd="0" destOrd="0" parTransId="{4F00170C-0DC3-4A53-B282-23B30AD3E5FF}" sibTransId="{8ED9ABCE-CB7D-42D3-9430-C66D696D26FE}"/>
    <dgm:cxn modelId="{97BE73A8-A389-433F-BE45-9375CBB33B0D}" srcId="{6201CC26-17AD-4659-91C5-8FCEEEE186F9}" destId="{8C665B07-321D-4EB1-933B-D22FA386C0CF}" srcOrd="1" destOrd="0" parTransId="{71FEDFA8-095E-4285-914C-7E586A759DAA}" sibTransId="{A8A41DFB-B559-4842-A4C4-4BC790E72A66}"/>
    <dgm:cxn modelId="{D0B00BAE-1A36-4D82-AB77-182733F45F0B}" srcId="{6201CC26-17AD-4659-91C5-8FCEEEE186F9}" destId="{1D740942-705B-4916-A2B3-E51BAE3F4AC6}" srcOrd="2" destOrd="0" parTransId="{DE75A667-A218-4DE5-BEED-04FAD9A93E1D}" sibTransId="{455E228C-34BB-48C9-88E3-216D5A8673C3}"/>
    <dgm:cxn modelId="{5D0928C3-1AA0-4031-93AF-94347334580C}" type="presOf" srcId="{A8A41DFB-B559-4842-A4C4-4BC790E72A66}" destId="{56183158-6031-4704-B9C8-0972D4668BD5}" srcOrd="0" destOrd="0" presId="urn:microsoft.com/office/officeart/2005/8/layout/process1"/>
    <dgm:cxn modelId="{58FCECB7-DC39-459D-AAA9-0372B43FD53E}" type="presOf" srcId="{6201CC26-17AD-4659-91C5-8FCEEEE186F9}" destId="{24EFC797-FD07-44FF-AF23-938891A699CA}" srcOrd="0" destOrd="0" presId="urn:microsoft.com/office/officeart/2005/8/layout/process1"/>
    <dgm:cxn modelId="{0ABAE398-8F60-472D-A69B-B71057314648}" type="presOf" srcId="{A8A41DFB-B559-4842-A4C4-4BC790E72A66}" destId="{87D7397A-F403-4886-BB3C-33556C583928}" srcOrd="1" destOrd="0" presId="urn:microsoft.com/office/officeart/2005/8/layout/process1"/>
    <dgm:cxn modelId="{2C54ACD2-E03D-40F7-9BB7-273AB5BEEC14}" type="presOf" srcId="{9B7A0C99-26FE-48EA-B07D-5698DC4CAAB0}" destId="{8394A488-6017-4FA0-B873-F6F93417D245}" srcOrd="0" destOrd="0" presId="urn:microsoft.com/office/officeart/2005/8/layout/process1"/>
    <dgm:cxn modelId="{2E27A35D-0891-42E2-9072-3CD527E917DB}" type="presOf" srcId="{1D740942-705B-4916-A2B3-E51BAE3F4AC6}" destId="{C8620E57-4FD0-4266-948F-91762B50BEFE}" srcOrd="0" destOrd="0" presId="urn:microsoft.com/office/officeart/2005/8/layout/process1"/>
    <dgm:cxn modelId="{4E910EBB-8FA8-4C54-9729-BEE6D9E0895C}" type="presOf" srcId="{8ED9ABCE-CB7D-42D3-9430-C66D696D26FE}" destId="{CF0C1A05-39C7-42A4-A592-7062A28FFDF6}" srcOrd="1" destOrd="0" presId="urn:microsoft.com/office/officeart/2005/8/layout/process1"/>
    <dgm:cxn modelId="{AFBF245E-91FF-49F9-8A42-231E8FFC9F37}" type="presOf" srcId="{8C665B07-321D-4EB1-933B-D22FA386C0CF}" destId="{1C5D3FBF-4EE4-4F2A-A1E4-84F38A9E31FE}" srcOrd="0" destOrd="0" presId="urn:microsoft.com/office/officeart/2005/8/layout/process1"/>
    <dgm:cxn modelId="{2F227460-DD44-4532-8E12-4B50190D67CD}" type="presParOf" srcId="{24EFC797-FD07-44FF-AF23-938891A699CA}" destId="{8394A488-6017-4FA0-B873-F6F93417D245}" srcOrd="0" destOrd="0" presId="urn:microsoft.com/office/officeart/2005/8/layout/process1"/>
    <dgm:cxn modelId="{B85B416E-9EE2-4D75-9BC7-2B6E32A2F911}" type="presParOf" srcId="{24EFC797-FD07-44FF-AF23-938891A699CA}" destId="{D5E37506-06E6-49D5-814E-77460797B111}" srcOrd="1" destOrd="0" presId="urn:microsoft.com/office/officeart/2005/8/layout/process1"/>
    <dgm:cxn modelId="{7D319CA4-2E5E-46C6-A350-BB741701409E}" type="presParOf" srcId="{D5E37506-06E6-49D5-814E-77460797B111}" destId="{CF0C1A05-39C7-42A4-A592-7062A28FFDF6}" srcOrd="0" destOrd="0" presId="urn:microsoft.com/office/officeart/2005/8/layout/process1"/>
    <dgm:cxn modelId="{015FEE64-A66B-40C5-B509-C00E0676F9E1}" type="presParOf" srcId="{24EFC797-FD07-44FF-AF23-938891A699CA}" destId="{1C5D3FBF-4EE4-4F2A-A1E4-84F38A9E31FE}" srcOrd="2" destOrd="0" presId="urn:microsoft.com/office/officeart/2005/8/layout/process1"/>
    <dgm:cxn modelId="{358973EA-244F-4021-8A88-FEBB8DE8219B}" type="presParOf" srcId="{24EFC797-FD07-44FF-AF23-938891A699CA}" destId="{56183158-6031-4704-B9C8-0972D4668BD5}" srcOrd="3" destOrd="0" presId="urn:microsoft.com/office/officeart/2005/8/layout/process1"/>
    <dgm:cxn modelId="{CC108391-7F6B-4AA9-A89F-87845F751F8F}" type="presParOf" srcId="{56183158-6031-4704-B9C8-0972D4668BD5}" destId="{87D7397A-F403-4886-BB3C-33556C583928}" srcOrd="0" destOrd="0" presId="urn:microsoft.com/office/officeart/2005/8/layout/process1"/>
    <dgm:cxn modelId="{6E76450B-74E9-4662-A4B2-10DEFCB487FB}" type="presParOf" srcId="{24EFC797-FD07-44FF-AF23-938891A699CA}" destId="{C8620E57-4FD0-4266-948F-91762B50BEFE}" srcOrd="4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6EF4A73D-E5B4-420C-A619-74B2EEA8D62A}" type="doc">
      <dgm:prSet loTypeId="urn:microsoft.com/office/officeart/2005/8/layout/hierarchy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FC32E4-59B2-4B5F-8E46-53D82E8FA86B}">
      <dgm:prSet phldrT="[Text]"/>
      <dgm:spPr/>
      <dgm:t>
        <a:bodyPr/>
        <a:lstStyle/>
        <a:p>
          <a:r>
            <a:rPr lang="en-US" dirty="0" smtClean="0"/>
            <a:t>Program Summary</a:t>
          </a:r>
          <a:endParaRPr lang="en-US" dirty="0"/>
        </a:p>
      </dgm:t>
    </dgm:pt>
    <dgm:pt modelId="{5134D2B5-8AE9-4870-8BDE-A88AFD30163E}" type="parTrans" cxnId="{8E6125F1-ABF5-4F84-838A-056723A4AF2D}">
      <dgm:prSet/>
      <dgm:spPr/>
      <dgm:t>
        <a:bodyPr/>
        <a:lstStyle/>
        <a:p>
          <a:endParaRPr lang="en-US"/>
        </a:p>
      </dgm:t>
    </dgm:pt>
    <dgm:pt modelId="{C73C8637-EA4B-4E13-9C57-44C84F20FB39}" type="sibTrans" cxnId="{8E6125F1-ABF5-4F84-838A-056723A4AF2D}">
      <dgm:prSet/>
      <dgm:spPr/>
      <dgm:t>
        <a:bodyPr/>
        <a:lstStyle/>
        <a:p>
          <a:endParaRPr lang="en-US"/>
        </a:p>
      </dgm:t>
    </dgm:pt>
    <dgm:pt modelId="{06320894-5812-400C-9405-722CC4E62B5D}">
      <dgm:prSet phldrT="[Text]"/>
      <dgm:spPr/>
      <dgm:t>
        <a:bodyPr/>
        <a:lstStyle/>
        <a:p>
          <a:r>
            <a:rPr lang="en-US" dirty="0" smtClean="0"/>
            <a:t>Documentation</a:t>
          </a:r>
          <a:endParaRPr lang="en-US" dirty="0"/>
        </a:p>
      </dgm:t>
    </dgm:pt>
    <dgm:pt modelId="{205E74E7-D2CE-4DE0-A0D9-CC4E2DA3F326}" type="parTrans" cxnId="{3D2426DF-BE57-4B58-883B-ABA55BF7F91E}">
      <dgm:prSet/>
      <dgm:spPr/>
      <dgm:t>
        <a:bodyPr/>
        <a:lstStyle/>
        <a:p>
          <a:endParaRPr lang="en-US"/>
        </a:p>
      </dgm:t>
    </dgm:pt>
    <dgm:pt modelId="{C484551A-4CF9-43DD-B7A7-A1865C0D0980}" type="sibTrans" cxnId="{3D2426DF-BE57-4B58-883B-ABA55BF7F91E}">
      <dgm:prSet/>
      <dgm:spPr/>
      <dgm:t>
        <a:bodyPr/>
        <a:lstStyle/>
        <a:p>
          <a:endParaRPr lang="en-US"/>
        </a:p>
      </dgm:t>
    </dgm:pt>
    <dgm:pt modelId="{F24E9567-CA2D-4988-8361-D9ADC9C566BD}">
      <dgm:prSet phldrT="[Text]"/>
      <dgm:spPr/>
      <dgm:t>
        <a:bodyPr/>
        <a:lstStyle/>
        <a:p>
          <a:r>
            <a:rPr lang="en-US" dirty="0" smtClean="0"/>
            <a:t>Goals, Design, Delivery, Challenges</a:t>
          </a:r>
          <a:endParaRPr lang="en-US" dirty="0"/>
        </a:p>
      </dgm:t>
    </dgm:pt>
    <dgm:pt modelId="{639E7E7F-7543-4EF9-9DF2-A852F4866590}" type="parTrans" cxnId="{AEFBC8C4-2934-4301-9874-63B9A01E61C3}">
      <dgm:prSet/>
      <dgm:spPr/>
      <dgm:t>
        <a:bodyPr/>
        <a:lstStyle/>
        <a:p>
          <a:endParaRPr lang="en-US"/>
        </a:p>
      </dgm:t>
    </dgm:pt>
    <dgm:pt modelId="{60D6746B-E32F-4B6C-A750-DEC1A6BB2CE6}" type="sibTrans" cxnId="{AEFBC8C4-2934-4301-9874-63B9A01E61C3}">
      <dgm:prSet/>
      <dgm:spPr/>
      <dgm:t>
        <a:bodyPr/>
        <a:lstStyle/>
        <a:p>
          <a:endParaRPr lang="en-US"/>
        </a:p>
      </dgm:t>
    </dgm:pt>
    <dgm:pt modelId="{2E56501E-AA9D-43D1-B253-236D23C6F43C}">
      <dgm:prSet phldrT="[Text]"/>
      <dgm:spPr/>
      <dgm:t>
        <a:bodyPr/>
        <a:lstStyle/>
        <a:p>
          <a:r>
            <a:rPr lang="en-US" dirty="0" smtClean="0"/>
            <a:t>Evaluation Focus</a:t>
          </a:r>
          <a:endParaRPr lang="en-US" dirty="0"/>
        </a:p>
      </dgm:t>
    </dgm:pt>
    <dgm:pt modelId="{8948C5C4-1A54-4FB4-AF02-BC3AFEA223EC}" type="parTrans" cxnId="{F2B3A37D-7B7A-4050-B781-6D7F2DBF4132}">
      <dgm:prSet/>
      <dgm:spPr/>
      <dgm:t>
        <a:bodyPr/>
        <a:lstStyle/>
        <a:p>
          <a:endParaRPr lang="en-US"/>
        </a:p>
      </dgm:t>
    </dgm:pt>
    <dgm:pt modelId="{3F64E128-E21F-4632-A396-C9108E44ECDA}" type="sibTrans" cxnId="{F2B3A37D-7B7A-4050-B781-6D7F2DBF4132}">
      <dgm:prSet/>
      <dgm:spPr/>
      <dgm:t>
        <a:bodyPr/>
        <a:lstStyle/>
        <a:p>
          <a:endParaRPr lang="en-US"/>
        </a:p>
      </dgm:t>
    </dgm:pt>
    <dgm:pt modelId="{C85E3116-2631-4318-9E57-4CCE5C9415E6}">
      <dgm:prSet phldrT="[Text]"/>
      <dgm:spPr/>
      <dgm:t>
        <a:bodyPr/>
        <a:lstStyle/>
        <a:p>
          <a:r>
            <a:rPr lang="en-US" dirty="0" smtClean="0"/>
            <a:t>Refined Understanding</a:t>
          </a:r>
          <a:endParaRPr lang="en-US" dirty="0"/>
        </a:p>
      </dgm:t>
    </dgm:pt>
    <dgm:pt modelId="{69B323C4-53F7-4A74-BB50-B1880B1AB2D1}" type="parTrans" cxnId="{55CBCCC4-ECB7-49C9-BD21-C5360554ABFE}">
      <dgm:prSet/>
      <dgm:spPr/>
      <dgm:t>
        <a:bodyPr/>
        <a:lstStyle/>
        <a:p>
          <a:endParaRPr lang="en-US"/>
        </a:p>
      </dgm:t>
    </dgm:pt>
    <dgm:pt modelId="{DF5853F1-A4E5-47A3-BBB9-151B2C9D2165}" type="sibTrans" cxnId="{55CBCCC4-ECB7-49C9-BD21-C5360554ABFE}">
      <dgm:prSet/>
      <dgm:spPr/>
      <dgm:t>
        <a:bodyPr/>
        <a:lstStyle/>
        <a:p>
          <a:endParaRPr lang="en-US"/>
        </a:p>
      </dgm:t>
    </dgm:pt>
    <dgm:pt modelId="{816A8B0D-17A6-4DE1-893C-E6C32B1C654F}">
      <dgm:prSet phldrT="[Text]"/>
      <dgm:spPr/>
      <dgm:t>
        <a:bodyPr/>
        <a:lstStyle/>
        <a:p>
          <a:r>
            <a:rPr lang="en-US" dirty="0" smtClean="0"/>
            <a:t>Additional Research Questions</a:t>
          </a:r>
          <a:endParaRPr lang="en-US" dirty="0"/>
        </a:p>
      </dgm:t>
    </dgm:pt>
    <dgm:pt modelId="{9C6605B9-DD48-49A0-ABAB-100E4869FD91}" type="parTrans" cxnId="{CB78CD3A-2BE1-4CA1-B523-127787CE39E1}">
      <dgm:prSet/>
      <dgm:spPr/>
      <dgm:t>
        <a:bodyPr/>
        <a:lstStyle/>
        <a:p>
          <a:endParaRPr lang="en-US"/>
        </a:p>
      </dgm:t>
    </dgm:pt>
    <dgm:pt modelId="{14F9DBE7-9C79-47F6-B899-621C5CAD384B}" type="sibTrans" cxnId="{CB78CD3A-2BE1-4CA1-B523-127787CE39E1}">
      <dgm:prSet/>
      <dgm:spPr/>
      <dgm:t>
        <a:bodyPr/>
        <a:lstStyle/>
        <a:p>
          <a:endParaRPr lang="en-US"/>
        </a:p>
      </dgm:t>
    </dgm:pt>
    <dgm:pt modelId="{91EB16D7-B78B-4E80-883D-799604A0A33A}" type="pres">
      <dgm:prSet presAssocID="{6EF4A73D-E5B4-420C-A619-74B2EEA8D62A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DABCAFFE-3770-4550-932D-A71FFA4AD91A}" type="pres">
      <dgm:prSet presAssocID="{44FC32E4-59B2-4B5F-8E46-53D82E8FA86B}" presName="root" presStyleCnt="0"/>
      <dgm:spPr/>
    </dgm:pt>
    <dgm:pt modelId="{F9B089AA-27F9-4291-B24E-36B4C0AE6E13}" type="pres">
      <dgm:prSet presAssocID="{44FC32E4-59B2-4B5F-8E46-53D82E8FA86B}" presName="rootComposite" presStyleCnt="0"/>
      <dgm:spPr/>
    </dgm:pt>
    <dgm:pt modelId="{6C3E4FF3-52A0-4207-96E4-F459BC5A9BF6}" type="pres">
      <dgm:prSet presAssocID="{44FC32E4-59B2-4B5F-8E46-53D82E8FA86B}" presName="rootText" presStyleLbl="node1" presStyleIdx="0" presStyleCnt="2"/>
      <dgm:spPr/>
      <dgm:t>
        <a:bodyPr/>
        <a:lstStyle/>
        <a:p>
          <a:endParaRPr lang="en-US"/>
        </a:p>
      </dgm:t>
    </dgm:pt>
    <dgm:pt modelId="{4778FDB3-5A0B-4603-85EE-0E787FEF9D76}" type="pres">
      <dgm:prSet presAssocID="{44FC32E4-59B2-4B5F-8E46-53D82E8FA86B}" presName="rootConnector" presStyleLbl="node1" presStyleIdx="0" presStyleCnt="2"/>
      <dgm:spPr/>
      <dgm:t>
        <a:bodyPr/>
        <a:lstStyle/>
        <a:p>
          <a:endParaRPr lang="en-US"/>
        </a:p>
      </dgm:t>
    </dgm:pt>
    <dgm:pt modelId="{01F6900A-0986-4843-8E09-4CE12D195A07}" type="pres">
      <dgm:prSet presAssocID="{44FC32E4-59B2-4B5F-8E46-53D82E8FA86B}" presName="childShape" presStyleCnt="0"/>
      <dgm:spPr/>
    </dgm:pt>
    <dgm:pt modelId="{A3615EB1-E826-4202-BA01-F6DC326679AA}" type="pres">
      <dgm:prSet presAssocID="{205E74E7-D2CE-4DE0-A0D9-CC4E2DA3F326}" presName="Name13" presStyleLbl="parChTrans1D2" presStyleIdx="0" presStyleCnt="4"/>
      <dgm:spPr/>
      <dgm:t>
        <a:bodyPr/>
        <a:lstStyle/>
        <a:p>
          <a:endParaRPr lang="en-US"/>
        </a:p>
      </dgm:t>
    </dgm:pt>
    <dgm:pt modelId="{EF8CB25B-7E4F-446A-ACE8-A846A181D5E5}" type="pres">
      <dgm:prSet presAssocID="{06320894-5812-400C-9405-722CC4E62B5D}" presName="childText" presStyleLbl="bgAcc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6F201DE-0A36-417C-ACAE-61E7666E3F1C}" type="pres">
      <dgm:prSet presAssocID="{639E7E7F-7543-4EF9-9DF2-A852F4866590}" presName="Name13" presStyleLbl="parChTrans1D2" presStyleIdx="1" presStyleCnt="4"/>
      <dgm:spPr/>
      <dgm:t>
        <a:bodyPr/>
        <a:lstStyle/>
        <a:p>
          <a:endParaRPr lang="en-US"/>
        </a:p>
      </dgm:t>
    </dgm:pt>
    <dgm:pt modelId="{A893BAD2-F13F-40CB-8C63-E409FD6F0F03}" type="pres">
      <dgm:prSet presAssocID="{F24E9567-CA2D-4988-8361-D9ADC9C566BD}" presName="childText" presStyleLbl="bgAcc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3B528E3-83F4-49D8-B8F2-38F717ACE3B2}" type="pres">
      <dgm:prSet presAssocID="{2E56501E-AA9D-43D1-B253-236D23C6F43C}" presName="root" presStyleCnt="0"/>
      <dgm:spPr/>
    </dgm:pt>
    <dgm:pt modelId="{8557D3A4-7887-44ED-9701-E75393E7A615}" type="pres">
      <dgm:prSet presAssocID="{2E56501E-AA9D-43D1-B253-236D23C6F43C}" presName="rootComposite" presStyleCnt="0"/>
      <dgm:spPr/>
    </dgm:pt>
    <dgm:pt modelId="{2BB1849A-D4E3-4C17-9510-5EAD6FB0C934}" type="pres">
      <dgm:prSet presAssocID="{2E56501E-AA9D-43D1-B253-236D23C6F43C}" presName="rootText" presStyleLbl="node1" presStyleIdx="1" presStyleCnt="2"/>
      <dgm:spPr/>
      <dgm:t>
        <a:bodyPr/>
        <a:lstStyle/>
        <a:p>
          <a:endParaRPr lang="en-US"/>
        </a:p>
      </dgm:t>
    </dgm:pt>
    <dgm:pt modelId="{0FC4F2F4-58A9-4FE4-9F1D-D81EC22C7A99}" type="pres">
      <dgm:prSet presAssocID="{2E56501E-AA9D-43D1-B253-236D23C6F43C}" presName="rootConnector" presStyleLbl="node1" presStyleIdx="1" presStyleCnt="2"/>
      <dgm:spPr/>
      <dgm:t>
        <a:bodyPr/>
        <a:lstStyle/>
        <a:p>
          <a:endParaRPr lang="en-US"/>
        </a:p>
      </dgm:t>
    </dgm:pt>
    <dgm:pt modelId="{280E2BE0-3331-4F42-9D81-7F0E5AC4F3AE}" type="pres">
      <dgm:prSet presAssocID="{2E56501E-AA9D-43D1-B253-236D23C6F43C}" presName="childShape" presStyleCnt="0"/>
      <dgm:spPr/>
    </dgm:pt>
    <dgm:pt modelId="{142C6E05-1F7A-44BD-97AB-EBC2907033F5}" type="pres">
      <dgm:prSet presAssocID="{69B323C4-53F7-4A74-BB50-B1880B1AB2D1}" presName="Name13" presStyleLbl="parChTrans1D2" presStyleIdx="2" presStyleCnt="4"/>
      <dgm:spPr/>
      <dgm:t>
        <a:bodyPr/>
        <a:lstStyle/>
        <a:p>
          <a:endParaRPr lang="en-US"/>
        </a:p>
      </dgm:t>
    </dgm:pt>
    <dgm:pt modelId="{48F1D0B6-FE55-4E71-B954-8D773AEB6581}" type="pres">
      <dgm:prSet presAssocID="{C85E3116-2631-4318-9E57-4CCE5C9415E6}" presName="childText" presStyleLbl="bgAcc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9BC278A-D455-44CE-BC3A-A490DF2C237D}" type="pres">
      <dgm:prSet presAssocID="{9C6605B9-DD48-49A0-ABAB-100E4869FD91}" presName="Name13" presStyleLbl="parChTrans1D2" presStyleIdx="3" presStyleCnt="4"/>
      <dgm:spPr/>
      <dgm:t>
        <a:bodyPr/>
        <a:lstStyle/>
        <a:p>
          <a:endParaRPr lang="en-US"/>
        </a:p>
      </dgm:t>
    </dgm:pt>
    <dgm:pt modelId="{0F71BB1D-AAA8-44CF-A4DC-95B6923AB48A}" type="pres">
      <dgm:prSet presAssocID="{816A8B0D-17A6-4DE1-893C-E6C32B1C654F}" presName="childText" presStyleLbl="bgAcc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8F33283-6048-4C6A-9DDA-7F6675511E98}" type="presOf" srcId="{205E74E7-D2CE-4DE0-A0D9-CC4E2DA3F326}" destId="{A3615EB1-E826-4202-BA01-F6DC326679AA}" srcOrd="0" destOrd="0" presId="urn:microsoft.com/office/officeart/2005/8/layout/hierarchy3"/>
    <dgm:cxn modelId="{5A384377-6C54-417D-AFB8-2F3D46C59E8C}" type="presOf" srcId="{6EF4A73D-E5B4-420C-A619-74B2EEA8D62A}" destId="{91EB16D7-B78B-4E80-883D-799604A0A33A}" srcOrd="0" destOrd="0" presId="urn:microsoft.com/office/officeart/2005/8/layout/hierarchy3"/>
    <dgm:cxn modelId="{55CBCCC4-ECB7-49C9-BD21-C5360554ABFE}" srcId="{2E56501E-AA9D-43D1-B253-236D23C6F43C}" destId="{C85E3116-2631-4318-9E57-4CCE5C9415E6}" srcOrd="0" destOrd="0" parTransId="{69B323C4-53F7-4A74-BB50-B1880B1AB2D1}" sibTransId="{DF5853F1-A4E5-47A3-BBB9-151B2C9D2165}"/>
    <dgm:cxn modelId="{428F1F44-DE17-47A9-944A-39EAB53565EB}" type="presOf" srcId="{639E7E7F-7543-4EF9-9DF2-A852F4866590}" destId="{86F201DE-0A36-417C-ACAE-61E7666E3F1C}" srcOrd="0" destOrd="0" presId="urn:microsoft.com/office/officeart/2005/8/layout/hierarchy3"/>
    <dgm:cxn modelId="{621EC3CA-9220-468D-9B52-BBE5265254D8}" type="presOf" srcId="{06320894-5812-400C-9405-722CC4E62B5D}" destId="{EF8CB25B-7E4F-446A-ACE8-A846A181D5E5}" srcOrd="0" destOrd="0" presId="urn:microsoft.com/office/officeart/2005/8/layout/hierarchy3"/>
    <dgm:cxn modelId="{CB78CD3A-2BE1-4CA1-B523-127787CE39E1}" srcId="{2E56501E-AA9D-43D1-B253-236D23C6F43C}" destId="{816A8B0D-17A6-4DE1-893C-E6C32B1C654F}" srcOrd="1" destOrd="0" parTransId="{9C6605B9-DD48-49A0-ABAB-100E4869FD91}" sibTransId="{14F9DBE7-9C79-47F6-B899-621C5CAD384B}"/>
    <dgm:cxn modelId="{AEFBC8C4-2934-4301-9874-63B9A01E61C3}" srcId="{44FC32E4-59B2-4B5F-8E46-53D82E8FA86B}" destId="{F24E9567-CA2D-4988-8361-D9ADC9C566BD}" srcOrd="1" destOrd="0" parTransId="{639E7E7F-7543-4EF9-9DF2-A852F4866590}" sibTransId="{60D6746B-E32F-4B6C-A750-DEC1A6BB2CE6}"/>
    <dgm:cxn modelId="{083D22F5-8CAD-47A4-8786-7A0FC4665D29}" type="presOf" srcId="{816A8B0D-17A6-4DE1-893C-E6C32B1C654F}" destId="{0F71BB1D-AAA8-44CF-A4DC-95B6923AB48A}" srcOrd="0" destOrd="0" presId="urn:microsoft.com/office/officeart/2005/8/layout/hierarchy3"/>
    <dgm:cxn modelId="{E4BDDB10-E026-4741-B832-F7368DC9ECCB}" type="presOf" srcId="{44FC32E4-59B2-4B5F-8E46-53D82E8FA86B}" destId="{6C3E4FF3-52A0-4207-96E4-F459BC5A9BF6}" srcOrd="0" destOrd="0" presId="urn:microsoft.com/office/officeart/2005/8/layout/hierarchy3"/>
    <dgm:cxn modelId="{E6508D38-A5FA-430D-AC7E-E34A004BD6FB}" type="presOf" srcId="{2E56501E-AA9D-43D1-B253-236D23C6F43C}" destId="{0FC4F2F4-58A9-4FE4-9F1D-D81EC22C7A99}" srcOrd="1" destOrd="0" presId="urn:microsoft.com/office/officeart/2005/8/layout/hierarchy3"/>
    <dgm:cxn modelId="{3D2426DF-BE57-4B58-883B-ABA55BF7F91E}" srcId="{44FC32E4-59B2-4B5F-8E46-53D82E8FA86B}" destId="{06320894-5812-400C-9405-722CC4E62B5D}" srcOrd="0" destOrd="0" parTransId="{205E74E7-D2CE-4DE0-A0D9-CC4E2DA3F326}" sibTransId="{C484551A-4CF9-43DD-B7A7-A1865C0D0980}"/>
    <dgm:cxn modelId="{8E6125F1-ABF5-4F84-838A-056723A4AF2D}" srcId="{6EF4A73D-E5B4-420C-A619-74B2EEA8D62A}" destId="{44FC32E4-59B2-4B5F-8E46-53D82E8FA86B}" srcOrd="0" destOrd="0" parTransId="{5134D2B5-8AE9-4870-8BDE-A88AFD30163E}" sibTransId="{C73C8637-EA4B-4E13-9C57-44C84F20FB39}"/>
    <dgm:cxn modelId="{B5B93B26-6593-4A95-82DC-1B61775F03AE}" type="presOf" srcId="{69B323C4-53F7-4A74-BB50-B1880B1AB2D1}" destId="{142C6E05-1F7A-44BD-97AB-EBC2907033F5}" srcOrd="0" destOrd="0" presId="urn:microsoft.com/office/officeart/2005/8/layout/hierarchy3"/>
    <dgm:cxn modelId="{A2C544F7-D494-4E1E-B21D-F9FC5B92C81E}" type="presOf" srcId="{2E56501E-AA9D-43D1-B253-236D23C6F43C}" destId="{2BB1849A-D4E3-4C17-9510-5EAD6FB0C934}" srcOrd="0" destOrd="0" presId="urn:microsoft.com/office/officeart/2005/8/layout/hierarchy3"/>
    <dgm:cxn modelId="{20A4B803-863D-4C58-80BD-21FF9EE0B1E0}" type="presOf" srcId="{9C6605B9-DD48-49A0-ABAB-100E4869FD91}" destId="{29BC278A-D455-44CE-BC3A-A490DF2C237D}" srcOrd="0" destOrd="0" presId="urn:microsoft.com/office/officeart/2005/8/layout/hierarchy3"/>
    <dgm:cxn modelId="{C4453EF9-5B72-4546-8E5E-3032590DB746}" type="presOf" srcId="{44FC32E4-59B2-4B5F-8E46-53D82E8FA86B}" destId="{4778FDB3-5A0B-4603-85EE-0E787FEF9D76}" srcOrd="1" destOrd="0" presId="urn:microsoft.com/office/officeart/2005/8/layout/hierarchy3"/>
    <dgm:cxn modelId="{6D99D3CB-2BBF-4C62-8820-42D8A3B31A75}" type="presOf" srcId="{F24E9567-CA2D-4988-8361-D9ADC9C566BD}" destId="{A893BAD2-F13F-40CB-8C63-E409FD6F0F03}" srcOrd="0" destOrd="0" presId="urn:microsoft.com/office/officeart/2005/8/layout/hierarchy3"/>
    <dgm:cxn modelId="{65A3AF49-53A9-4A77-864A-D3C0321F661A}" type="presOf" srcId="{C85E3116-2631-4318-9E57-4CCE5C9415E6}" destId="{48F1D0B6-FE55-4E71-B954-8D773AEB6581}" srcOrd="0" destOrd="0" presId="urn:microsoft.com/office/officeart/2005/8/layout/hierarchy3"/>
    <dgm:cxn modelId="{F2B3A37D-7B7A-4050-B781-6D7F2DBF4132}" srcId="{6EF4A73D-E5B4-420C-A619-74B2EEA8D62A}" destId="{2E56501E-AA9D-43D1-B253-236D23C6F43C}" srcOrd="1" destOrd="0" parTransId="{8948C5C4-1A54-4FB4-AF02-BC3AFEA223EC}" sibTransId="{3F64E128-E21F-4632-A396-C9108E44ECDA}"/>
    <dgm:cxn modelId="{51A29691-B24D-4B16-BC9E-966C5870E43C}" type="presParOf" srcId="{91EB16D7-B78B-4E80-883D-799604A0A33A}" destId="{DABCAFFE-3770-4550-932D-A71FFA4AD91A}" srcOrd="0" destOrd="0" presId="urn:microsoft.com/office/officeart/2005/8/layout/hierarchy3"/>
    <dgm:cxn modelId="{E9BE7F59-C0F6-4805-BE5B-517BA33067DF}" type="presParOf" srcId="{DABCAFFE-3770-4550-932D-A71FFA4AD91A}" destId="{F9B089AA-27F9-4291-B24E-36B4C0AE6E13}" srcOrd="0" destOrd="0" presId="urn:microsoft.com/office/officeart/2005/8/layout/hierarchy3"/>
    <dgm:cxn modelId="{3A7C6FFC-1683-403C-B931-DD7AECD715B9}" type="presParOf" srcId="{F9B089AA-27F9-4291-B24E-36B4C0AE6E13}" destId="{6C3E4FF3-52A0-4207-96E4-F459BC5A9BF6}" srcOrd="0" destOrd="0" presId="urn:microsoft.com/office/officeart/2005/8/layout/hierarchy3"/>
    <dgm:cxn modelId="{12CA81C8-841D-4735-80AD-7FD7E6AA36F2}" type="presParOf" srcId="{F9B089AA-27F9-4291-B24E-36B4C0AE6E13}" destId="{4778FDB3-5A0B-4603-85EE-0E787FEF9D76}" srcOrd="1" destOrd="0" presId="urn:microsoft.com/office/officeart/2005/8/layout/hierarchy3"/>
    <dgm:cxn modelId="{66DEE5B4-F28A-4E6C-98DF-3CA7E27CEB77}" type="presParOf" srcId="{DABCAFFE-3770-4550-932D-A71FFA4AD91A}" destId="{01F6900A-0986-4843-8E09-4CE12D195A07}" srcOrd="1" destOrd="0" presId="urn:microsoft.com/office/officeart/2005/8/layout/hierarchy3"/>
    <dgm:cxn modelId="{D4641AB8-065E-4FC5-BFF7-40FC69A06B7D}" type="presParOf" srcId="{01F6900A-0986-4843-8E09-4CE12D195A07}" destId="{A3615EB1-E826-4202-BA01-F6DC326679AA}" srcOrd="0" destOrd="0" presId="urn:microsoft.com/office/officeart/2005/8/layout/hierarchy3"/>
    <dgm:cxn modelId="{8916F5E3-4C13-426C-A69B-7E19856444E6}" type="presParOf" srcId="{01F6900A-0986-4843-8E09-4CE12D195A07}" destId="{EF8CB25B-7E4F-446A-ACE8-A846A181D5E5}" srcOrd="1" destOrd="0" presId="urn:microsoft.com/office/officeart/2005/8/layout/hierarchy3"/>
    <dgm:cxn modelId="{EAA1C035-5369-4B0A-97E6-30B7A060E7D3}" type="presParOf" srcId="{01F6900A-0986-4843-8E09-4CE12D195A07}" destId="{86F201DE-0A36-417C-ACAE-61E7666E3F1C}" srcOrd="2" destOrd="0" presId="urn:microsoft.com/office/officeart/2005/8/layout/hierarchy3"/>
    <dgm:cxn modelId="{75881434-A1E5-4234-A693-E284EF1E0E92}" type="presParOf" srcId="{01F6900A-0986-4843-8E09-4CE12D195A07}" destId="{A893BAD2-F13F-40CB-8C63-E409FD6F0F03}" srcOrd="3" destOrd="0" presId="urn:microsoft.com/office/officeart/2005/8/layout/hierarchy3"/>
    <dgm:cxn modelId="{4AE7EB19-6222-4A61-85A1-09921A292B49}" type="presParOf" srcId="{91EB16D7-B78B-4E80-883D-799604A0A33A}" destId="{13B528E3-83F4-49D8-B8F2-38F717ACE3B2}" srcOrd="1" destOrd="0" presId="urn:microsoft.com/office/officeart/2005/8/layout/hierarchy3"/>
    <dgm:cxn modelId="{10DC1C5E-0B36-4330-A9FF-CE646F15618D}" type="presParOf" srcId="{13B528E3-83F4-49D8-B8F2-38F717ACE3B2}" destId="{8557D3A4-7887-44ED-9701-E75393E7A615}" srcOrd="0" destOrd="0" presId="urn:microsoft.com/office/officeart/2005/8/layout/hierarchy3"/>
    <dgm:cxn modelId="{9C238328-368A-4367-8814-76DC36894F43}" type="presParOf" srcId="{8557D3A4-7887-44ED-9701-E75393E7A615}" destId="{2BB1849A-D4E3-4C17-9510-5EAD6FB0C934}" srcOrd="0" destOrd="0" presId="urn:microsoft.com/office/officeart/2005/8/layout/hierarchy3"/>
    <dgm:cxn modelId="{D36F1530-021A-47CC-B355-30947FDBC9AA}" type="presParOf" srcId="{8557D3A4-7887-44ED-9701-E75393E7A615}" destId="{0FC4F2F4-58A9-4FE4-9F1D-D81EC22C7A99}" srcOrd="1" destOrd="0" presId="urn:microsoft.com/office/officeart/2005/8/layout/hierarchy3"/>
    <dgm:cxn modelId="{1D424FA1-6AF6-465C-9A03-55A6665F1217}" type="presParOf" srcId="{13B528E3-83F4-49D8-B8F2-38F717ACE3B2}" destId="{280E2BE0-3331-4F42-9D81-7F0E5AC4F3AE}" srcOrd="1" destOrd="0" presId="urn:microsoft.com/office/officeart/2005/8/layout/hierarchy3"/>
    <dgm:cxn modelId="{EE1E848E-F512-42D9-B5AF-C09F98B435C8}" type="presParOf" srcId="{280E2BE0-3331-4F42-9D81-7F0E5AC4F3AE}" destId="{142C6E05-1F7A-44BD-97AB-EBC2907033F5}" srcOrd="0" destOrd="0" presId="urn:microsoft.com/office/officeart/2005/8/layout/hierarchy3"/>
    <dgm:cxn modelId="{28E33F7B-0D5F-44A7-A20E-AC2AE858494F}" type="presParOf" srcId="{280E2BE0-3331-4F42-9D81-7F0E5AC4F3AE}" destId="{48F1D0B6-FE55-4E71-B954-8D773AEB6581}" srcOrd="1" destOrd="0" presId="urn:microsoft.com/office/officeart/2005/8/layout/hierarchy3"/>
    <dgm:cxn modelId="{D126EA56-4B6A-4275-BF0D-88FF10610342}" type="presParOf" srcId="{280E2BE0-3331-4F42-9D81-7F0E5AC4F3AE}" destId="{29BC278A-D455-44CE-BC3A-A490DF2C237D}" srcOrd="2" destOrd="0" presId="urn:microsoft.com/office/officeart/2005/8/layout/hierarchy3"/>
    <dgm:cxn modelId="{1BE3DE94-7B39-4C7C-8CA8-94F942446538}" type="presParOf" srcId="{280E2BE0-3331-4F42-9D81-7F0E5AC4F3AE}" destId="{0F71BB1D-AAA8-44CF-A4DC-95B6923AB48A}" srcOrd="3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DAFE23FA-E35D-4AB3-896B-C4AF57276162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4BE66D5-E503-4323-987F-C9255650273E}">
      <dgm:prSet phldrT="[Text]" custT="1"/>
      <dgm:spPr/>
      <dgm:t>
        <a:bodyPr/>
        <a:lstStyle/>
        <a:p>
          <a:r>
            <a:rPr lang="en-US" sz="2100" b="1" dirty="0" smtClean="0"/>
            <a:t>Saving Goals</a:t>
          </a:r>
          <a:endParaRPr lang="en-US" sz="2100" b="1" dirty="0"/>
        </a:p>
      </dgm:t>
    </dgm:pt>
    <dgm:pt modelId="{463D8C0C-7071-43A0-B081-7DB7356039DE}" type="parTrans" cxnId="{FA9C3B60-706D-4A00-BDB3-8995C80C1797}">
      <dgm:prSet/>
      <dgm:spPr/>
      <dgm:t>
        <a:bodyPr/>
        <a:lstStyle/>
        <a:p>
          <a:endParaRPr lang="en-US"/>
        </a:p>
      </dgm:t>
    </dgm:pt>
    <dgm:pt modelId="{2F395AEE-16FD-4D35-A264-9B7E9EBA622C}" type="sibTrans" cxnId="{FA9C3B60-706D-4A00-BDB3-8995C80C1797}">
      <dgm:prSet/>
      <dgm:spPr/>
      <dgm:t>
        <a:bodyPr/>
        <a:lstStyle/>
        <a:p>
          <a:endParaRPr lang="en-US"/>
        </a:p>
      </dgm:t>
    </dgm:pt>
    <dgm:pt modelId="{A311C2DD-6E91-421C-8868-A864A6E9F695}">
      <dgm:prSet phldrT="[Text]"/>
      <dgm:spPr/>
      <dgm:t>
        <a:bodyPr/>
        <a:lstStyle/>
        <a:p>
          <a:r>
            <a:rPr lang="en-US" dirty="0" smtClean="0"/>
            <a:t>10% electric savings for electric heaters</a:t>
          </a:r>
          <a:endParaRPr lang="en-US" dirty="0"/>
        </a:p>
      </dgm:t>
    </dgm:pt>
    <dgm:pt modelId="{B5AE7DD0-65ED-4F02-A47B-1E1DCDDBD679}" type="parTrans" cxnId="{E1137036-2FB0-4A9D-9EBB-D51968FDC543}">
      <dgm:prSet/>
      <dgm:spPr/>
      <dgm:t>
        <a:bodyPr/>
        <a:lstStyle/>
        <a:p>
          <a:endParaRPr lang="en-US"/>
        </a:p>
      </dgm:t>
    </dgm:pt>
    <dgm:pt modelId="{00FEC2BD-30C0-4033-A2E0-72A0B41043DC}" type="sibTrans" cxnId="{E1137036-2FB0-4A9D-9EBB-D51968FDC543}">
      <dgm:prSet/>
      <dgm:spPr/>
      <dgm:t>
        <a:bodyPr/>
        <a:lstStyle/>
        <a:p>
          <a:endParaRPr lang="en-US"/>
        </a:p>
      </dgm:t>
    </dgm:pt>
    <dgm:pt modelId="{D18C656C-319E-475A-92D8-9AB31B56FC35}">
      <dgm:prSet phldrT="[Text]"/>
      <dgm:spPr/>
      <dgm:t>
        <a:bodyPr/>
        <a:lstStyle/>
        <a:p>
          <a:r>
            <a:rPr lang="en-US" dirty="0" smtClean="0"/>
            <a:t>15% gas savings for gas heaters</a:t>
          </a:r>
          <a:endParaRPr lang="en-US" dirty="0"/>
        </a:p>
      </dgm:t>
    </dgm:pt>
    <dgm:pt modelId="{6779B23C-7EED-425B-9492-F56FC76CFA27}" type="parTrans" cxnId="{7A0E9EF5-F4C5-4FA4-859A-D244E25771E5}">
      <dgm:prSet/>
      <dgm:spPr/>
      <dgm:t>
        <a:bodyPr/>
        <a:lstStyle/>
        <a:p>
          <a:endParaRPr lang="en-US"/>
        </a:p>
      </dgm:t>
    </dgm:pt>
    <dgm:pt modelId="{CF71F8D0-79FA-4DF6-B288-99ECE11468AA}" type="sibTrans" cxnId="{7A0E9EF5-F4C5-4FA4-859A-D244E25771E5}">
      <dgm:prSet/>
      <dgm:spPr/>
      <dgm:t>
        <a:bodyPr/>
        <a:lstStyle/>
        <a:p>
          <a:endParaRPr lang="en-US"/>
        </a:p>
      </dgm:t>
    </dgm:pt>
    <dgm:pt modelId="{13A7D3AD-4767-47D0-A079-F503C535892E}">
      <dgm:prSet phldrT="[Text]"/>
      <dgm:spPr/>
      <dgm:t>
        <a:bodyPr/>
        <a:lstStyle/>
        <a:p>
          <a:r>
            <a:rPr lang="en-US" b="1" dirty="0" smtClean="0"/>
            <a:t>Production Goals</a:t>
          </a:r>
          <a:endParaRPr lang="en-US" b="1" dirty="0"/>
        </a:p>
      </dgm:t>
    </dgm:pt>
    <dgm:pt modelId="{00175734-FE8C-4E6B-A19E-1CAF59A126C4}" type="parTrans" cxnId="{4CDCE5DB-314D-4E3C-81C4-37E99771353B}">
      <dgm:prSet/>
      <dgm:spPr/>
      <dgm:t>
        <a:bodyPr/>
        <a:lstStyle/>
        <a:p>
          <a:endParaRPr lang="en-US"/>
        </a:p>
      </dgm:t>
    </dgm:pt>
    <dgm:pt modelId="{5342B12E-1B27-4E3D-B917-657749A4181D}" type="sibTrans" cxnId="{4CDCE5DB-314D-4E3C-81C4-37E99771353B}">
      <dgm:prSet/>
      <dgm:spPr/>
      <dgm:t>
        <a:bodyPr/>
        <a:lstStyle/>
        <a:p>
          <a:endParaRPr lang="en-US"/>
        </a:p>
      </dgm:t>
    </dgm:pt>
    <dgm:pt modelId="{43E3D748-18C4-423C-B180-B14962B3187D}">
      <dgm:prSet phldrT="[Text]"/>
      <dgm:spPr/>
      <dgm:t>
        <a:bodyPr/>
        <a:lstStyle/>
        <a:p>
          <a:r>
            <a:rPr lang="en-US" dirty="0" smtClean="0"/>
            <a:t>Serve 2,000 homes in the calendar year</a:t>
          </a:r>
          <a:endParaRPr lang="en-US" dirty="0"/>
        </a:p>
      </dgm:t>
    </dgm:pt>
    <dgm:pt modelId="{6A9EF6C3-C775-4289-8C8C-CFFF76F46045}" type="parTrans" cxnId="{FDCDBB78-9E2A-43B2-9F5C-5CF2B31B0E17}">
      <dgm:prSet/>
      <dgm:spPr/>
      <dgm:t>
        <a:bodyPr/>
        <a:lstStyle/>
        <a:p>
          <a:endParaRPr lang="en-US"/>
        </a:p>
      </dgm:t>
    </dgm:pt>
    <dgm:pt modelId="{C12AAA26-C458-485A-8733-A769AEA48095}" type="sibTrans" cxnId="{FDCDBB78-9E2A-43B2-9F5C-5CF2B31B0E17}">
      <dgm:prSet/>
      <dgm:spPr/>
      <dgm:t>
        <a:bodyPr/>
        <a:lstStyle/>
        <a:p>
          <a:endParaRPr lang="en-US"/>
        </a:p>
      </dgm:t>
    </dgm:pt>
    <dgm:pt modelId="{47C8877C-8EC7-4AAA-97E3-E828C6D1BFF0}">
      <dgm:prSet phldrT="[Text]"/>
      <dgm:spPr/>
      <dgm:t>
        <a:bodyPr/>
        <a:lstStyle/>
        <a:p>
          <a:r>
            <a:rPr lang="en-US" b="1" dirty="0" smtClean="0"/>
            <a:t>Targeting Goals</a:t>
          </a:r>
          <a:endParaRPr lang="en-US" b="1" dirty="0"/>
        </a:p>
      </dgm:t>
    </dgm:pt>
    <dgm:pt modelId="{FADDCD54-0199-4F7E-8291-41FB9C7E1668}" type="parTrans" cxnId="{87456E06-AC2D-473D-B6B4-5F7D4B905321}">
      <dgm:prSet/>
      <dgm:spPr/>
      <dgm:t>
        <a:bodyPr/>
        <a:lstStyle/>
        <a:p>
          <a:endParaRPr lang="en-US"/>
        </a:p>
      </dgm:t>
    </dgm:pt>
    <dgm:pt modelId="{860DD600-C593-4121-A116-848C7911D4ED}" type="sibTrans" cxnId="{87456E06-AC2D-473D-B6B4-5F7D4B905321}">
      <dgm:prSet/>
      <dgm:spPr/>
      <dgm:t>
        <a:bodyPr/>
        <a:lstStyle/>
        <a:p>
          <a:endParaRPr lang="en-US"/>
        </a:p>
      </dgm:t>
    </dgm:pt>
    <dgm:pt modelId="{DABECD22-B76F-4F97-BE0B-B121E1A6027D}">
      <dgm:prSet phldrT="[Text]"/>
      <dgm:spPr/>
      <dgm:t>
        <a:bodyPr/>
        <a:lstStyle/>
        <a:p>
          <a:r>
            <a:rPr lang="en-US" dirty="0" smtClean="0"/>
            <a:t>Serve 25% renters</a:t>
          </a:r>
          <a:endParaRPr lang="en-US" dirty="0"/>
        </a:p>
      </dgm:t>
    </dgm:pt>
    <dgm:pt modelId="{2D3BE813-38D3-4253-9270-F91A05FBEE80}" type="parTrans" cxnId="{070744FB-4147-4641-BBB9-121D37D1E301}">
      <dgm:prSet/>
      <dgm:spPr/>
      <dgm:t>
        <a:bodyPr/>
        <a:lstStyle/>
        <a:p>
          <a:endParaRPr lang="en-US"/>
        </a:p>
      </dgm:t>
    </dgm:pt>
    <dgm:pt modelId="{415B73F9-2B66-456F-98E4-A0A2F99E7AB9}" type="sibTrans" cxnId="{070744FB-4147-4641-BBB9-121D37D1E301}">
      <dgm:prSet/>
      <dgm:spPr/>
      <dgm:t>
        <a:bodyPr/>
        <a:lstStyle/>
        <a:p>
          <a:endParaRPr lang="en-US"/>
        </a:p>
      </dgm:t>
    </dgm:pt>
    <dgm:pt modelId="{3F997657-C047-44F5-BD87-67D0012D7BEE}">
      <dgm:prSet phldrT="[Text]"/>
      <dgm:spPr/>
      <dgm:t>
        <a:bodyPr/>
        <a:lstStyle/>
        <a:p>
          <a:r>
            <a:rPr lang="en-US" dirty="0" smtClean="0"/>
            <a:t>Serve 75% vulnerable</a:t>
          </a:r>
          <a:endParaRPr lang="en-US" dirty="0"/>
        </a:p>
      </dgm:t>
    </dgm:pt>
    <dgm:pt modelId="{FA059770-2E33-4552-A135-A1469AADA3EF}" type="parTrans" cxnId="{1F318EA8-5C75-4B31-BFB9-F1FC9A27B430}">
      <dgm:prSet/>
      <dgm:spPr/>
      <dgm:t>
        <a:bodyPr/>
        <a:lstStyle/>
        <a:p>
          <a:endParaRPr lang="en-US"/>
        </a:p>
      </dgm:t>
    </dgm:pt>
    <dgm:pt modelId="{3D11A7DD-9CA1-427F-A31B-C16F869BF1E6}" type="sibTrans" cxnId="{1F318EA8-5C75-4B31-BFB9-F1FC9A27B430}">
      <dgm:prSet/>
      <dgm:spPr/>
      <dgm:t>
        <a:bodyPr/>
        <a:lstStyle/>
        <a:p>
          <a:endParaRPr lang="en-US"/>
        </a:p>
      </dgm:t>
    </dgm:pt>
    <dgm:pt modelId="{E7D196C0-7D1B-4324-9F2D-C25A51CDD4C2}" type="pres">
      <dgm:prSet presAssocID="{DAFE23FA-E35D-4AB3-896B-C4AF572761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9491BDB-1E28-4D01-A548-5754C450140F}" type="pres">
      <dgm:prSet presAssocID="{13A7D3AD-4767-47D0-A079-F503C535892E}" presName="composite" presStyleCnt="0"/>
      <dgm:spPr/>
    </dgm:pt>
    <dgm:pt modelId="{CD9118FF-246D-45AC-9441-E08E4E494967}" type="pres">
      <dgm:prSet presAssocID="{13A7D3AD-4767-47D0-A079-F503C535892E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0C14BB9-3038-416E-9B2F-2E92049FE6C3}" type="pres">
      <dgm:prSet presAssocID="{13A7D3AD-4767-47D0-A079-F503C535892E}" presName="desTx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F8F7EE-F6A8-4811-A0F0-61C7D839B5EA}" type="pres">
      <dgm:prSet presAssocID="{5342B12E-1B27-4E3D-B917-657749A4181D}" presName="space" presStyleCnt="0"/>
      <dgm:spPr/>
    </dgm:pt>
    <dgm:pt modelId="{BBE41CAB-708F-4D01-A35B-2C0F4E4B26EE}" type="pres">
      <dgm:prSet presAssocID="{74BE66D5-E503-4323-987F-C9255650273E}" presName="composite" presStyleCnt="0"/>
      <dgm:spPr/>
    </dgm:pt>
    <dgm:pt modelId="{815AF4E0-45F7-47D8-98A6-E31E01526B5A}" type="pres">
      <dgm:prSet presAssocID="{74BE66D5-E503-4323-987F-C9255650273E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6D6B472-0E9C-402C-BAD7-C2D4F0A95F74}" type="pres">
      <dgm:prSet presAssocID="{74BE66D5-E503-4323-987F-C9255650273E}" presName="desTx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8EC7D0-DAA0-4651-AB30-DBED965E65A1}" type="pres">
      <dgm:prSet presAssocID="{2F395AEE-16FD-4D35-A264-9B7E9EBA622C}" presName="space" presStyleCnt="0"/>
      <dgm:spPr/>
    </dgm:pt>
    <dgm:pt modelId="{23C421C9-A54A-43F6-A202-7A55D4110695}" type="pres">
      <dgm:prSet presAssocID="{47C8877C-8EC7-4AAA-97E3-E828C6D1BFF0}" presName="composite" presStyleCnt="0"/>
      <dgm:spPr/>
    </dgm:pt>
    <dgm:pt modelId="{EABD1EBC-05F2-45C3-8AA6-1AB159BB9564}" type="pres">
      <dgm:prSet presAssocID="{47C8877C-8EC7-4AAA-97E3-E828C6D1BFF0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D702CD7-6CE1-4978-A098-81706943CA6B}" type="pres">
      <dgm:prSet presAssocID="{47C8877C-8EC7-4AAA-97E3-E828C6D1BFF0}" presName="desTx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70744FB-4147-4641-BBB9-121D37D1E301}" srcId="{47C8877C-8EC7-4AAA-97E3-E828C6D1BFF0}" destId="{DABECD22-B76F-4F97-BE0B-B121E1A6027D}" srcOrd="0" destOrd="0" parTransId="{2D3BE813-38D3-4253-9270-F91A05FBEE80}" sibTransId="{415B73F9-2B66-456F-98E4-A0A2F99E7AB9}"/>
    <dgm:cxn modelId="{FDCDBB78-9E2A-43B2-9F5C-5CF2B31B0E17}" srcId="{13A7D3AD-4767-47D0-A079-F503C535892E}" destId="{43E3D748-18C4-423C-B180-B14962B3187D}" srcOrd="0" destOrd="0" parTransId="{6A9EF6C3-C775-4289-8C8C-CFFF76F46045}" sibTransId="{C12AAA26-C458-485A-8733-A769AEA48095}"/>
    <dgm:cxn modelId="{1F318EA8-5C75-4B31-BFB9-F1FC9A27B430}" srcId="{47C8877C-8EC7-4AAA-97E3-E828C6D1BFF0}" destId="{3F997657-C047-44F5-BD87-67D0012D7BEE}" srcOrd="1" destOrd="0" parTransId="{FA059770-2E33-4552-A135-A1469AADA3EF}" sibTransId="{3D11A7DD-9CA1-427F-A31B-C16F869BF1E6}"/>
    <dgm:cxn modelId="{46ECEDE2-843D-4454-91D1-DAC0824BEFB4}" type="presOf" srcId="{47C8877C-8EC7-4AAA-97E3-E828C6D1BFF0}" destId="{EABD1EBC-05F2-45C3-8AA6-1AB159BB9564}" srcOrd="0" destOrd="0" presId="urn:microsoft.com/office/officeart/2005/8/layout/hList1"/>
    <dgm:cxn modelId="{1B660229-A073-4B77-A412-CCA20DA318A3}" type="presOf" srcId="{DAFE23FA-E35D-4AB3-896B-C4AF57276162}" destId="{E7D196C0-7D1B-4324-9F2D-C25A51CDD4C2}" srcOrd="0" destOrd="0" presId="urn:microsoft.com/office/officeart/2005/8/layout/hList1"/>
    <dgm:cxn modelId="{87456E06-AC2D-473D-B6B4-5F7D4B905321}" srcId="{DAFE23FA-E35D-4AB3-896B-C4AF57276162}" destId="{47C8877C-8EC7-4AAA-97E3-E828C6D1BFF0}" srcOrd="2" destOrd="0" parTransId="{FADDCD54-0199-4F7E-8291-41FB9C7E1668}" sibTransId="{860DD600-C593-4121-A116-848C7911D4ED}"/>
    <dgm:cxn modelId="{39B29E20-CB11-4FFA-9F1B-10FCCA182008}" type="presOf" srcId="{DABECD22-B76F-4F97-BE0B-B121E1A6027D}" destId="{6D702CD7-6CE1-4978-A098-81706943CA6B}" srcOrd="0" destOrd="0" presId="urn:microsoft.com/office/officeart/2005/8/layout/hList1"/>
    <dgm:cxn modelId="{60DBDC06-B319-4F48-A173-0CF14194657E}" type="presOf" srcId="{43E3D748-18C4-423C-B180-B14962B3187D}" destId="{50C14BB9-3038-416E-9B2F-2E92049FE6C3}" srcOrd="0" destOrd="0" presId="urn:microsoft.com/office/officeart/2005/8/layout/hList1"/>
    <dgm:cxn modelId="{FA9C3B60-706D-4A00-BDB3-8995C80C1797}" srcId="{DAFE23FA-E35D-4AB3-896B-C4AF57276162}" destId="{74BE66D5-E503-4323-987F-C9255650273E}" srcOrd="1" destOrd="0" parTransId="{463D8C0C-7071-43A0-B081-7DB7356039DE}" sibTransId="{2F395AEE-16FD-4D35-A264-9B7E9EBA622C}"/>
    <dgm:cxn modelId="{620DF681-8174-4604-A72A-F6D093EF538C}" type="presOf" srcId="{13A7D3AD-4767-47D0-A079-F503C535892E}" destId="{CD9118FF-246D-45AC-9441-E08E4E494967}" srcOrd="0" destOrd="0" presId="urn:microsoft.com/office/officeart/2005/8/layout/hList1"/>
    <dgm:cxn modelId="{57C8C40E-839C-41DE-BA13-4B042BD3D12C}" type="presOf" srcId="{A311C2DD-6E91-421C-8868-A864A6E9F695}" destId="{E6D6B472-0E9C-402C-BAD7-C2D4F0A95F74}" srcOrd="0" destOrd="1" presId="urn:microsoft.com/office/officeart/2005/8/layout/hList1"/>
    <dgm:cxn modelId="{70755CD5-55BF-486B-AC0D-341B96BF93C6}" type="presOf" srcId="{D18C656C-319E-475A-92D8-9AB31B56FC35}" destId="{E6D6B472-0E9C-402C-BAD7-C2D4F0A95F74}" srcOrd="0" destOrd="0" presId="urn:microsoft.com/office/officeart/2005/8/layout/hList1"/>
    <dgm:cxn modelId="{4CDCE5DB-314D-4E3C-81C4-37E99771353B}" srcId="{DAFE23FA-E35D-4AB3-896B-C4AF57276162}" destId="{13A7D3AD-4767-47D0-A079-F503C535892E}" srcOrd="0" destOrd="0" parTransId="{00175734-FE8C-4E6B-A19E-1CAF59A126C4}" sibTransId="{5342B12E-1B27-4E3D-B917-657749A4181D}"/>
    <dgm:cxn modelId="{98409936-9127-4D4E-B81F-E14C2059A035}" type="presOf" srcId="{74BE66D5-E503-4323-987F-C9255650273E}" destId="{815AF4E0-45F7-47D8-98A6-E31E01526B5A}" srcOrd="0" destOrd="0" presId="urn:microsoft.com/office/officeart/2005/8/layout/hList1"/>
    <dgm:cxn modelId="{64531828-FA29-46DE-BC99-6C0BEC4E2521}" type="presOf" srcId="{3F997657-C047-44F5-BD87-67D0012D7BEE}" destId="{6D702CD7-6CE1-4978-A098-81706943CA6B}" srcOrd="0" destOrd="1" presId="urn:microsoft.com/office/officeart/2005/8/layout/hList1"/>
    <dgm:cxn modelId="{E1137036-2FB0-4A9D-9EBB-D51968FDC543}" srcId="{74BE66D5-E503-4323-987F-C9255650273E}" destId="{A311C2DD-6E91-421C-8868-A864A6E9F695}" srcOrd="1" destOrd="0" parTransId="{B5AE7DD0-65ED-4F02-A47B-1E1DCDDBD679}" sibTransId="{00FEC2BD-30C0-4033-A2E0-72A0B41043DC}"/>
    <dgm:cxn modelId="{7A0E9EF5-F4C5-4FA4-859A-D244E25771E5}" srcId="{74BE66D5-E503-4323-987F-C9255650273E}" destId="{D18C656C-319E-475A-92D8-9AB31B56FC35}" srcOrd="0" destOrd="0" parTransId="{6779B23C-7EED-425B-9492-F56FC76CFA27}" sibTransId="{CF71F8D0-79FA-4DF6-B288-99ECE11468AA}"/>
    <dgm:cxn modelId="{D4C32949-754D-4C9E-B7A9-CDEC12421B21}" type="presParOf" srcId="{E7D196C0-7D1B-4324-9F2D-C25A51CDD4C2}" destId="{29491BDB-1E28-4D01-A548-5754C450140F}" srcOrd="0" destOrd="0" presId="urn:microsoft.com/office/officeart/2005/8/layout/hList1"/>
    <dgm:cxn modelId="{11518423-934D-46DD-83D3-E3CF12D3EAA8}" type="presParOf" srcId="{29491BDB-1E28-4D01-A548-5754C450140F}" destId="{CD9118FF-246D-45AC-9441-E08E4E494967}" srcOrd="0" destOrd="0" presId="urn:microsoft.com/office/officeart/2005/8/layout/hList1"/>
    <dgm:cxn modelId="{80F4FE72-B111-4C91-8864-42FBE3C14F27}" type="presParOf" srcId="{29491BDB-1E28-4D01-A548-5754C450140F}" destId="{50C14BB9-3038-416E-9B2F-2E92049FE6C3}" srcOrd="1" destOrd="0" presId="urn:microsoft.com/office/officeart/2005/8/layout/hList1"/>
    <dgm:cxn modelId="{71C43B51-E26E-4F7E-9185-6FFFEF188FD5}" type="presParOf" srcId="{E7D196C0-7D1B-4324-9F2D-C25A51CDD4C2}" destId="{12F8F7EE-F6A8-4811-A0F0-61C7D839B5EA}" srcOrd="1" destOrd="0" presId="urn:microsoft.com/office/officeart/2005/8/layout/hList1"/>
    <dgm:cxn modelId="{8576B1AA-9AF3-4151-B16F-EE5202875339}" type="presParOf" srcId="{E7D196C0-7D1B-4324-9F2D-C25A51CDD4C2}" destId="{BBE41CAB-708F-4D01-A35B-2C0F4E4B26EE}" srcOrd="2" destOrd="0" presId="urn:microsoft.com/office/officeart/2005/8/layout/hList1"/>
    <dgm:cxn modelId="{419FE457-86B8-4D05-9ECE-BDA8AC7189AC}" type="presParOf" srcId="{BBE41CAB-708F-4D01-A35B-2C0F4E4B26EE}" destId="{815AF4E0-45F7-47D8-98A6-E31E01526B5A}" srcOrd="0" destOrd="0" presId="urn:microsoft.com/office/officeart/2005/8/layout/hList1"/>
    <dgm:cxn modelId="{B7332394-7DC8-426D-9B8E-2CAAA7BA7D40}" type="presParOf" srcId="{BBE41CAB-708F-4D01-A35B-2C0F4E4B26EE}" destId="{E6D6B472-0E9C-402C-BAD7-C2D4F0A95F74}" srcOrd="1" destOrd="0" presId="urn:microsoft.com/office/officeart/2005/8/layout/hList1"/>
    <dgm:cxn modelId="{3915C565-5496-452A-BD8F-C076DE214495}" type="presParOf" srcId="{E7D196C0-7D1B-4324-9F2D-C25A51CDD4C2}" destId="{968EC7D0-DAA0-4651-AB30-DBED965E65A1}" srcOrd="3" destOrd="0" presId="urn:microsoft.com/office/officeart/2005/8/layout/hList1"/>
    <dgm:cxn modelId="{2533AA7A-E869-40D0-B694-7F5F9E80F3B3}" type="presParOf" srcId="{E7D196C0-7D1B-4324-9F2D-C25A51CDD4C2}" destId="{23C421C9-A54A-43F6-A202-7A55D4110695}" srcOrd="4" destOrd="0" presId="urn:microsoft.com/office/officeart/2005/8/layout/hList1"/>
    <dgm:cxn modelId="{36F28B83-85B9-417F-B3A4-38BB6F04DA9F}" type="presParOf" srcId="{23C421C9-A54A-43F6-A202-7A55D4110695}" destId="{EABD1EBC-05F2-45C3-8AA6-1AB159BB9564}" srcOrd="0" destOrd="0" presId="urn:microsoft.com/office/officeart/2005/8/layout/hList1"/>
    <dgm:cxn modelId="{8D47BF2C-5C3C-4958-990E-74960704DEA4}" type="presParOf" srcId="{23C421C9-A54A-43F6-A202-7A55D4110695}" destId="{6D702CD7-6CE1-4978-A098-81706943CA6B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DAFE23FA-E35D-4AB3-896B-C4AF57276162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4BE66D5-E503-4323-987F-C9255650273E}">
      <dgm:prSet phldrT="[Text]" custT="1"/>
      <dgm:spPr/>
      <dgm:t>
        <a:bodyPr/>
        <a:lstStyle/>
        <a:p>
          <a:r>
            <a:rPr lang="en-US" sz="2000" b="1" dirty="0" smtClean="0"/>
            <a:t>Increase Energy Efficiency</a:t>
          </a:r>
          <a:endParaRPr lang="en-US" sz="2000" b="1" dirty="0"/>
        </a:p>
      </dgm:t>
    </dgm:pt>
    <dgm:pt modelId="{463D8C0C-7071-43A0-B081-7DB7356039DE}" type="parTrans" cxnId="{FA9C3B60-706D-4A00-BDB3-8995C80C1797}">
      <dgm:prSet/>
      <dgm:spPr/>
      <dgm:t>
        <a:bodyPr/>
        <a:lstStyle/>
        <a:p>
          <a:endParaRPr lang="en-US"/>
        </a:p>
      </dgm:t>
    </dgm:pt>
    <dgm:pt modelId="{2F395AEE-16FD-4D35-A264-9B7E9EBA622C}" type="sibTrans" cxnId="{FA9C3B60-706D-4A00-BDB3-8995C80C1797}">
      <dgm:prSet/>
      <dgm:spPr/>
      <dgm:t>
        <a:bodyPr/>
        <a:lstStyle/>
        <a:p>
          <a:endParaRPr lang="en-US"/>
        </a:p>
      </dgm:t>
    </dgm:pt>
    <dgm:pt modelId="{D18C656C-319E-475A-92D8-9AB31B56FC35}">
      <dgm:prSet phldrT="[Text]"/>
      <dgm:spPr/>
      <dgm:t>
        <a:bodyPr/>
        <a:lstStyle/>
        <a:p>
          <a:r>
            <a:rPr lang="en-US" dirty="0" smtClean="0"/>
            <a:t>Of dwellings owned or occupied by low-income persons</a:t>
          </a:r>
          <a:endParaRPr lang="en-US" dirty="0"/>
        </a:p>
      </dgm:t>
    </dgm:pt>
    <dgm:pt modelId="{6779B23C-7EED-425B-9492-F56FC76CFA27}" type="parTrans" cxnId="{7A0E9EF5-F4C5-4FA4-859A-D244E25771E5}">
      <dgm:prSet/>
      <dgm:spPr/>
      <dgm:t>
        <a:bodyPr/>
        <a:lstStyle/>
        <a:p>
          <a:endParaRPr lang="en-US"/>
        </a:p>
      </dgm:t>
    </dgm:pt>
    <dgm:pt modelId="{CF71F8D0-79FA-4DF6-B288-99ECE11468AA}" type="sibTrans" cxnId="{7A0E9EF5-F4C5-4FA4-859A-D244E25771E5}">
      <dgm:prSet/>
      <dgm:spPr/>
      <dgm:t>
        <a:bodyPr/>
        <a:lstStyle/>
        <a:p>
          <a:endParaRPr lang="en-US"/>
        </a:p>
      </dgm:t>
    </dgm:pt>
    <dgm:pt modelId="{13A7D3AD-4767-47D0-A079-F503C535892E}">
      <dgm:prSet phldrT="[Text]" custT="1"/>
      <dgm:spPr/>
      <dgm:t>
        <a:bodyPr/>
        <a:lstStyle/>
        <a:p>
          <a:r>
            <a:rPr lang="en-US" sz="2000" b="1" dirty="0" smtClean="0"/>
            <a:t>WAP Goals</a:t>
          </a:r>
          <a:endParaRPr lang="en-US" sz="2000" b="1" dirty="0"/>
        </a:p>
      </dgm:t>
    </dgm:pt>
    <dgm:pt modelId="{00175734-FE8C-4E6B-A19E-1CAF59A126C4}" type="parTrans" cxnId="{4CDCE5DB-314D-4E3C-81C4-37E99771353B}">
      <dgm:prSet/>
      <dgm:spPr/>
      <dgm:t>
        <a:bodyPr/>
        <a:lstStyle/>
        <a:p>
          <a:endParaRPr lang="en-US"/>
        </a:p>
      </dgm:t>
    </dgm:pt>
    <dgm:pt modelId="{5342B12E-1B27-4E3D-B917-657749A4181D}" type="sibTrans" cxnId="{4CDCE5DB-314D-4E3C-81C4-37E99771353B}">
      <dgm:prSet/>
      <dgm:spPr/>
      <dgm:t>
        <a:bodyPr/>
        <a:lstStyle/>
        <a:p>
          <a:endParaRPr lang="en-US"/>
        </a:p>
      </dgm:t>
    </dgm:pt>
    <dgm:pt modelId="{43E3D748-18C4-423C-B180-B14962B3187D}">
      <dgm:prSet phldrT="[Text]"/>
      <dgm:spPr/>
      <dgm:t>
        <a:bodyPr/>
        <a:lstStyle/>
        <a:p>
          <a:r>
            <a:rPr lang="en-US" dirty="0" smtClean="0"/>
            <a:t>Stated in Code of Federal Regulations (CFR) 10 CFR 440.1</a:t>
          </a:r>
          <a:endParaRPr lang="en-US" dirty="0"/>
        </a:p>
      </dgm:t>
    </dgm:pt>
    <dgm:pt modelId="{6A9EF6C3-C775-4289-8C8C-CFFF76F46045}" type="parTrans" cxnId="{FDCDBB78-9E2A-43B2-9F5C-5CF2B31B0E17}">
      <dgm:prSet/>
      <dgm:spPr/>
      <dgm:t>
        <a:bodyPr/>
        <a:lstStyle/>
        <a:p>
          <a:endParaRPr lang="en-US"/>
        </a:p>
      </dgm:t>
    </dgm:pt>
    <dgm:pt modelId="{C12AAA26-C458-485A-8733-A769AEA48095}" type="sibTrans" cxnId="{FDCDBB78-9E2A-43B2-9F5C-5CF2B31B0E17}">
      <dgm:prSet/>
      <dgm:spPr/>
      <dgm:t>
        <a:bodyPr/>
        <a:lstStyle/>
        <a:p>
          <a:endParaRPr lang="en-US"/>
        </a:p>
      </dgm:t>
    </dgm:pt>
    <dgm:pt modelId="{47C8877C-8EC7-4AAA-97E3-E828C6D1BFF0}">
      <dgm:prSet phldrT="[Text]" custT="1"/>
      <dgm:spPr/>
      <dgm:t>
        <a:bodyPr/>
        <a:lstStyle/>
        <a:p>
          <a:r>
            <a:rPr lang="en-US" sz="2000" b="1" dirty="0" smtClean="0"/>
            <a:t>Reduce Total Energy Expenditures</a:t>
          </a:r>
          <a:endParaRPr lang="en-US" sz="2000" b="1" dirty="0"/>
        </a:p>
      </dgm:t>
    </dgm:pt>
    <dgm:pt modelId="{FADDCD54-0199-4F7E-8291-41FB9C7E1668}" type="parTrans" cxnId="{87456E06-AC2D-473D-B6B4-5F7D4B905321}">
      <dgm:prSet/>
      <dgm:spPr/>
      <dgm:t>
        <a:bodyPr/>
        <a:lstStyle/>
        <a:p>
          <a:endParaRPr lang="en-US"/>
        </a:p>
      </dgm:t>
    </dgm:pt>
    <dgm:pt modelId="{860DD600-C593-4121-A116-848C7911D4ED}" type="sibTrans" cxnId="{87456E06-AC2D-473D-B6B4-5F7D4B905321}">
      <dgm:prSet/>
      <dgm:spPr/>
      <dgm:t>
        <a:bodyPr/>
        <a:lstStyle/>
        <a:p>
          <a:endParaRPr lang="en-US"/>
        </a:p>
      </dgm:t>
    </dgm:pt>
    <dgm:pt modelId="{DABECD22-B76F-4F97-BE0B-B121E1A6027D}">
      <dgm:prSet phldrT="[Text]" custT="1"/>
      <dgm:spPr/>
      <dgm:t>
        <a:bodyPr/>
        <a:lstStyle/>
        <a:p>
          <a:r>
            <a:rPr lang="en-US" sz="2000" b="1" dirty="0" smtClean="0"/>
            <a:t>Improve Health and Safety</a:t>
          </a:r>
          <a:endParaRPr lang="en-US" sz="2000" b="1" dirty="0"/>
        </a:p>
      </dgm:t>
    </dgm:pt>
    <dgm:pt modelId="{2D3BE813-38D3-4253-9270-F91A05FBEE80}" type="parTrans" cxnId="{070744FB-4147-4641-BBB9-121D37D1E301}">
      <dgm:prSet/>
      <dgm:spPr/>
      <dgm:t>
        <a:bodyPr/>
        <a:lstStyle/>
        <a:p>
          <a:endParaRPr lang="en-US"/>
        </a:p>
      </dgm:t>
    </dgm:pt>
    <dgm:pt modelId="{415B73F9-2B66-456F-98E4-A0A2F99E7AB9}" type="sibTrans" cxnId="{070744FB-4147-4641-BBB9-121D37D1E301}">
      <dgm:prSet/>
      <dgm:spPr/>
      <dgm:t>
        <a:bodyPr/>
        <a:lstStyle/>
        <a:p>
          <a:endParaRPr lang="en-US"/>
        </a:p>
      </dgm:t>
    </dgm:pt>
    <dgm:pt modelId="{12577A9C-0B3E-41D8-8835-F8DDF2B15A02}">
      <dgm:prSet phldrT="[Text]"/>
      <dgm:spPr/>
      <dgm:t>
        <a:bodyPr/>
        <a:lstStyle/>
        <a:p>
          <a:r>
            <a:rPr lang="en-US" dirty="0" smtClean="0"/>
            <a:t>Especially elderly, disabled, children</a:t>
          </a:r>
          <a:endParaRPr lang="en-US" dirty="0"/>
        </a:p>
      </dgm:t>
    </dgm:pt>
    <dgm:pt modelId="{A31C61EB-FE38-48AE-9CB7-A7B1A6DB2750}" type="parTrans" cxnId="{76BC7999-39B3-4357-A6C7-B4981B8F67CF}">
      <dgm:prSet/>
      <dgm:spPr/>
      <dgm:t>
        <a:bodyPr/>
        <a:lstStyle/>
        <a:p>
          <a:endParaRPr lang="en-US"/>
        </a:p>
      </dgm:t>
    </dgm:pt>
    <dgm:pt modelId="{E763372C-E1B8-4B03-89AE-064B354E6EF6}" type="sibTrans" cxnId="{76BC7999-39B3-4357-A6C7-B4981B8F67CF}">
      <dgm:prSet/>
      <dgm:spPr/>
      <dgm:t>
        <a:bodyPr/>
        <a:lstStyle/>
        <a:p>
          <a:endParaRPr lang="en-US"/>
        </a:p>
      </dgm:t>
    </dgm:pt>
    <dgm:pt modelId="{F89596FF-0820-4247-AA26-855B1B07C19F}">
      <dgm:prSet phldrT="[Text]"/>
      <dgm:spPr/>
      <dgm:t>
        <a:bodyPr/>
        <a:lstStyle/>
        <a:p>
          <a:r>
            <a:rPr lang="en-US" dirty="0" smtClean="0"/>
            <a:t>High energy users</a:t>
          </a:r>
          <a:endParaRPr lang="en-US" dirty="0"/>
        </a:p>
      </dgm:t>
    </dgm:pt>
    <dgm:pt modelId="{BD56C9BA-BFBE-4FCB-9F6D-4FC2F5E8C516}" type="parTrans" cxnId="{DE9CEE1D-3AB8-4FE7-B47F-89BE20C6DDA5}">
      <dgm:prSet/>
      <dgm:spPr/>
      <dgm:t>
        <a:bodyPr/>
        <a:lstStyle/>
        <a:p>
          <a:endParaRPr lang="en-US"/>
        </a:p>
      </dgm:t>
    </dgm:pt>
    <dgm:pt modelId="{256A1712-2354-474B-BA1D-D2E4B9A6A134}" type="sibTrans" cxnId="{DE9CEE1D-3AB8-4FE7-B47F-89BE20C6DDA5}">
      <dgm:prSet/>
      <dgm:spPr/>
      <dgm:t>
        <a:bodyPr/>
        <a:lstStyle/>
        <a:p>
          <a:endParaRPr lang="en-US"/>
        </a:p>
      </dgm:t>
    </dgm:pt>
    <dgm:pt modelId="{AE11E6AD-071E-409C-94D1-E0D5A101721B}">
      <dgm:prSet phldrT="[Text]"/>
      <dgm:spPr/>
      <dgm:t>
        <a:bodyPr/>
        <a:lstStyle/>
        <a:p>
          <a:r>
            <a:rPr lang="en-US" dirty="0" smtClean="0"/>
            <a:t>High energy burden</a:t>
          </a:r>
          <a:endParaRPr lang="en-US" dirty="0"/>
        </a:p>
      </dgm:t>
    </dgm:pt>
    <dgm:pt modelId="{1B8C414B-BDEE-458C-9975-0EFCB28005EE}" type="parTrans" cxnId="{2B23DCA0-719D-4A1C-B1B6-17332CDA7B6A}">
      <dgm:prSet/>
      <dgm:spPr/>
      <dgm:t>
        <a:bodyPr/>
        <a:lstStyle/>
        <a:p>
          <a:endParaRPr lang="en-US"/>
        </a:p>
      </dgm:t>
    </dgm:pt>
    <dgm:pt modelId="{966C514B-37A4-4258-8AD0-E7D960CFDD0C}" type="sibTrans" cxnId="{2B23DCA0-719D-4A1C-B1B6-17332CDA7B6A}">
      <dgm:prSet/>
      <dgm:spPr/>
      <dgm:t>
        <a:bodyPr/>
        <a:lstStyle/>
        <a:p>
          <a:endParaRPr lang="en-US"/>
        </a:p>
      </dgm:t>
    </dgm:pt>
    <dgm:pt modelId="{D292B24D-FCC3-4C53-AD53-B6DDCDB9AEE2}" type="pres">
      <dgm:prSet presAssocID="{DAFE23FA-E35D-4AB3-896B-C4AF57276162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0EB9B83-A0C6-4B98-83B4-31EC414B6C89}" type="pres">
      <dgm:prSet presAssocID="{13A7D3AD-4767-47D0-A079-F503C535892E}" presName="parentLin" presStyleCnt="0"/>
      <dgm:spPr/>
    </dgm:pt>
    <dgm:pt modelId="{6F6B350D-D396-415E-AFCF-B56D7356C18F}" type="pres">
      <dgm:prSet presAssocID="{13A7D3AD-4767-47D0-A079-F503C535892E}" presName="parentLeftMargin" presStyleLbl="node1" presStyleIdx="0" presStyleCnt="4"/>
      <dgm:spPr/>
      <dgm:t>
        <a:bodyPr/>
        <a:lstStyle/>
        <a:p>
          <a:endParaRPr lang="en-US"/>
        </a:p>
      </dgm:t>
    </dgm:pt>
    <dgm:pt modelId="{C99617A9-6546-41A9-AF97-EFD73F6F40CA}" type="pres">
      <dgm:prSet presAssocID="{13A7D3AD-4767-47D0-A079-F503C535892E}" presName="parentText" presStyleLbl="node1" presStyleIdx="0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AD437F8-A45B-43E8-9916-A5554A963438}" type="pres">
      <dgm:prSet presAssocID="{13A7D3AD-4767-47D0-A079-F503C535892E}" presName="negativeSpace" presStyleCnt="0"/>
      <dgm:spPr/>
    </dgm:pt>
    <dgm:pt modelId="{DA5A5B2C-BF4D-481E-BBF0-5A506DE9DC8B}" type="pres">
      <dgm:prSet presAssocID="{13A7D3AD-4767-47D0-A079-F503C535892E}" presName="childText" presStyleLbl="conFgAcc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76BB2D5-750E-410B-943F-D80CAC515962}" type="pres">
      <dgm:prSet presAssocID="{5342B12E-1B27-4E3D-B917-657749A4181D}" presName="spaceBetweenRectangles" presStyleCnt="0"/>
      <dgm:spPr/>
    </dgm:pt>
    <dgm:pt modelId="{5259ED0B-F740-4E7B-8CA1-049607AB0EFD}" type="pres">
      <dgm:prSet presAssocID="{74BE66D5-E503-4323-987F-C9255650273E}" presName="parentLin" presStyleCnt="0"/>
      <dgm:spPr/>
    </dgm:pt>
    <dgm:pt modelId="{A30CA368-FCD4-4979-A913-D1126CFB2DD3}" type="pres">
      <dgm:prSet presAssocID="{74BE66D5-E503-4323-987F-C9255650273E}" presName="parentLeftMargin" presStyleLbl="node1" presStyleIdx="0" presStyleCnt="4"/>
      <dgm:spPr/>
      <dgm:t>
        <a:bodyPr/>
        <a:lstStyle/>
        <a:p>
          <a:endParaRPr lang="en-US"/>
        </a:p>
      </dgm:t>
    </dgm:pt>
    <dgm:pt modelId="{46924573-FE89-45DE-BBD4-9261AA81D66A}" type="pres">
      <dgm:prSet presAssocID="{74BE66D5-E503-4323-987F-C9255650273E}" presName="parentText" presStyleLbl="node1" presStyleIdx="1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D24386-420D-4B60-9CB7-5A5CCA823590}" type="pres">
      <dgm:prSet presAssocID="{74BE66D5-E503-4323-987F-C9255650273E}" presName="negativeSpace" presStyleCnt="0"/>
      <dgm:spPr/>
    </dgm:pt>
    <dgm:pt modelId="{403C1661-EC20-4C71-9869-ABB317768363}" type="pres">
      <dgm:prSet presAssocID="{74BE66D5-E503-4323-987F-C9255650273E}" presName="childText" presStyleLbl="conFgAcc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05D93EA-023D-4A4C-8271-687B2F29AA1F}" type="pres">
      <dgm:prSet presAssocID="{2F395AEE-16FD-4D35-A264-9B7E9EBA622C}" presName="spaceBetweenRectangles" presStyleCnt="0"/>
      <dgm:spPr/>
    </dgm:pt>
    <dgm:pt modelId="{5AAB3E7B-BCCF-41CC-9121-082A3EB1A3B2}" type="pres">
      <dgm:prSet presAssocID="{47C8877C-8EC7-4AAA-97E3-E828C6D1BFF0}" presName="parentLin" presStyleCnt="0"/>
      <dgm:spPr/>
    </dgm:pt>
    <dgm:pt modelId="{2DBCD900-2882-40F5-BE66-4E086B954964}" type="pres">
      <dgm:prSet presAssocID="{47C8877C-8EC7-4AAA-97E3-E828C6D1BFF0}" presName="parentLeftMargin" presStyleLbl="node1" presStyleIdx="1" presStyleCnt="4"/>
      <dgm:spPr/>
      <dgm:t>
        <a:bodyPr/>
        <a:lstStyle/>
        <a:p>
          <a:endParaRPr lang="en-US"/>
        </a:p>
      </dgm:t>
    </dgm:pt>
    <dgm:pt modelId="{7C9594F4-83E1-4DA8-BF58-BF94374C3AFA}" type="pres">
      <dgm:prSet presAssocID="{47C8877C-8EC7-4AAA-97E3-E828C6D1BFF0}" presName="parentText" presStyleLbl="node1" presStyleIdx="2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D6ADCF8-6845-4F96-9D28-B9B03E6BE8C2}" type="pres">
      <dgm:prSet presAssocID="{47C8877C-8EC7-4AAA-97E3-E828C6D1BFF0}" presName="negativeSpace" presStyleCnt="0"/>
      <dgm:spPr/>
    </dgm:pt>
    <dgm:pt modelId="{EF50C454-2688-483F-841A-F3B4DE721E8E}" type="pres">
      <dgm:prSet presAssocID="{47C8877C-8EC7-4AAA-97E3-E828C6D1BFF0}" presName="childText" presStyleLbl="conFgAcc1" presStyleIdx="2" presStyleCnt="4">
        <dgm:presLayoutVars>
          <dgm:bulletEnabled val="1"/>
        </dgm:presLayoutVars>
      </dgm:prSet>
      <dgm:spPr/>
    </dgm:pt>
    <dgm:pt modelId="{51A9AA74-686B-4BE8-8C64-722B1B7AE093}" type="pres">
      <dgm:prSet presAssocID="{860DD600-C593-4121-A116-848C7911D4ED}" presName="spaceBetweenRectangles" presStyleCnt="0"/>
      <dgm:spPr/>
    </dgm:pt>
    <dgm:pt modelId="{E7DF7BD4-061D-488B-BA7C-A5A96B269A2C}" type="pres">
      <dgm:prSet presAssocID="{DABECD22-B76F-4F97-BE0B-B121E1A6027D}" presName="parentLin" presStyleCnt="0"/>
      <dgm:spPr/>
    </dgm:pt>
    <dgm:pt modelId="{25D23F87-2586-47D5-9067-A5D6BDFCEAA5}" type="pres">
      <dgm:prSet presAssocID="{DABECD22-B76F-4F97-BE0B-B121E1A6027D}" presName="parentLeftMargin" presStyleLbl="node1" presStyleIdx="2" presStyleCnt="4"/>
      <dgm:spPr/>
      <dgm:t>
        <a:bodyPr/>
        <a:lstStyle/>
        <a:p>
          <a:endParaRPr lang="en-US"/>
        </a:p>
      </dgm:t>
    </dgm:pt>
    <dgm:pt modelId="{2747FCF1-C9EC-4AD5-913A-011BAA6C121E}" type="pres">
      <dgm:prSet presAssocID="{DABECD22-B76F-4F97-BE0B-B121E1A6027D}" presName="parentText" presStyleLbl="node1" presStyleIdx="3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E9BB038-BCD8-41E5-BEDE-D165167DC204}" type="pres">
      <dgm:prSet presAssocID="{DABECD22-B76F-4F97-BE0B-B121E1A6027D}" presName="negativeSpace" presStyleCnt="0"/>
      <dgm:spPr/>
    </dgm:pt>
    <dgm:pt modelId="{BB2FDCE2-A8DA-4761-A103-5C80B8943EDC}" type="pres">
      <dgm:prSet presAssocID="{DABECD22-B76F-4F97-BE0B-B121E1A6027D}" presName="childText" presStyleLbl="conFgAcc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4B2B614-D869-4265-B716-ADB6384CF809}" type="presOf" srcId="{DABECD22-B76F-4F97-BE0B-B121E1A6027D}" destId="{2747FCF1-C9EC-4AD5-913A-011BAA6C121E}" srcOrd="1" destOrd="0" presId="urn:microsoft.com/office/officeart/2005/8/layout/list1"/>
    <dgm:cxn modelId="{314EBD9E-E9F3-4A44-9CC6-BE10B48F2F29}" type="presOf" srcId="{74BE66D5-E503-4323-987F-C9255650273E}" destId="{A30CA368-FCD4-4979-A913-D1126CFB2DD3}" srcOrd="0" destOrd="0" presId="urn:microsoft.com/office/officeart/2005/8/layout/list1"/>
    <dgm:cxn modelId="{DD1A2AD1-CE36-428A-B57A-326AEC272876}" type="presOf" srcId="{47C8877C-8EC7-4AAA-97E3-E828C6D1BFF0}" destId="{7C9594F4-83E1-4DA8-BF58-BF94374C3AFA}" srcOrd="1" destOrd="0" presId="urn:microsoft.com/office/officeart/2005/8/layout/list1"/>
    <dgm:cxn modelId="{46A0AA98-0923-449F-9E1A-B51F33E54598}" type="presOf" srcId="{DABECD22-B76F-4F97-BE0B-B121E1A6027D}" destId="{25D23F87-2586-47D5-9067-A5D6BDFCEAA5}" srcOrd="0" destOrd="0" presId="urn:microsoft.com/office/officeart/2005/8/layout/list1"/>
    <dgm:cxn modelId="{2B23DCA0-719D-4A1C-B1B6-17332CDA7B6A}" srcId="{DABECD22-B76F-4F97-BE0B-B121E1A6027D}" destId="{AE11E6AD-071E-409C-94D1-E0D5A101721B}" srcOrd="2" destOrd="0" parTransId="{1B8C414B-BDEE-458C-9975-0EFCB28005EE}" sibTransId="{966C514B-37A4-4258-8AD0-E7D960CFDD0C}"/>
    <dgm:cxn modelId="{4CDCE5DB-314D-4E3C-81C4-37E99771353B}" srcId="{DAFE23FA-E35D-4AB3-896B-C4AF57276162}" destId="{13A7D3AD-4767-47D0-A079-F503C535892E}" srcOrd="0" destOrd="0" parTransId="{00175734-FE8C-4E6B-A19E-1CAF59A126C4}" sibTransId="{5342B12E-1B27-4E3D-B917-657749A4181D}"/>
    <dgm:cxn modelId="{655B1930-6C11-4DAC-B42C-E4FA9CCD37A5}" type="presOf" srcId="{13A7D3AD-4767-47D0-A079-F503C535892E}" destId="{C99617A9-6546-41A9-AF97-EFD73F6F40CA}" srcOrd="1" destOrd="0" presId="urn:microsoft.com/office/officeart/2005/8/layout/list1"/>
    <dgm:cxn modelId="{B451AA7E-B503-488C-AA57-E1440762670B}" type="presOf" srcId="{47C8877C-8EC7-4AAA-97E3-E828C6D1BFF0}" destId="{2DBCD900-2882-40F5-BE66-4E086B954964}" srcOrd="0" destOrd="0" presId="urn:microsoft.com/office/officeart/2005/8/layout/list1"/>
    <dgm:cxn modelId="{277E092B-D863-44C4-9ED3-DF5B8D8E2938}" type="presOf" srcId="{F89596FF-0820-4247-AA26-855B1B07C19F}" destId="{BB2FDCE2-A8DA-4761-A103-5C80B8943EDC}" srcOrd="0" destOrd="1" presId="urn:microsoft.com/office/officeart/2005/8/layout/list1"/>
    <dgm:cxn modelId="{F39A7E88-6593-49E0-BED3-2871361A6377}" type="presOf" srcId="{74BE66D5-E503-4323-987F-C9255650273E}" destId="{46924573-FE89-45DE-BBD4-9261AA81D66A}" srcOrd="1" destOrd="0" presId="urn:microsoft.com/office/officeart/2005/8/layout/list1"/>
    <dgm:cxn modelId="{FDCDBB78-9E2A-43B2-9F5C-5CF2B31B0E17}" srcId="{13A7D3AD-4767-47D0-A079-F503C535892E}" destId="{43E3D748-18C4-423C-B180-B14962B3187D}" srcOrd="0" destOrd="0" parTransId="{6A9EF6C3-C775-4289-8C8C-CFFF76F46045}" sibTransId="{C12AAA26-C458-485A-8733-A769AEA48095}"/>
    <dgm:cxn modelId="{E840FD3E-CAA2-45C5-85DA-501D436335AE}" type="presOf" srcId="{13A7D3AD-4767-47D0-A079-F503C535892E}" destId="{6F6B350D-D396-415E-AFCF-B56D7356C18F}" srcOrd="0" destOrd="0" presId="urn:microsoft.com/office/officeart/2005/8/layout/list1"/>
    <dgm:cxn modelId="{4345562F-CA1F-4436-89BD-BC7572B6C2F0}" type="presOf" srcId="{AE11E6AD-071E-409C-94D1-E0D5A101721B}" destId="{BB2FDCE2-A8DA-4761-A103-5C80B8943EDC}" srcOrd="0" destOrd="2" presId="urn:microsoft.com/office/officeart/2005/8/layout/list1"/>
    <dgm:cxn modelId="{7A0E9EF5-F4C5-4FA4-859A-D244E25771E5}" srcId="{74BE66D5-E503-4323-987F-C9255650273E}" destId="{D18C656C-319E-475A-92D8-9AB31B56FC35}" srcOrd="0" destOrd="0" parTransId="{6779B23C-7EED-425B-9492-F56FC76CFA27}" sibTransId="{CF71F8D0-79FA-4DF6-B288-99ECE11468AA}"/>
    <dgm:cxn modelId="{6E84A6B2-0F43-42D3-B6C0-EE3257DC82ED}" type="presOf" srcId="{43E3D748-18C4-423C-B180-B14962B3187D}" destId="{DA5A5B2C-BF4D-481E-BBF0-5A506DE9DC8B}" srcOrd="0" destOrd="0" presId="urn:microsoft.com/office/officeart/2005/8/layout/list1"/>
    <dgm:cxn modelId="{DE9CEE1D-3AB8-4FE7-B47F-89BE20C6DDA5}" srcId="{DABECD22-B76F-4F97-BE0B-B121E1A6027D}" destId="{F89596FF-0820-4247-AA26-855B1B07C19F}" srcOrd="1" destOrd="0" parTransId="{BD56C9BA-BFBE-4FCB-9F6D-4FC2F5E8C516}" sibTransId="{256A1712-2354-474B-BA1D-D2E4B9A6A134}"/>
    <dgm:cxn modelId="{A9350055-18A2-4B25-A70C-51FC77B39339}" type="presOf" srcId="{DAFE23FA-E35D-4AB3-896B-C4AF57276162}" destId="{D292B24D-FCC3-4C53-AD53-B6DDCDB9AEE2}" srcOrd="0" destOrd="0" presId="urn:microsoft.com/office/officeart/2005/8/layout/list1"/>
    <dgm:cxn modelId="{070744FB-4147-4641-BBB9-121D37D1E301}" srcId="{DAFE23FA-E35D-4AB3-896B-C4AF57276162}" destId="{DABECD22-B76F-4F97-BE0B-B121E1A6027D}" srcOrd="3" destOrd="0" parTransId="{2D3BE813-38D3-4253-9270-F91A05FBEE80}" sibTransId="{415B73F9-2B66-456F-98E4-A0A2F99E7AB9}"/>
    <dgm:cxn modelId="{76BC7999-39B3-4357-A6C7-B4981B8F67CF}" srcId="{DABECD22-B76F-4F97-BE0B-B121E1A6027D}" destId="{12577A9C-0B3E-41D8-8835-F8DDF2B15A02}" srcOrd="0" destOrd="0" parTransId="{A31C61EB-FE38-48AE-9CB7-A7B1A6DB2750}" sibTransId="{E763372C-E1B8-4B03-89AE-064B354E6EF6}"/>
    <dgm:cxn modelId="{2162A4F1-7323-449C-A896-2E6A083C7E2C}" type="presOf" srcId="{12577A9C-0B3E-41D8-8835-F8DDF2B15A02}" destId="{BB2FDCE2-A8DA-4761-A103-5C80B8943EDC}" srcOrd="0" destOrd="0" presId="urn:microsoft.com/office/officeart/2005/8/layout/list1"/>
    <dgm:cxn modelId="{106A08AF-51C0-45B2-81D0-41C430764E11}" type="presOf" srcId="{D18C656C-319E-475A-92D8-9AB31B56FC35}" destId="{403C1661-EC20-4C71-9869-ABB317768363}" srcOrd="0" destOrd="0" presId="urn:microsoft.com/office/officeart/2005/8/layout/list1"/>
    <dgm:cxn modelId="{87456E06-AC2D-473D-B6B4-5F7D4B905321}" srcId="{DAFE23FA-E35D-4AB3-896B-C4AF57276162}" destId="{47C8877C-8EC7-4AAA-97E3-E828C6D1BFF0}" srcOrd="2" destOrd="0" parTransId="{FADDCD54-0199-4F7E-8291-41FB9C7E1668}" sibTransId="{860DD600-C593-4121-A116-848C7911D4ED}"/>
    <dgm:cxn modelId="{FA9C3B60-706D-4A00-BDB3-8995C80C1797}" srcId="{DAFE23FA-E35D-4AB3-896B-C4AF57276162}" destId="{74BE66D5-E503-4323-987F-C9255650273E}" srcOrd="1" destOrd="0" parTransId="{463D8C0C-7071-43A0-B081-7DB7356039DE}" sibTransId="{2F395AEE-16FD-4D35-A264-9B7E9EBA622C}"/>
    <dgm:cxn modelId="{AFD61A0E-5ABC-4760-A345-2E3F1F15B339}" type="presParOf" srcId="{D292B24D-FCC3-4C53-AD53-B6DDCDB9AEE2}" destId="{00EB9B83-A0C6-4B98-83B4-31EC414B6C89}" srcOrd="0" destOrd="0" presId="urn:microsoft.com/office/officeart/2005/8/layout/list1"/>
    <dgm:cxn modelId="{52D0A6C1-F0F7-4B93-8FA2-E98AB7F7C93D}" type="presParOf" srcId="{00EB9B83-A0C6-4B98-83B4-31EC414B6C89}" destId="{6F6B350D-D396-415E-AFCF-B56D7356C18F}" srcOrd="0" destOrd="0" presId="urn:microsoft.com/office/officeart/2005/8/layout/list1"/>
    <dgm:cxn modelId="{99A1D3D2-6565-4DD6-985B-61C06AE6D8A8}" type="presParOf" srcId="{00EB9B83-A0C6-4B98-83B4-31EC414B6C89}" destId="{C99617A9-6546-41A9-AF97-EFD73F6F40CA}" srcOrd="1" destOrd="0" presId="urn:microsoft.com/office/officeart/2005/8/layout/list1"/>
    <dgm:cxn modelId="{22FA3912-90FF-4C4E-80B4-CF67635AFCC4}" type="presParOf" srcId="{D292B24D-FCC3-4C53-AD53-B6DDCDB9AEE2}" destId="{0AD437F8-A45B-43E8-9916-A5554A963438}" srcOrd="1" destOrd="0" presId="urn:microsoft.com/office/officeart/2005/8/layout/list1"/>
    <dgm:cxn modelId="{8082FD11-6650-467D-BD34-C459CE0B016C}" type="presParOf" srcId="{D292B24D-FCC3-4C53-AD53-B6DDCDB9AEE2}" destId="{DA5A5B2C-BF4D-481E-BBF0-5A506DE9DC8B}" srcOrd="2" destOrd="0" presId="urn:microsoft.com/office/officeart/2005/8/layout/list1"/>
    <dgm:cxn modelId="{3AB88BE4-F031-4C63-8744-32DBAF85F7D0}" type="presParOf" srcId="{D292B24D-FCC3-4C53-AD53-B6DDCDB9AEE2}" destId="{E76BB2D5-750E-410B-943F-D80CAC515962}" srcOrd="3" destOrd="0" presId="urn:microsoft.com/office/officeart/2005/8/layout/list1"/>
    <dgm:cxn modelId="{A4BBF84A-00B4-4E34-BAFC-0976F3655DA6}" type="presParOf" srcId="{D292B24D-FCC3-4C53-AD53-B6DDCDB9AEE2}" destId="{5259ED0B-F740-4E7B-8CA1-049607AB0EFD}" srcOrd="4" destOrd="0" presId="urn:microsoft.com/office/officeart/2005/8/layout/list1"/>
    <dgm:cxn modelId="{94D67E16-EA25-40B3-AB89-9E85A83B2EBA}" type="presParOf" srcId="{5259ED0B-F740-4E7B-8CA1-049607AB0EFD}" destId="{A30CA368-FCD4-4979-A913-D1126CFB2DD3}" srcOrd="0" destOrd="0" presId="urn:microsoft.com/office/officeart/2005/8/layout/list1"/>
    <dgm:cxn modelId="{530B696B-360C-4A3A-8E1D-A526F7143016}" type="presParOf" srcId="{5259ED0B-F740-4E7B-8CA1-049607AB0EFD}" destId="{46924573-FE89-45DE-BBD4-9261AA81D66A}" srcOrd="1" destOrd="0" presId="urn:microsoft.com/office/officeart/2005/8/layout/list1"/>
    <dgm:cxn modelId="{8C8A397E-E8EF-484E-90E1-E7258A3F781A}" type="presParOf" srcId="{D292B24D-FCC3-4C53-AD53-B6DDCDB9AEE2}" destId="{3ED24386-420D-4B60-9CB7-5A5CCA823590}" srcOrd="5" destOrd="0" presId="urn:microsoft.com/office/officeart/2005/8/layout/list1"/>
    <dgm:cxn modelId="{28777BC8-F8C0-43CF-BDBB-718E3857DC8A}" type="presParOf" srcId="{D292B24D-FCC3-4C53-AD53-B6DDCDB9AEE2}" destId="{403C1661-EC20-4C71-9869-ABB317768363}" srcOrd="6" destOrd="0" presId="urn:microsoft.com/office/officeart/2005/8/layout/list1"/>
    <dgm:cxn modelId="{2A8ABA3A-F736-45D9-9B93-25174D4BD7B8}" type="presParOf" srcId="{D292B24D-FCC3-4C53-AD53-B6DDCDB9AEE2}" destId="{005D93EA-023D-4A4C-8271-687B2F29AA1F}" srcOrd="7" destOrd="0" presId="urn:microsoft.com/office/officeart/2005/8/layout/list1"/>
    <dgm:cxn modelId="{CDAE36F5-61C8-47E3-9237-184EFDEEF180}" type="presParOf" srcId="{D292B24D-FCC3-4C53-AD53-B6DDCDB9AEE2}" destId="{5AAB3E7B-BCCF-41CC-9121-082A3EB1A3B2}" srcOrd="8" destOrd="0" presId="urn:microsoft.com/office/officeart/2005/8/layout/list1"/>
    <dgm:cxn modelId="{144648C3-37D4-472E-8008-6CD09E670CA5}" type="presParOf" srcId="{5AAB3E7B-BCCF-41CC-9121-082A3EB1A3B2}" destId="{2DBCD900-2882-40F5-BE66-4E086B954964}" srcOrd="0" destOrd="0" presId="urn:microsoft.com/office/officeart/2005/8/layout/list1"/>
    <dgm:cxn modelId="{24879CBC-CEAA-47BA-AEDE-60BA596048AB}" type="presParOf" srcId="{5AAB3E7B-BCCF-41CC-9121-082A3EB1A3B2}" destId="{7C9594F4-83E1-4DA8-BF58-BF94374C3AFA}" srcOrd="1" destOrd="0" presId="urn:microsoft.com/office/officeart/2005/8/layout/list1"/>
    <dgm:cxn modelId="{76EA44A3-EECA-42EA-AD02-D6A2F442DD2F}" type="presParOf" srcId="{D292B24D-FCC3-4C53-AD53-B6DDCDB9AEE2}" destId="{6D6ADCF8-6845-4F96-9D28-B9B03E6BE8C2}" srcOrd="9" destOrd="0" presId="urn:microsoft.com/office/officeart/2005/8/layout/list1"/>
    <dgm:cxn modelId="{5EBF80C5-5BC9-46D2-9273-72B703CB3D8B}" type="presParOf" srcId="{D292B24D-FCC3-4C53-AD53-B6DDCDB9AEE2}" destId="{EF50C454-2688-483F-841A-F3B4DE721E8E}" srcOrd="10" destOrd="0" presId="urn:microsoft.com/office/officeart/2005/8/layout/list1"/>
    <dgm:cxn modelId="{06984CB7-32C4-4A6C-BDAF-B6A418450649}" type="presParOf" srcId="{D292B24D-FCC3-4C53-AD53-B6DDCDB9AEE2}" destId="{51A9AA74-686B-4BE8-8C64-722B1B7AE093}" srcOrd="11" destOrd="0" presId="urn:microsoft.com/office/officeart/2005/8/layout/list1"/>
    <dgm:cxn modelId="{4FCF1C3C-DDB3-4D02-8CF6-8D1D65719229}" type="presParOf" srcId="{D292B24D-FCC3-4C53-AD53-B6DDCDB9AEE2}" destId="{E7DF7BD4-061D-488B-BA7C-A5A96B269A2C}" srcOrd="12" destOrd="0" presId="urn:microsoft.com/office/officeart/2005/8/layout/list1"/>
    <dgm:cxn modelId="{0BF24D03-CC55-427B-81CC-E69613421E10}" type="presParOf" srcId="{E7DF7BD4-061D-488B-BA7C-A5A96B269A2C}" destId="{25D23F87-2586-47D5-9067-A5D6BDFCEAA5}" srcOrd="0" destOrd="0" presId="urn:microsoft.com/office/officeart/2005/8/layout/list1"/>
    <dgm:cxn modelId="{E1DD1A37-5C4D-4F50-A8BA-44999080D889}" type="presParOf" srcId="{E7DF7BD4-061D-488B-BA7C-A5A96B269A2C}" destId="{2747FCF1-C9EC-4AD5-913A-011BAA6C121E}" srcOrd="1" destOrd="0" presId="urn:microsoft.com/office/officeart/2005/8/layout/list1"/>
    <dgm:cxn modelId="{8A3B6CB6-2E9A-4063-8778-9550EF86CA47}" type="presParOf" srcId="{D292B24D-FCC3-4C53-AD53-B6DDCDB9AEE2}" destId="{7E9BB038-BCD8-41E5-BEDE-D165167DC204}" srcOrd="13" destOrd="0" presId="urn:microsoft.com/office/officeart/2005/8/layout/list1"/>
    <dgm:cxn modelId="{67715607-E8A5-42B5-B9F1-4AA6BCDEBABF}" type="presParOf" srcId="{D292B24D-FCC3-4C53-AD53-B6DDCDB9AEE2}" destId="{BB2FDCE2-A8DA-4761-A103-5C80B8943EDC}" srcOrd="14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DAFE23FA-E35D-4AB3-896B-C4AF57276162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4BE66D5-E503-4323-987F-C9255650273E}">
      <dgm:prSet phldrT="[Text]" custT="1"/>
      <dgm:spPr/>
      <dgm:t>
        <a:bodyPr/>
        <a:lstStyle/>
        <a:p>
          <a:r>
            <a:rPr lang="en-US" sz="2100" b="1" dirty="0" smtClean="0"/>
            <a:t>Coordination</a:t>
          </a:r>
          <a:endParaRPr lang="en-US" sz="2100" b="1" dirty="0"/>
        </a:p>
      </dgm:t>
    </dgm:pt>
    <dgm:pt modelId="{463D8C0C-7071-43A0-B081-7DB7356039DE}" type="parTrans" cxnId="{FA9C3B60-706D-4A00-BDB3-8995C80C1797}">
      <dgm:prSet/>
      <dgm:spPr/>
      <dgm:t>
        <a:bodyPr/>
        <a:lstStyle/>
        <a:p>
          <a:endParaRPr lang="en-US"/>
        </a:p>
      </dgm:t>
    </dgm:pt>
    <dgm:pt modelId="{2F395AEE-16FD-4D35-A264-9B7E9EBA622C}" type="sibTrans" cxnId="{FA9C3B60-706D-4A00-BDB3-8995C80C1797}">
      <dgm:prSet/>
      <dgm:spPr/>
      <dgm:t>
        <a:bodyPr/>
        <a:lstStyle/>
        <a:p>
          <a:endParaRPr lang="en-US"/>
        </a:p>
      </dgm:t>
    </dgm:pt>
    <dgm:pt modelId="{A311C2DD-6E91-421C-8868-A864A6E9F695}">
      <dgm:prSet phldrT="[Text]"/>
      <dgm:spPr/>
      <dgm:t>
        <a:bodyPr/>
        <a:lstStyle/>
        <a:p>
          <a:r>
            <a:rPr lang="en-US" dirty="0" smtClean="0"/>
            <a:t>Provide contractors with incentives to coordinate</a:t>
          </a:r>
          <a:endParaRPr lang="en-US" dirty="0"/>
        </a:p>
      </dgm:t>
    </dgm:pt>
    <dgm:pt modelId="{B5AE7DD0-65ED-4F02-A47B-1E1DCDDBD679}" type="parTrans" cxnId="{E1137036-2FB0-4A9D-9EBB-D51968FDC543}">
      <dgm:prSet/>
      <dgm:spPr/>
      <dgm:t>
        <a:bodyPr/>
        <a:lstStyle/>
        <a:p>
          <a:endParaRPr lang="en-US"/>
        </a:p>
      </dgm:t>
    </dgm:pt>
    <dgm:pt modelId="{00FEC2BD-30C0-4033-A2E0-72A0B41043DC}" type="sibTrans" cxnId="{E1137036-2FB0-4A9D-9EBB-D51968FDC543}">
      <dgm:prSet/>
      <dgm:spPr/>
      <dgm:t>
        <a:bodyPr/>
        <a:lstStyle/>
        <a:p>
          <a:endParaRPr lang="en-US"/>
        </a:p>
      </dgm:t>
    </dgm:pt>
    <dgm:pt modelId="{D18C656C-319E-475A-92D8-9AB31B56FC35}">
      <dgm:prSet phldrT="[Text]"/>
      <dgm:spPr/>
      <dgm:t>
        <a:bodyPr/>
        <a:lstStyle/>
        <a:p>
          <a:r>
            <a:rPr lang="en-US" dirty="0" smtClean="0"/>
            <a:t>Track coordination with other programs</a:t>
          </a:r>
          <a:endParaRPr lang="en-US" dirty="0"/>
        </a:p>
      </dgm:t>
    </dgm:pt>
    <dgm:pt modelId="{6779B23C-7EED-425B-9492-F56FC76CFA27}" type="parTrans" cxnId="{7A0E9EF5-F4C5-4FA4-859A-D244E25771E5}">
      <dgm:prSet/>
      <dgm:spPr/>
      <dgm:t>
        <a:bodyPr/>
        <a:lstStyle/>
        <a:p>
          <a:endParaRPr lang="en-US"/>
        </a:p>
      </dgm:t>
    </dgm:pt>
    <dgm:pt modelId="{CF71F8D0-79FA-4DF6-B288-99ECE11468AA}" type="sibTrans" cxnId="{7A0E9EF5-F4C5-4FA4-859A-D244E25771E5}">
      <dgm:prSet/>
      <dgm:spPr/>
      <dgm:t>
        <a:bodyPr/>
        <a:lstStyle/>
        <a:p>
          <a:endParaRPr lang="en-US"/>
        </a:p>
      </dgm:t>
    </dgm:pt>
    <dgm:pt modelId="{13A7D3AD-4767-47D0-A079-F503C535892E}">
      <dgm:prSet phldrT="[Text]"/>
      <dgm:spPr/>
      <dgm:t>
        <a:bodyPr/>
        <a:lstStyle/>
        <a:p>
          <a:r>
            <a:rPr lang="en-US" b="1" dirty="0" smtClean="0"/>
            <a:t>Targeting</a:t>
          </a:r>
          <a:endParaRPr lang="en-US" b="1" dirty="0"/>
        </a:p>
      </dgm:t>
    </dgm:pt>
    <dgm:pt modelId="{00175734-FE8C-4E6B-A19E-1CAF59A126C4}" type="parTrans" cxnId="{4CDCE5DB-314D-4E3C-81C4-37E99771353B}">
      <dgm:prSet/>
      <dgm:spPr/>
      <dgm:t>
        <a:bodyPr/>
        <a:lstStyle/>
        <a:p>
          <a:endParaRPr lang="en-US"/>
        </a:p>
      </dgm:t>
    </dgm:pt>
    <dgm:pt modelId="{5342B12E-1B27-4E3D-B917-657749A4181D}" type="sibTrans" cxnId="{4CDCE5DB-314D-4E3C-81C4-37E99771353B}">
      <dgm:prSet/>
      <dgm:spPr/>
      <dgm:t>
        <a:bodyPr/>
        <a:lstStyle/>
        <a:p>
          <a:endParaRPr lang="en-US"/>
        </a:p>
      </dgm:t>
    </dgm:pt>
    <dgm:pt modelId="{43E3D748-18C4-423C-B180-B14962B3187D}">
      <dgm:prSet phldrT="[Text]"/>
      <dgm:spPr/>
      <dgm:t>
        <a:bodyPr/>
        <a:lstStyle/>
        <a:p>
          <a:r>
            <a:rPr lang="en-US" dirty="0" smtClean="0"/>
            <a:t>Prioritize customers based on usage</a:t>
          </a:r>
          <a:endParaRPr lang="en-US" dirty="0"/>
        </a:p>
      </dgm:t>
    </dgm:pt>
    <dgm:pt modelId="{6A9EF6C3-C775-4289-8C8C-CFFF76F46045}" type="parTrans" cxnId="{FDCDBB78-9E2A-43B2-9F5C-5CF2B31B0E17}">
      <dgm:prSet/>
      <dgm:spPr/>
      <dgm:t>
        <a:bodyPr/>
        <a:lstStyle/>
        <a:p>
          <a:endParaRPr lang="en-US"/>
        </a:p>
      </dgm:t>
    </dgm:pt>
    <dgm:pt modelId="{C12AAA26-C458-485A-8733-A769AEA48095}" type="sibTrans" cxnId="{FDCDBB78-9E2A-43B2-9F5C-5CF2B31B0E17}">
      <dgm:prSet/>
      <dgm:spPr/>
      <dgm:t>
        <a:bodyPr/>
        <a:lstStyle/>
        <a:p>
          <a:endParaRPr lang="en-US"/>
        </a:p>
      </dgm:t>
    </dgm:pt>
    <dgm:pt modelId="{47C8877C-8EC7-4AAA-97E3-E828C6D1BFF0}">
      <dgm:prSet phldrT="[Text]"/>
      <dgm:spPr/>
      <dgm:t>
        <a:bodyPr/>
        <a:lstStyle/>
        <a:p>
          <a:r>
            <a:rPr lang="en-US" b="1" dirty="0" smtClean="0"/>
            <a:t>Data</a:t>
          </a:r>
          <a:endParaRPr lang="en-US" b="1" dirty="0"/>
        </a:p>
      </dgm:t>
    </dgm:pt>
    <dgm:pt modelId="{FADDCD54-0199-4F7E-8291-41FB9C7E1668}" type="parTrans" cxnId="{87456E06-AC2D-473D-B6B4-5F7D4B905321}">
      <dgm:prSet/>
      <dgm:spPr/>
      <dgm:t>
        <a:bodyPr/>
        <a:lstStyle/>
        <a:p>
          <a:endParaRPr lang="en-US"/>
        </a:p>
      </dgm:t>
    </dgm:pt>
    <dgm:pt modelId="{860DD600-C593-4121-A116-848C7911D4ED}" type="sibTrans" cxnId="{87456E06-AC2D-473D-B6B4-5F7D4B905321}">
      <dgm:prSet/>
      <dgm:spPr/>
      <dgm:t>
        <a:bodyPr/>
        <a:lstStyle/>
        <a:p>
          <a:endParaRPr lang="en-US"/>
        </a:p>
      </dgm:t>
    </dgm:pt>
    <dgm:pt modelId="{DABECD22-B76F-4F97-BE0B-B121E1A6027D}">
      <dgm:prSet phldrT="[Text]"/>
      <dgm:spPr/>
      <dgm:t>
        <a:bodyPr/>
        <a:lstStyle/>
        <a:p>
          <a:r>
            <a:rPr lang="en-US" dirty="0" smtClean="0"/>
            <a:t>Collect important data</a:t>
          </a:r>
          <a:endParaRPr lang="en-US" dirty="0"/>
        </a:p>
      </dgm:t>
    </dgm:pt>
    <dgm:pt modelId="{2D3BE813-38D3-4253-9270-F91A05FBEE80}" type="parTrans" cxnId="{070744FB-4147-4641-BBB9-121D37D1E301}">
      <dgm:prSet/>
      <dgm:spPr/>
      <dgm:t>
        <a:bodyPr/>
        <a:lstStyle/>
        <a:p>
          <a:endParaRPr lang="en-US"/>
        </a:p>
      </dgm:t>
    </dgm:pt>
    <dgm:pt modelId="{415B73F9-2B66-456F-98E4-A0A2F99E7AB9}" type="sibTrans" cxnId="{070744FB-4147-4641-BBB9-121D37D1E301}">
      <dgm:prSet/>
      <dgm:spPr/>
      <dgm:t>
        <a:bodyPr/>
        <a:lstStyle/>
        <a:p>
          <a:endParaRPr lang="en-US"/>
        </a:p>
      </dgm:t>
    </dgm:pt>
    <dgm:pt modelId="{3F997657-C047-44F5-BD87-67D0012D7BEE}">
      <dgm:prSet phldrT="[Text]"/>
      <dgm:spPr/>
      <dgm:t>
        <a:bodyPr/>
        <a:lstStyle/>
        <a:p>
          <a:r>
            <a:rPr lang="en-US" dirty="0" smtClean="0"/>
            <a:t>Enter into tablet and upload to database</a:t>
          </a:r>
          <a:endParaRPr lang="en-US" dirty="0"/>
        </a:p>
      </dgm:t>
    </dgm:pt>
    <dgm:pt modelId="{FA059770-2E33-4552-A135-A1469AADA3EF}" type="parTrans" cxnId="{1F318EA8-5C75-4B31-BFB9-F1FC9A27B430}">
      <dgm:prSet/>
      <dgm:spPr/>
      <dgm:t>
        <a:bodyPr/>
        <a:lstStyle/>
        <a:p>
          <a:endParaRPr lang="en-US"/>
        </a:p>
      </dgm:t>
    </dgm:pt>
    <dgm:pt modelId="{3D11A7DD-9CA1-427F-A31B-C16F869BF1E6}" type="sibTrans" cxnId="{1F318EA8-5C75-4B31-BFB9-F1FC9A27B430}">
      <dgm:prSet/>
      <dgm:spPr/>
      <dgm:t>
        <a:bodyPr/>
        <a:lstStyle/>
        <a:p>
          <a:endParaRPr lang="en-US"/>
        </a:p>
      </dgm:t>
    </dgm:pt>
    <dgm:pt modelId="{E7D196C0-7D1B-4324-9F2D-C25A51CDD4C2}" type="pres">
      <dgm:prSet presAssocID="{DAFE23FA-E35D-4AB3-896B-C4AF572761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9491BDB-1E28-4D01-A548-5754C450140F}" type="pres">
      <dgm:prSet presAssocID="{13A7D3AD-4767-47D0-A079-F503C535892E}" presName="composite" presStyleCnt="0"/>
      <dgm:spPr/>
    </dgm:pt>
    <dgm:pt modelId="{CD9118FF-246D-45AC-9441-E08E4E494967}" type="pres">
      <dgm:prSet presAssocID="{13A7D3AD-4767-47D0-A079-F503C535892E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0C14BB9-3038-416E-9B2F-2E92049FE6C3}" type="pres">
      <dgm:prSet presAssocID="{13A7D3AD-4767-47D0-A079-F503C535892E}" presName="desTx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F8F7EE-F6A8-4811-A0F0-61C7D839B5EA}" type="pres">
      <dgm:prSet presAssocID="{5342B12E-1B27-4E3D-B917-657749A4181D}" presName="space" presStyleCnt="0"/>
      <dgm:spPr/>
    </dgm:pt>
    <dgm:pt modelId="{BBE41CAB-708F-4D01-A35B-2C0F4E4B26EE}" type="pres">
      <dgm:prSet presAssocID="{74BE66D5-E503-4323-987F-C9255650273E}" presName="composite" presStyleCnt="0"/>
      <dgm:spPr/>
    </dgm:pt>
    <dgm:pt modelId="{815AF4E0-45F7-47D8-98A6-E31E01526B5A}" type="pres">
      <dgm:prSet presAssocID="{74BE66D5-E503-4323-987F-C9255650273E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6D6B472-0E9C-402C-BAD7-C2D4F0A95F74}" type="pres">
      <dgm:prSet presAssocID="{74BE66D5-E503-4323-987F-C9255650273E}" presName="desTx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8EC7D0-DAA0-4651-AB30-DBED965E65A1}" type="pres">
      <dgm:prSet presAssocID="{2F395AEE-16FD-4D35-A264-9B7E9EBA622C}" presName="space" presStyleCnt="0"/>
      <dgm:spPr/>
    </dgm:pt>
    <dgm:pt modelId="{23C421C9-A54A-43F6-A202-7A55D4110695}" type="pres">
      <dgm:prSet presAssocID="{47C8877C-8EC7-4AAA-97E3-E828C6D1BFF0}" presName="composite" presStyleCnt="0"/>
      <dgm:spPr/>
    </dgm:pt>
    <dgm:pt modelId="{EABD1EBC-05F2-45C3-8AA6-1AB159BB9564}" type="pres">
      <dgm:prSet presAssocID="{47C8877C-8EC7-4AAA-97E3-E828C6D1BFF0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D702CD7-6CE1-4978-A098-81706943CA6B}" type="pres">
      <dgm:prSet presAssocID="{47C8877C-8EC7-4AAA-97E3-E828C6D1BFF0}" presName="desTx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70744FB-4147-4641-BBB9-121D37D1E301}" srcId="{47C8877C-8EC7-4AAA-97E3-E828C6D1BFF0}" destId="{DABECD22-B76F-4F97-BE0B-B121E1A6027D}" srcOrd="0" destOrd="0" parTransId="{2D3BE813-38D3-4253-9270-F91A05FBEE80}" sibTransId="{415B73F9-2B66-456F-98E4-A0A2F99E7AB9}"/>
    <dgm:cxn modelId="{FDCDBB78-9E2A-43B2-9F5C-5CF2B31B0E17}" srcId="{13A7D3AD-4767-47D0-A079-F503C535892E}" destId="{43E3D748-18C4-423C-B180-B14962B3187D}" srcOrd="0" destOrd="0" parTransId="{6A9EF6C3-C775-4289-8C8C-CFFF76F46045}" sibTransId="{C12AAA26-C458-485A-8733-A769AEA48095}"/>
    <dgm:cxn modelId="{1F318EA8-5C75-4B31-BFB9-F1FC9A27B430}" srcId="{47C8877C-8EC7-4AAA-97E3-E828C6D1BFF0}" destId="{3F997657-C047-44F5-BD87-67D0012D7BEE}" srcOrd="1" destOrd="0" parTransId="{FA059770-2E33-4552-A135-A1469AADA3EF}" sibTransId="{3D11A7DD-9CA1-427F-A31B-C16F869BF1E6}"/>
    <dgm:cxn modelId="{17950DB1-513C-4DD3-94E0-F591E7434BB9}" type="presOf" srcId="{3F997657-C047-44F5-BD87-67D0012D7BEE}" destId="{6D702CD7-6CE1-4978-A098-81706943CA6B}" srcOrd="0" destOrd="1" presId="urn:microsoft.com/office/officeart/2005/8/layout/hList1"/>
    <dgm:cxn modelId="{87456E06-AC2D-473D-B6B4-5F7D4B905321}" srcId="{DAFE23FA-E35D-4AB3-896B-C4AF57276162}" destId="{47C8877C-8EC7-4AAA-97E3-E828C6D1BFF0}" srcOrd="2" destOrd="0" parTransId="{FADDCD54-0199-4F7E-8291-41FB9C7E1668}" sibTransId="{860DD600-C593-4121-A116-848C7911D4ED}"/>
    <dgm:cxn modelId="{3E695253-8C9E-445F-A8AF-DF8BC34DA4E3}" type="presOf" srcId="{DAFE23FA-E35D-4AB3-896B-C4AF57276162}" destId="{E7D196C0-7D1B-4324-9F2D-C25A51CDD4C2}" srcOrd="0" destOrd="0" presId="urn:microsoft.com/office/officeart/2005/8/layout/hList1"/>
    <dgm:cxn modelId="{27C96472-9DF2-42DB-AC32-9C90FBD4224B}" type="presOf" srcId="{74BE66D5-E503-4323-987F-C9255650273E}" destId="{815AF4E0-45F7-47D8-98A6-E31E01526B5A}" srcOrd="0" destOrd="0" presId="urn:microsoft.com/office/officeart/2005/8/layout/hList1"/>
    <dgm:cxn modelId="{FA9C3B60-706D-4A00-BDB3-8995C80C1797}" srcId="{DAFE23FA-E35D-4AB3-896B-C4AF57276162}" destId="{74BE66D5-E503-4323-987F-C9255650273E}" srcOrd="1" destOrd="0" parTransId="{463D8C0C-7071-43A0-B081-7DB7356039DE}" sibTransId="{2F395AEE-16FD-4D35-A264-9B7E9EBA622C}"/>
    <dgm:cxn modelId="{5BEEC1EC-1796-47E0-B76E-B4B531542BCC}" type="presOf" srcId="{D18C656C-319E-475A-92D8-9AB31B56FC35}" destId="{E6D6B472-0E9C-402C-BAD7-C2D4F0A95F74}" srcOrd="0" destOrd="0" presId="urn:microsoft.com/office/officeart/2005/8/layout/hList1"/>
    <dgm:cxn modelId="{4CDCE5DB-314D-4E3C-81C4-37E99771353B}" srcId="{DAFE23FA-E35D-4AB3-896B-C4AF57276162}" destId="{13A7D3AD-4767-47D0-A079-F503C535892E}" srcOrd="0" destOrd="0" parTransId="{00175734-FE8C-4E6B-A19E-1CAF59A126C4}" sibTransId="{5342B12E-1B27-4E3D-B917-657749A4181D}"/>
    <dgm:cxn modelId="{0A2B8D09-533A-498A-9D4E-0598AE06B574}" type="presOf" srcId="{DABECD22-B76F-4F97-BE0B-B121E1A6027D}" destId="{6D702CD7-6CE1-4978-A098-81706943CA6B}" srcOrd="0" destOrd="0" presId="urn:microsoft.com/office/officeart/2005/8/layout/hList1"/>
    <dgm:cxn modelId="{BB78A403-A52D-49A2-8732-35F625F8D9D7}" type="presOf" srcId="{43E3D748-18C4-423C-B180-B14962B3187D}" destId="{50C14BB9-3038-416E-9B2F-2E92049FE6C3}" srcOrd="0" destOrd="0" presId="urn:microsoft.com/office/officeart/2005/8/layout/hList1"/>
    <dgm:cxn modelId="{EECD43DE-328E-4D61-AC5C-EDB46E4DEBA8}" type="presOf" srcId="{A311C2DD-6E91-421C-8868-A864A6E9F695}" destId="{E6D6B472-0E9C-402C-BAD7-C2D4F0A95F74}" srcOrd="0" destOrd="1" presId="urn:microsoft.com/office/officeart/2005/8/layout/hList1"/>
    <dgm:cxn modelId="{6521594D-B13E-4392-AE92-43AC87035184}" type="presOf" srcId="{13A7D3AD-4767-47D0-A079-F503C535892E}" destId="{CD9118FF-246D-45AC-9441-E08E4E494967}" srcOrd="0" destOrd="0" presId="urn:microsoft.com/office/officeart/2005/8/layout/hList1"/>
    <dgm:cxn modelId="{E1137036-2FB0-4A9D-9EBB-D51968FDC543}" srcId="{74BE66D5-E503-4323-987F-C9255650273E}" destId="{A311C2DD-6E91-421C-8868-A864A6E9F695}" srcOrd="1" destOrd="0" parTransId="{B5AE7DD0-65ED-4F02-A47B-1E1DCDDBD679}" sibTransId="{00FEC2BD-30C0-4033-A2E0-72A0B41043DC}"/>
    <dgm:cxn modelId="{7A0E9EF5-F4C5-4FA4-859A-D244E25771E5}" srcId="{74BE66D5-E503-4323-987F-C9255650273E}" destId="{D18C656C-319E-475A-92D8-9AB31B56FC35}" srcOrd="0" destOrd="0" parTransId="{6779B23C-7EED-425B-9492-F56FC76CFA27}" sibTransId="{CF71F8D0-79FA-4DF6-B288-99ECE11468AA}"/>
    <dgm:cxn modelId="{6A438EAF-4073-4C40-A703-5033598C5480}" type="presOf" srcId="{47C8877C-8EC7-4AAA-97E3-E828C6D1BFF0}" destId="{EABD1EBC-05F2-45C3-8AA6-1AB159BB9564}" srcOrd="0" destOrd="0" presId="urn:microsoft.com/office/officeart/2005/8/layout/hList1"/>
    <dgm:cxn modelId="{C3903470-B202-4CE0-A20F-4ADE0AFFEDBC}" type="presParOf" srcId="{E7D196C0-7D1B-4324-9F2D-C25A51CDD4C2}" destId="{29491BDB-1E28-4D01-A548-5754C450140F}" srcOrd="0" destOrd="0" presId="urn:microsoft.com/office/officeart/2005/8/layout/hList1"/>
    <dgm:cxn modelId="{B70FD26F-0517-4E47-8E3A-70BAE6755683}" type="presParOf" srcId="{29491BDB-1E28-4D01-A548-5754C450140F}" destId="{CD9118FF-246D-45AC-9441-E08E4E494967}" srcOrd="0" destOrd="0" presId="urn:microsoft.com/office/officeart/2005/8/layout/hList1"/>
    <dgm:cxn modelId="{6898D5F9-DF14-45A3-814C-B33F785A33DA}" type="presParOf" srcId="{29491BDB-1E28-4D01-A548-5754C450140F}" destId="{50C14BB9-3038-416E-9B2F-2E92049FE6C3}" srcOrd="1" destOrd="0" presId="urn:microsoft.com/office/officeart/2005/8/layout/hList1"/>
    <dgm:cxn modelId="{FDF7E035-7933-4CB9-86D8-76B2242DD6C5}" type="presParOf" srcId="{E7D196C0-7D1B-4324-9F2D-C25A51CDD4C2}" destId="{12F8F7EE-F6A8-4811-A0F0-61C7D839B5EA}" srcOrd="1" destOrd="0" presId="urn:microsoft.com/office/officeart/2005/8/layout/hList1"/>
    <dgm:cxn modelId="{F165F638-3FA9-41C9-BCAC-859E53E908E1}" type="presParOf" srcId="{E7D196C0-7D1B-4324-9F2D-C25A51CDD4C2}" destId="{BBE41CAB-708F-4D01-A35B-2C0F4E4B26EE}" srcOrd="2" destOrd="0" presId="urn:microsoft.com/office/officeart/2005/8/layout/hList1"/>
    <dgm:cxn modelId="{3D941B75-5A42-4025-A4FD-14F4239C7B32}" type="presParOf" srcId="{BBE41CAB-708F-4D01-A35B-2C0F4E4B26EE}" destId="{815AF4E0-45F7-47D8-98A6-E31E01526B5A}" srcOrd="0" destOrd="0" presId="urn:microsoft.com/office/officeart/2005/8/layout/hList1"/>
    <dgm:cxn modelId="{DF506E0C-D00E-4E7D-B591-C61FF4B7125B}" type="presParOf" srcId="{BBE41CAB-708F-4D01-A35B-2C0F4E4B26EE}" destId="{E6D6B472-0E9C-402C-BAD7-C2D4F0A95F74}" srcOrd="1" destOrd="0" presId="urn:microsoft.com/office/officeart/2005/8/layout/hList1"/>
    <dgm:cxn modelId="{9CB3D8E3-5579-4894-9156-AF4D8A1F9049}" type="presParOf" srcId="{E7D196C0-7D1B-4324-9F2D-C25A51CDD4C2}" destId="{968EC7D0-DAA0-4651-AB30-DBED965E65A1}" srcOrd="3" destOrd="0" presId="urn:microsoft.com/office/officeart/2005/8/layout/hList1"/>
    <dgm:cxn modelId="{7FF06680-062E-47D2-8412-E928F49DCB28}" type="presParOf" srcId="{E7D196C0-7D1B-4324-9F2D-C25A51CDD4C2}" destId="{23C421C9-A54A-43F6-A202-7A55D4110695}" srcOrd="4" destOrd="0" presId="urn:microsoft.com/office/officeart/2005/8/layout/hList1"/>
    <dgm:cxn modelId="{B01BDED6-86C0-48DE-BB71-D9B58B367E3D}" type="presParOf" srcId="{23C421C9-A54A-43F6-A202-7A55D4110695}" destId="{EABD1EBC-05F2-45C3-8AA6-1AB159BB9564}" srcOrd="0" destOrd="0" presId="urn:microsoft.com/office/officeart/2005/8/layout/hList1"/>
    <dgm:cxn modelId="{5A9A56DC-9B60-4828-BAD7-0ACC15877103}" type="presParOf" srcId="{23C421C9-A54A-43F6-A202-7A55D4110695}" destId="{6D702CD7-6CE1-4978-A098-81706943CA6B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DABDE76C-75A2-45B8-9976-0FA748DB5FF3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7A3504D-C374-4B2A-9272-9A77B3E23D02}">
      <dgm:prSet phldrT="[Text]"/>
      <dgm:spPr/>
      <dgm:t>
        <a:bodyPr/>
        <a:lstStyle/>
        <a:p>
          <a:r>
            <a:rPr lang="en-US" dirty="0" smtClean="0"/>
            <a:t>Assess Procedures &amp; Forms</a:t>
          </a:r>
          <a:endParaRPr lang="en-US" dirty="0"/>
        </a:p>
      </dgm:t>
    </dgm:pt>
    <dgm:pt modelId="{610FD842-66DD-4703-8CDD-9E720601735F}" type="parTrans" cxnId="{38C83340-A8E5-4DAE-A5F5-FB05E6F6914B}">
      <dgm:prSet/>
      <dgm:spPr/>
      <dgm:t>
        <a:bodyPr/>
        <a:lstStyle/>
        <a:p>
          <a:endParaRPr lang="en-US"/>
        </a:p>
      </dgm:t>
    </dgm:pt>
    <dgm:pt modelId="{D64036C9-9CC8-403F-8ED6-3F9B77950275}" type="sibTrans" cxnId="{38C83340-A8E5-4DAE-A5F5-FB05E6F6914B}">
      <dgm:prSet/>
      <dgm:spPr/>
      <dgm:t>
        <a:bodyPr/>
        <a:lstStyle/>
        <a:p>
          <a:endParaRPr lang="en-US"/>
        </a:p>
      </dgm:t>
    </dgm:pt>
    <dgm:pt modelId="{A567EC07-063D-4922-844A-A289CF32D0F5}">
      <dgm:prSet phldrT="[Text]"/>
      <dgm:spPr/>
      <dgm:t>
        <a:bodyPr/>
        <a:lstStyle/>
        <a:p>
          <a:r>
            <a:rPr lang="en-US" dirty="0" smtClean="0"/>
            <a:t>Manuals and Technical Procedures</a:t>
          </a:r>
          <a:endParaRPr lang="en-US" dirty="0"/>
        </a:p>
      </dgm:t>
    </dgm:pt>
    <dgm:pt modelId="{297020CA-0264-49BB-8C5F-2F303F5DF6EC}" type="parTrans" cxnId="{892B9A26-642E-4CDB-9C80-B7B7AE813181}">
      <dgm:prSet/>
      <dgm:spPr/>
      <dgm:t>
        <a:bodyPr/>
        <a:lstStyle/>
        <a:p>
          <a:endParaRPr lang="en-US"/>
        </a:p>
      </dgm:t>
    </dgm:pt>
    <dgm:pt modelId="{0620B02B-E93F-4657-9941-6D1D2975E6CE}" type="sibTrans" cxnId="{892B9A26-642E-4CDB-9C80-B7B7AE813181}">
      <dgm:prSet/>
      <dgm:spPr/>
      <dgm:t>
        <a:bodyPr/>
        <a:lstStyle/>
        <a:p>
          <a:endParaRPr lang="en-US"/>
        </a:p>
      </dgm:t>
    </dgm:pt>
    <dgm:pt modelId="{6E19C278-6EC9-4D35-B0F4-2D4A97C6657E}">
      <dgm:prSet phldrT="[Text]"/>
      <dgm:spPr/>
      <dgm:t>
        <a:bodyPr/>
        <a:lstStyle/>
        <a:p>
          <a:r>
            <a:rPr lang="en-US" dirty="0" smtClean="0"/>
            <a:t>Education Specifications</a:t>
          </a:r>
          <a:endParaRPr lang="en-US" dirty="0"/>
        </a:p>
      </dgm:t>
    </dgm:pt>
    <dgm:pt modelId="{F4B98F6E-4C3C-4C99-A8F5-A0608A2762CA}" type="parTrans" cxnId="{062C3DD1-387B-44FF-A8CF-D163A9946A59}">
      <dgm:prSet/>
      <dgm:spPr/>
      <dgm:t>
        <a:bodyPr/>
        <a:lstStyle/>
        <a:p>
          <a:endParaRPr lang="en-US"/>
        </a:p>
      </dgm:t>
    </dgm:pt>
    <dgm:pt modelId="{6C9E4251-40AA-4077-9932-86DE2BD7BC91}" type="sibTrans" cxnId="{062C3DD1-387B-44FF-A8CF-D163A9946A59}">
      <dgm:prSet/>
      <dgm:spPr/>
      <dgm:t>
        <a:bodyPr/>
        <a:lstStyle/>
        <a:p>
          <a:endParaRPr lang="en-US"/>
        </a:p>
      </dgm:t>
    </dgm:pt>
    <dgm:pt modelId="{0B00A5E4-7DE7-4F44-A744-AB104416CAA0}">
      <dgm:prSet phldrT="[Text]"/>
      <dgm:spPr/>
      <dgm:t>
        <a:bodyPr/>
        <a:lstStyle/>
        <a:p>
          <a:r>
            <a:rPr lang="en-US" dirty="0" smtClean="0"/>
            <a:t>Data Collection Forms</a:t>
          </a:r>
          <a:endParaRPr lang="en-US" dirty="0"/>
        </a:p>
      </dgm:t>
    </dgm:pt>
    <dgm:pt modelId="{2C95787F-210F-45A2-94F9-FD997FF063ED}" type="parTrans" cxnId="{49419916-17F6-44A5-A972-AE7EDE98A013}">
      <dgm:prSet/>
      <dgm:spPr/>
      <dgm:t>
        <a:bodyPr/>
        <a:lstStyle/>
        <a:p>
          <a:endParaRPr lang="en-US"/>
        </a:p>
      </dgm:t>
    </dgm:pt>
    <dgm:pt modelId="{9BE1FCFF-4F80-40C6-9C4E-F6BFEB788168}" type="sibTrans" cxnId="{49419916-17F6-44A5-A972-AE7EDE98A013}">
      <dgm:prSet/>
      <dgm:spPr/>
      <dgm:t>
        <a:bodyPr/>
        <a:lstStyle/>
        <a:p>
          <a:endParaRPr lang="en-US"/>
        </a:p>
      </dgm:t>
    </dgm:pt>
    <dgm:pt modelId="{71F040A5-FA21-488B-9CFF-C2B41CB5FC5C}">
      <dgm:prSet phldrT="[Text]"/>
      <dgm:spPr/>
      <dgm:t>
        <a:bodyPr/>
        <a:lstStyle/>
        <a:p>
          <a:r>
            <a:rPr lang="en-US" dirty="0" smtClean="0"/>
            <a:t>Work Orders</a:t>
          </a:r>
          <a:endParaRPr lang="en-US" dirty="0"/>
        </a:p>
      </dgm:t>
    </dgm:pt>
    <dgm:pt modelId="{041BD138-A9FC-475A-A378-8AA7EE723322}" type="parTrans" cxnId="{141F41FF-D51A-4907-AA96-5F632BFDD5B9}">
      <dgm:prSet/>
      <dgm:spPr/>
      <dgm:t>
        <a:bodyPr/>
        <a:lstStyle/>
        <a:p>
          <a:endParaRPr lang="en-US"/>
        </a:p>
      </dgm:t>
    </dgm:pt>
    <dgm:pt modelId="{E01EDB22-2092-4C9E-8AA9-1F22C41B9B9F}" type="sibTrans" cxnId="{141F41FF-D51A-4907-AA96-5F632BFDD5B9}">
      <dgm:prSet/>
      <dgm:spPr/>
      <dgm:t>
        <a:bodyPr/>
        <a:lstStyle/>
        <a:p>
          <a:endParaRPr lang="en-US"/>
        </a:p>
      </dgm:t>
    </dgm:pt>
    <dgm:pt modelId="{3AA1D830-54C1-416B-9749-4B390C50A865}" type="pres">
      <dgm:prSet presAssocID="{DABDE76C-75A2-45B8-9976-0FA748DB5FF3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6584EC0-8E6A-470B-A672-C377D4D3DA28}" type="pres">
      <dgm:prSet presAssocID="{77A3504D-C374-4B2A-9272-9A77B3E23D02}" presName="root1" presStyleCnt="0"/>
      <dgm:spPr/>
    </dgm:pt>
    <dgm:pt modelId="{7579D886-BD36-4128-A5C3-D5A1D180166E}" type="pres">
      <dgm:prSet presAssocID="{77A3504D-C374-4B2A-9272-9A77B3E23D02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5ACB0BE-7F86-46E4-A6A9-E671C5D8A90B}" type="pres">
      <dgm:prSet presAssocID="{77A3504D-C374-4B2A-9272-9A77B3E23D02}" presName="level2hierChild" presStyleCnt="0"/>
      <dgm:spPr/>
    </dgm:pt>
    <dgm:pt modelId="{E4E3FB51-527E-4211-B990-BCBF96970711}" type="pres">
      <dgm:prSet presAssocID="{297020CA-0264-49BB-8C5F-2F303F5DF6EC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4829D4FB-2D7C-49C6-AB18-3265E657CD75}" type="pres">
      <dgm:prSet presAssocID="{297020CA-0264-49BB-8C5F-2F303F5DF6EC}" presName="connTx" presStyleLbl="parChTrans1D2" presStyleIdx="0" presStyleCnt="4"/>
      <dgm:spPr/>
      <dgm:t>
        <a:bodyPr/>
        <a:lstStyle/>
        <a:p>
          <a:endParaRPr lang="en-US"/>
        </a:p>
      </dgm:t>
    </dgm:pt>
    <dgm:pt modelId="{28646387-81BF-4FA8-B1AF-9BBDABEA5A88}" type="pres">
      <dgm:prSet presAssocID="{A567EC07-063D-4922-844A-A289CF32D0F5}" presName="root2" presStyleCnt="0"/>
      <dgm:spPr/>
    </dgm:pt>
    <dgm:pt modelId="{371255EC-F12F-4203-9E00-27DCC138D6A0}" type="pres">
      <dgm:prSet presAssocID="{A567EC07-063D-4922-844A-A289CF32D0F5}" presName="LevelTwoTextNode" presStyleLbl="node2" presStyleIdx="0" presStyleCnt="4" custScaleX="203399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B8E84E5-F2A3-4D4C-A5E0-06F5965C3DC0}" type="pres">
      <dgm:prSet presAssocID="{A567EC07-063D-4922-844A-A289CF32D0F5}" presName="level3hierChild" presStyleCnt="0"/>
      <dgm:spPr/>
    </dgm:pt>
    <dgm:pt modelId="{00DFB21D-50D8-4C30-B5CD-E4985BD63988}" type="pres">
      <dgm:prSet presAssocID="{F4B98F6E-4C3C-4C99-A8F5-A0608A2762CA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CCEC9316-2036-414F-8BFF-6134A0825FCE}" type="pres">
      <dgm:prSet presAssocID="{F4B98F6E-4C3C-4C99-A8F5-A0608A2762C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1659E6B-F412-4EB0-8FF3-96DBCC069586}" type="pres">
      <dgm:prSet presAssocID="{6E19C278-6EC9-4D35-B0F4-2D4A97C6657E}" presName="root2" presStyleCnt="0"/>
      <dgm:spPr/>
    </dgm:pt>
    <dgm:pt modelId="{51B7A04F-1674-4D58-AA02-01D93E33C8A5}" type="pres">
      <dgm:prSet presAssocID="{6E19C278-6EC9-4D35-B0F4-2D4A97C6657E}" presName="LevelTwoTextNode" presStyleLbl="node2" presStyleIdx="1" presStyleCnt="4" custScaleX="203151" custLinFactNeighborX="275" custLinFactNeighborY="-275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733AD08-20CD-46A1-8F42-2A866995CD75}" type="pres">
      <dgm:prSet presAssocID="{6E19C278-6EC9-4D35-B0F4-2D4A97C6657E}" presName="level3hierChild" presStyleCnt="0"/>
      <dgm:spPr/>
    </dgm:pt>
    <dgm:pt modelId="{EB0FB8BE-D1CF-4FDB-B2FE-EA2F145F5E3E}" type="pres">
      <dgm:prSet presAssocID="{2C95787F-210F-45A2-94F9-FD997FF063ED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73CB9391-6F2B-4856-97CF-00D8EAA3E392}" type="pres">
      <dgm:prSet presAssocID="{2C95787F-210F-45A2-94F9-FD997FF063ED}" presName="connTx" presStyleLbl="parChTrans1D2" presStyleIdx="2" presStyleCnt="4"/>
      <dgm:spPr/>
      <dgm:t>
        <a:bodyPr/>
        <a:lstStyle/>
        <a:p>
          <a:endParaRPr lang="en-US"/>
        </a:p>
      </dgm:t>
    </dgm:pt>
    <dgm:pt modelId="{4C10EC65-720A-480E-83EB-FE1E1013D939}" type="pres">
      <dgm:prSet presAssocID="{0B00A5E4-7DE7-4F44-A744-AB104416CAA0}" presName="root2" presStyleCnt="0"/>
      <dgm:spPr/>
    </dgm:pt>
    <dgm:pt modelId="{CE8EC01D-B287-4112-8C2C-B2CAF1342BD9}" type="pres">
      <dgm:prSet presAssocID="{0B00A5E4-7DE7-4F44-A744-AB104416CAA0}" presName="LevelTwoTextNode" presStyleLbl="node2" presStyleIdx="2" presStyleCnt="4" custScaleX="20086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72A9D0F-3C44-4209-9861-980CDD3B63AF}" type="pres">
      <dgm:prSet presAssocID="{0B00A5E4-7DE7-4F44-A744-AB104416CAA0}" presName="level3hierChild" presStyleCnt="0"/>
      <dgm:spPr/>
    </dgm:pt>
    <dgm:pt modelId="{59E12902-2C9B-4D22-9240-DE2860D6D657}" type="pres">
      <dgm:prSet presAssocID="{041BD138-A9FC-475A-A378-8AA7EE723322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B671D697-937E-4641-915C-335E210430CD}" type="pres">
      <dgm:prSet presAssocID="{041BD138-A9FC-475A-A378-8AA7EE723322}" presName="connTx" presStyleLbl="parChTrans1D2" presStyleIdx="3" presStyleCnt="4"/>
      <dgm:spPr/>
      <dgm:t>
        <a:bodyPr/>
        <a:lstStyle/>
        <a:p>
          <a:endParaRPr lang="en-US"/>
        </a:p>
      </dgm:t>
    </dgm:pt>
    <dgm:pt modelId="{0A67A7D9-E8DE-4F1A-835F-52422890FFD4}" type="pres">
      <dgm:prSet presAssocID="{71F040A5-FA21-488B-9CFF-C2B41CB5FC5C}" presName="root2" presStyleCnt="0"/>
      <dgm:spPr/>
    </dgm:pt>
    <dgm:pt modelId="{E8063D13-FC7A-4BAA-938B-3B1F4A4FD7B0}" type="pres">
      <dgm:prSet presAssocID="{71F040A5-FA21-488B-9CFF-C2B41CB5FC5C}" presName="LevelTwoTextNode" presStyleLbl="node2" presStyleIdx="3" presStyleCnt="4" custScaleX="20025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3588803-B3E6-4A3C-BA75-BFC242EE04B2}" type="pres">
      <dgm:prSet presAssocID="{71F040A5-FA21-488B-9CFF-C2B41CB5FC5C}" presName="level3hierChild" presStyleCnt="0"/>
      <dgm:spPr/>
    </dgm:pt>
  </dgm:ptLst>
  <dgm:cxnLst>
    <dgm:cxn modelId="{EA972D16-C52B-4E50-B69F-277AB0A0E3AF}" type="presOf" srcId="{71F040A5-FA21-488B-9CFF-C2B41CB5FC5C}" destId="{E8063D13-FC7A-4BAA-938B-3B1F4A4FD7B0}" srcOrd="0" destOrd="0" presId="urn:microsoft.com/office/officeart/2008/layout/HorizontalMultiLevelHierarchy"/>
    <dgm:cxn modelId="{C3CD9BA7-F7F0-4D18-98F2-8EAE7A7980F0}" type="presOf" srcId="{2C95787F-210F-45A2-94F9-FD997FF063ED}" destId="{73CB9391-6F2B-4856-97CF-00D8EAA3E392}" srcOrd="1" destOrd="0" presId="urn:microsoft.com/office/officeart/2008/layout/HorizontalMultiLevelHierarchy"/>
    <dgm:cxn modelId="{6F854AE1-F71A-44A4-B163-8A56B72C4465}" type="presOf" srcId="{F4B98F6E-4C3C-4C99-A8F5-A0608A2762CA}" destId="{00DFB21D-50D8-4C30-B5CD-E4985BD63988}" srcOrd="0" destOrd="0" presId="urn:microsoft.com/office/officeart/2008/layout/HorizontalMultiLevelHierarchy"/>
    <dgm:cxn modelId="{49419916-17F6-44A5-A972-AE7EDE98A013}" srcId="{77A3504D-C374-4B2A-9272-9A77B3E23D02}" destId="{0B00A5E4-7DE7-4F44-A744-AB104416CAA0}" srcOrd="2" destOrd="0" parTransId="{2C95787F-210F-45A2-94F9-FD997FF063ED}" sibTransId="{9BE1FCFF-4F80-40C6-9C4E-F6BFEB788168}"/>
    <dgm:cxn modelId="{35A7D166-8C53-429F-90E9-187D8C11F853}" type="presOf" srcId="{0B00A5E4-7DE7-4F44-A744-AB104416CAA0}" destId="{CE8EC01D-B287-4112-8C2C-B2CAF1342BD9}" srcOrd="0" destOrd="0" presId="urn:microsoft.com/office/officeart/2008/layout/HorizontalMultiLevelHierarchy"/>
    <dgm:cxn modelId="{E72EC872-FF1C-4D83-A479-76CB21F06293}" type="presOf" srcId="{041BD138-A9FC-475A-A378-8AA7EE723322}" destId="{B671D697-937E-4641-915C-335E210430CD}" srcOrd="1" destOrd="0" presId="urn:microsoft.com/office/officeart/2008/layout/HorizontalMultiLevelHierarchy"/>
    <dgm:cxn modelId="{3046F4AF-5FED-4953-9917-AFFF28B6EECA}" type="presOf" srcId="{2C95787F-210F-45A2-94F9-FD997FF063ED}" destId="{EB0FB8BE-D1CF-4FDB-B2FE-EA2F145F5E3E}" srcOrd="0" destOrd="0" presId="urn:microsoft.com/office/officeart/2008/layout/HorizontalMultiLevelHierarchy"/>
    <dgm:cxn modelId="{12D5465E-0BBD-488B-B1D2-912E3E7B900A}" type="presOf" srcId="{A567EC07-063D-4922-844A-A289CF32D0F5}" destId="{371255EC-F12F-4203-9E00-27DCC138D6A0}" srcOrd="0" destOrd="0" presId="urn:microsoft.com/office/officeart/2008/layout/HorizontalMultiLevelHierarchy"/>
    <dgm:cxn modelId="{6690F4A4-9F59-41E2-9630-336D8E245A21}" type="presOf" srcId="{297020CA-0264-49BB-8C5F-2F303F5DF6EC}" destId="{4829D4FB-2D7C-49C6-AB18-3265E657CD75}" srcOrd="1" destOrd="0" presId="urn:microsoft.com/office/officeart/2008/layout/HorizontalMultiLevelHierarchy"/>
    <dgm:cxn modelId="{BAE1762A-EFC5-4FB0-A1B4-876CFA71195F}" type="presOf" srcId="{6E19C278-6EC9-4D35-B0F4-2D4A97C6657E}" destId="{51B7A04F-1674-4D58-AA02-01D93E33C8A5}" srcOrd="0" destOrd="0" presId="urn:microsoft.com/office/officeart/2008/layout/HorizontalMultiLevelHierarchy"/>
    <dgm:cxn modelId="{892B9A26-642E-4CDB-9C80-B7B7AE813181}" srcId="{77A3504D-C374-4B2A-9272-9A77B3E23D02}" destId="{A567EC07-063D-4922-844A-A289CF32D0F5}" srcOrd="0" destOrd="0" parTransId="{297020CA-0264-49BB-8C5F-2F303F5DF6EC}" sibTransId="{0620B02B-E93F-4657-9941-6D1D2975E6CE}"/>
    <dgm:cxn modelId="{6BB5FA07-BE89-44FA-8F45-2B42D4DDC2E4}" type="presOf" srcId="{77A3504D-C374-4B2A-9272-9A77B3E23D02}" destId="{7579D886-BD36-4128-A5C3-D5A1D180166E}" srcOrd="0" destOrd="0" presId="urn:microsoft.com/office/officeart/2008/layout/HorizontalMultiLevelHierarchy"/>
    <dgm:cxn modelId="{141F41FF-D51A-4907-AA96-5F632BFDD5B9}" srcId="{77A3504D-C374-4B2A-9272-9A77B3E23D02}" destId="{71F040A5-FA21-488B-9CFF-C2B41CB5FC5C}" srcOrd="3" destOrd="0" parTransId="{041BD138-A9FC-475A-A378-8AA7EE723322}" sibTransId="{E01EDB22-2092-4C9E-8AA9-1F22C41B9B9F}"/>
    <dgm:cxn modelId="{A3304BD5-DC82-4003-9ABE-B1B4F60D5369}" type="presOf" srcId="{297020CA-0264-49BB-8C5F-2F303F5DF6EC}" destId="{E4E3FB51-527E-4211-B990-BCBF96970711}" srcOrd="0" destOrd="0" presId="urn:microsoft.com/office/officeart/2008/layout/HorizontalMultiLevelHierarchy"/>
    <dgm:cxn modelId="{062C3DD1-387B-44FF-A8CF-D163A9946A59}" srcId="{77A3504D-C374-4B2A-9272-9A77B3E23D02}" destId="{6E19C278-6EC9-4D35-B0F4-2D4A97C6657E}" srcOrd="1" destOrd="0" parTransId="{F4B98F6E-4C3C-4C99-A8F5-A0608A2762CA}" sibTransId="{6C9E4251-40AA-4077-9932-86DE2BD7BC91}"/>
    <dgm:cxn modelId="{B9AF8AB7-EEEE-464A-B4A2-02D41529B8B9}" type="presOf" srcId="{F4B98F6E-4C3C-4C99-A8F5-A0608A2762CA}" destId="{CCEC9316-2036-414F-8BFF-6134A0825FCE}" srcOrd="1" destOrd="0" presId="urn:microsoft.com/office/officeart/2008/layout/HorizontalMultiLevelHierarchy"/>
    <dgm:cxn modelId="{8BE00232-2CB9-408A-AB11-24EE9BBEDF47}" type="presOf" srcId="{DABDE76C-75A2-45B8-9976-0FA748DB5FF3}" destId="{3AA1D830-54C1-416B-9749-4B390C50A865}" srcOrd="0" destOrd="0" presId="urn:microsoft.com/office/officeart/2008/layout/HorizontalMultiLevelHierarchy"/>
    <dgm:cxn modelId="{EAC93937-22BF-40EB-9715-BC13C2D55809}" type="presOf" srcId="{041BD138-A9FC-475A-A378-8AA7EE723322}" destId="{59E12902-2C9B-4D22-9240-DE2860D6D657}" srcOrd="0" destOrd="0" presId="urn:microsoft.com/office/officeart/2008/layout/HorizontalMultiLevelHierarchy"/>
    <dgm:cxn modelId="{38C83340-A8E5-4DAE-A5F5-FB05E6F6914B}" srcId="{DABDE76C-75A2-45B8-9976-0FA748DB5FF3}" destId="{77A3504D-C374-4B2A-9272-9A77B3E23D02}" srcOrd="0" destOrd="0" parTransId="{610FD842-66DD-4703-8CDD-9E720601735F}" sibTransId="{D64036C9-9CC8-403F-8ED6-3F9B77950275}"/>
    <dgm:cxn modelId="{747BE4D8-BF08-45F0-85CF-02620EAA50C2}" type="presParOf" srcId="{3AA1D830-54C1-416B-9749-4B390C50A865}" destId="{76584EC0-8E6A-470B-A672-C377D4D3DA28}" srcOrd="0" destOrd="0" presId="urn:microsoft.com/office/officeart/2008/layout/HorizontalMultiLevelHierarchy"/>
    <dgm:cxn modelId="{6BEE934F-07B0-487A-B8EE-16213E67C008}" type="presParOf" srcId="{76584EC0-8E6A-470B-A672-C377D4D3DA28}" destId="{7579D886-BD36-4128-A5C3-D5A1D180166E}" srcOrd="0" destOrd="0" presId="urn:microsoft.com/office/officeart/2008/layout/HorizontalMultiLevelHierarchy"/>
    <dgm:cxn modelId="{E0217CFE-4058-4DC0-A96C-FC8D9F517A09}" type="presParOf" srcId="{76584EC0-8E6A-470B-A672-C377D4D3DA28}" destId="{85ACB0BE-7F86-46E4-A6A9-E671C5D8A90B}" srcOrd="1" destOrd="0" presId="urn:microsoft.com/office/officeart/2008/layout/HorizontalMultiLevelHierarchy"/>
    <dgm:cxn modelId="{5BEB55C9-6525-41BB-8D77-808EC0A1C280}" type="presParOf" srcId="{85ACB0BE-7F86-46E4-A6A9-E671C5D8A90B}" destId="{E4E3FB51-527E-4211-B990-BCBF96970711}" srcOrd="0" destOrd="0" presId="urn:microsoft.com/office/officeart/2008/layout/HorizontalMultiLevelHierarchy"/>
    <dgm:cxn modelId="{61E3C935-D924-4064-95AF-8AFDF31E9483}" type="presParOf" srcId="{E4E3FB51-527E-4211-B990-BCBF96970711}" destId="{4829D4FB-2D7C-49C6-AB18-3265E657CD75}" srcOrd="0" destOrd="0" presId="urn:microsoft.com/office/officeart/2008/layout/HorizontalMultiLevelHierarchy"/>
    <dgm:cxn modelId="{0B9AB071-CFF7-499B-AEE7-1F55E58FAECD}" type="presParOf" srcId="{85ACB0BE-7F86-46E4-A6A9-E671C5D8A90B}" destId="{28646387-81BF-4FA8-B1AF-9BBDABEA5A88}" srcOrd="1" destOrd="0" presId="urn:microsoft.com/office/officeart/2008/layout/HorizontalMultiLevelHierarchy"/>
    <dgm:cxn modelId="{ED8AAAC9-EDF7-48BE-B367-2298B277C819}" type="presParOf" srcId="{28646387-81BF-4FA8-B1AF-9BBDABEA5A88}" destId="{371255EC-F12F-4203-9E00-27DCC138D6A0}" srcOrd="0" destOrd="0" presId="urn:microsoft.com/office/officeart/2008/layout/HorizontalMultiLevelHierarchy"/>
    <dgm:cxn modelId="{07B81F90-5472-4873-8297-1BE756FA419B}" type="presParOf" srcId="{28646387-81BF-4FA8-B1AF-9BBDABEA5A88}" destId="{0B8E84E5-F2A3-4D4C-A5E0-06F5965C3DC0}" srcOrd="1" destOrd="0" presId="urn:microsoft.com/office/officeart/2008/layout/HorizontalMultiLevelHierarchy"/>
    <dgm:cxn modelId="{352523D0-32E8-4530-BEBD-8E5ACBA7F352}" type="presParOf" srcId="{85ACB0BE-7F86-46E4-A6A9-E671C5D8A90B}" destId="{00DFB21D-50D8-4C30-B5CD-E4985BD63988}" srcOrd="2" destOrd="0" presId="urn:microsoft.com/office/officeart/2008/layout/HorizontalMultiLevelHierarchy"/>
    <dgm:cxn modelId="{DA6339CA-32E3-414F-8115-D887D851CD6E}" type="presParOf" srcId="{00DFB21D-50D8-4C30-B5CD-E4985BD63988}" destId="{CCEC9316-2036-414F-8BFF-6134A0825FCE}" srcOrd="0" destOrd="0" presId="urn:microsoft.com/office/officeart/2008/layout/HorizontalMultiLevelHierarchy"/>
    <dgm:cxn modelId="{331FA470-E8D1-416C-BDB9-0D79B754D0BA}" type="presParOf" srcId="{85ACB0BE-7F86-46E4-A6A9-E671C5D8A90B}" destId="{81659E6B-F412-4EB0-8FF3-96DBCC069586}" srcOrd="3" destOrd="0" presId="urn:microsoft.com/office/officeart/2008/layout/HorizontalMultiLevelHierarchy"/>
    <dgm:cxn modelId="{84C24890-B624-488F-9A31-A1C9AA6063AB}" type="presParOf" srcId="{81659E6B-F412-4EB0-8FF3-96DBCC069586}" destId="{51B7A04F-1674-4D58-AA02-01D93E33C8A5}" srcOrd="0" destOrd="0" presId="urn:microsoft.com/office/officeart/2008/layout/HorizontalMultiLevelHierarchy"/>
    <dgm:cxn modelId="{16DF5059-613D-47A2-BBFF-1F0D2CD39869}" type="presParOf" srcId="{81659E6B-F412-4EB0-8FF3-96DBCC069586}" destId="{9733AD08-20CD-46A1-8F42-2A866995CD75}" srcOrd="1" destOrd="0" presId="urn:microsoft.com/office/officeart/2008/layout/HorizontalMultiLevelHierarchy"/>
    <dgm:cxn modelId="{821C3963-6239-4032-B9C3-DCC52D945B4B}" type="presParOf" srcId="{85ACB0BE-7F86-46E4-A6A9-E671C5D8A90B}" destId="{EB0FB8BE-D1CF-4FDB-B2FE-EA2F145F5E3E}" srcOrd="4" destOrd="0" presId="urn:microsoft.com/office/officeart/2008/layout/HorizontalMultiLevelHierarchy"/>
    <dgm:cxn modelId="{A9F8BF47-6E4C-4051-954B-63DC178C5F06}" type="presParOf" srcId="{EB0FB8BE-D1CF-4FDB-B2FE-EA2F145F5E3E}" destId="{73CB9391-6F2B-4856-97CF-00D8EAA3E392}" srcOrd="0" destOrd="0" presId="urn:microsoft.com/office/officeart/2008/layout/HorizontalMultiLevelHierarchy"/>
    <dgm:cxn modelId="{AA597403-13B7-410A-9DB4-91A1EE28307F}" type="presParOf" srcId="{85ACB0BE-7F86-46E4-A6A9-E671C5D8A90B}" destId="{4C10EC65-720A-480E-83EB-FE1E1013D939}" srcOrd="5" destOrd="0" presId="urn:microsoft.com/office/officeart/2008/layout/HorizontalMultiLevelHierarchy"/>
    <dgm:cxn modelId="{77598ABB-23A4-423B-BDED-3555C9D9A1C8}" type="presParOf" srcId="{4C10EC65-720A-480E-83EB-FE1E1013D939}" destId="{CE8EC01D-B287-4112-8C2C-B2CAF1342BD9}" srcOrd="0" destOrd="0" presId="urn:microsoft.com/office/officeart/2008/layout/HorizontalMultiLevelHierarchy"/>
    <dgm:cxn modelId="{D15B7071-632E-411B-B5E5-0213F8A0D275}" type="presParOf" srcId="{4C10EC65-720A-480E-83EB-FE1E1013D939}" destId="{472A9D0F-3C44-4209-9861-980CDD3B63AF}" srcOrd="1" destOrd="0" presId="urn:microsoft.com/office/officeart/2008/layout/HorizontalMultiLevelHierarchy"/>
    <dgm:cxn modelId="{71830C7A-8C06-4A40-8FE4-CDF9546D9747}" type="presParOf" srcId="{85ACB0BE-7F86-46E4-A6A9-E671C5D8A90B}" destId="{59E12902-2C9B-4D22-9240-DE2860D6D657}" srcOrd="6" destOrd="0" presId="urn:microsoft.com/office/officeart/2008/layout/HorizontalMultiLevelHierarchy"/>
    <dgm:cxn modelId="{DFDB566A-2E20-4FF7-88D9-5C0D429D2AA2}" type="presParOf" srcId="{59E12902-2C9B-4D22-9240-DE2860D6D657}" destId="{B671D697-937E-4641-915C-335E210430CD}" srcOrd="0" destOrd="0" presId="urn:microsoft.com/office/officeart/2008/layout/HorizontalMultiLevelHierarchy"/>
    <dgm:cxn modelId="{6D1E36C7-EB9A-4752-89F6-92CCFDA9CADC}" type="presParOf" srcId="{85ACB0BE-7F86-46E4-A6A9-E671C5D8A90B}" destId="{0A67A7D9-E8DE-4F1A-835F-52422890FFD4}" srcOrd="7" destOrd="0" presId="urn:microsoft.com/office/officeart/2008/layout/HorizontalMultiLevelHierarchy"/>
    <dgm:cxn modelId="{494C9003-C16A-4345-9034-DFA73C398C62}" type="presParOf" srcId="{0A67A7D9-E8DE-4F1A-835F-52422890FFD4}" destId="{E8063D13-FC7A-4BAA-938B-3B1F4A4FD7B0}" srcOrd="0" destOrd="0" presId="urn:microsoft.com/office/officeart/2008/layout/HorizontalMultiLevelHierarchy"/>
    <dgm:cxn modelId="{E0E32EC1-2E0F-45C5-9C76-66D69F7CE1D4}" type="presParOf" srcId="{0A67A7D9-E8DE-4F1A-835F-52422890FFD4}" destId="{93588803-B3E6-4A3C-BA75-BFC242EE04B2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340F135D-9941-4B11-854C-2B5D581EBFA0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F58896D-1797-445C-81AC-25D2CB34FE1C}">
      <dgm:prSet phldrT="[Text]"/>
      <dgm:spPr/>
      <dgm:t>
        <a:bodyPr/>
        <a:lstStyle/>
        <a:p>
          <a:r>
            <a:rPr lang="en-US" dirty="0" smtClean="0"/>
            <a:t>Determine potential effectiveness of:</a:t>
          </a:r>
          <a:endParaRPr lang="en-US" dirty="0"/>
        </a:p>
      </dgm:t>
    </dgm:pt>
    <dgm:pt modelId="{B47A591B-1B94-4EC4-9AE9-60C870295015}" type="parTrans" cxnId="{747F9682-BFFA-4F51-A7F8-8E81A26DE09B}">
      <dgm:prSet/>
      <dgm:spPr/>
      <dgm:t>
        <a:bodyPr/>
        <a:lstStyle/>
        <a:p>
          <a:endParaRPr lang="en-US"/>
        </a:p>
      </dgm:t>
    </dgm:pt>
    <dgm:pt modelId="{ACF95022-157C-48DD-950B-36EB78F5DA2F}" type="sibTrans" cxnId="{747F9682-BFFA-4F51-A7F8-8E81A26DE09B}">
      <dgm:prSet/>
      <dgm:spPr/>
      <dgm:t>
        <a:bodyPr/>
        <a:lstStyle/>
        <a:p>
          <a:endParaRPr lang="en-US"/>
        </a:p>
      </dgm:t>
    </dgm:pt>
    <dgm:pt modelId="{45C57F3F-23EE-45CC-BE50-855F5E64218A}">
      <dgm:prSet phldrT="[Text]"/>
      <dgm:spPr/>
      <dgm:t>
        <a:bodyPr/>
        <a:lstStyle/>
        <a:p>
          <a:r>
            <a:rPr lang="en-US" dirty="0" smtClean="0"/>
            <a:t>Measure Selection</a:t>
          </a:r>
          <a:endParaRPr lang="en-US" dirty="0"/>
        </a:p>
      </dgm:t>
    </dgm:pt>
    <dgm:pt modelId="{D5DA47A5-C4A0-4FAF-AC73-B2BADA3E549C}" type="parTrans" cxnId="{098DEAE8-DA2D-4438-B90B-57E6CFEF9E87}">
      <dgm:prSet/>
      <dgm:spPr/>
      <dgm:t>
        <a:bodyPr/>
        <a:lstStyle/>
        <a:p>
          <a:endParaRPr lang="en-US"/>
        </a:p>
      </dgm:t>
    </dgm:pt>
    <dgm:pt modelId="{A7926126-AF5C-465C-BAA9-568D7D34E2E4}" type="sibTrans" cxnId="{098DEAE8-DA2D-4438-B90B-57E6CFEF9E87}">
      <dgm:prSet/>
      <dgm:spPr/>
      <dgm:t>
        <a:bodyPr/>
        <a:lstStyle/>
        <a:p>
          <a:endParaRPr lang="en-US"/>
        </a:p>
      </dgm:t>
    </dgm:pt>
    <dgm:pt modelId="{9D50D01E-2A52-48E4-8A53-052277B7D9F3}">
      <dgm:prSet phldrT="[Text]"/>
      <dgm:spPr/>
      <dgm:t>
        <a:bodyPr/>
        <a:lstStyle/>
        <a:p>
          <a:r>
            <a:rPr lang="en-US" dirty="0" smtClean="0"/>
            <a:t>Measure Installation</a:t>
          </a:r>
          <a:endParaRPr lang="en-US" dirty="0"/>
        </a:p>
      </dgm:t>
    </dgm:pt>
    <dgm:pt modelId="{AC42D259-8F2B-402B-B56A-A73709D0CD9A}" type="parTrans" cxnId="{8F9BEC3D-8D82-4191-9C6E-D8DD1577A26B}">
      <dgm:prSet/>
      <dgm:spPr/>
      <dgm:t>
        <a:bodyPr/>
        <a:lstStyle/>
        <a:p>
          <a:endParaRPr lang="en-US"/>
        </a:p>
      </dgm:t>
    </dgm:pt>
    <dgm:pt modelId="{100110F9-F122-4CE5-8DB2-A02E12539E86}" type="sibTrans" cxnId="{8F9BEC3D-8D82-4191-9C6E-D8DD1577A26B}">
      <dgm:prSet/>
      <dgm:spPr/>
      <dgm:t>
        <a:bodyPr/>
        <a:lstStyle/>
        <a:p>
          <a:endParaRPr lang="en-US"/>
        </a:p>
      </dgm:t>
    </dgm:pt>
    <dgm:pt modelId="{8C6176A5-7810-492D-BC75-A692D501DC18}">
      <dgm:prSet phldrT="[Text]"/>
      <dgm:spPr/>
      <dgm:t>
        <a:bodyPr/>
        <a:lstStyle/>
        <a:p>
          <a:r>
            <a:rPr lang="en-US" dirty="0" smtClean="0"/>
            <a:t>Energy Education</a:t>
          </a:r>
          <a:endParaRPr lang="en-US" dirty="0"/>
        </a:p>
      </dgm:t>
    </dgm:pt>
    <dgm:pt modelId="{D4FBC285-78C8-487B-A0B0-DC053569686E}" type="parTrans" cxnId="{55EB6B34-2513-47C0-A2C5-B01BC6A9CBA5}">
      <dgm:prSet/>
      <dgm:spPr/>
      <dgm:t>
        <a:bodyPr/>
        <a:lstStyle/>
        <a:p>
          <a:endParaRPr lang="en-US"/>
        </a:p>
      </dgm:t>
    </dgm:pt>
    <dgm:pt modelId="{8635BB22-CC37-4C20-AE47-90112E030FF9}" type="sibTrans" cxnId="{55EB6B34-2513-47C0-A2C5-B01BC6A9CBA5}">
      <dgm:prSet/>
      <dgm:spPr/>
      <dgm:t>
        <a:bodyPr/>
        <a:lstStyle/>
        <a:p>
          <a:endParaRPr lang="en-US"/>
        </a:p>
      </dgm:t>
    </dgm:pt>
    <dgm:pt modelId="{823351D1-D047-4110-91A3-A66D0DDF902E}" type="pres">
      <dgm:prSet presAssocID="{340F135D-9941-4B11-854C-2B5D581EBFA0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67B15FD-6DE0-436D-9E64-624D1CE07716}" type="pres">
      <dgm:prSet presAssocID="{BF58896D-1797-445C-81AC-25D2CB34FE1C}" presName="roof" presStyleLbl="dkBgShp" presStyleIdx="0" presStyleCnt="2"/>
      <dgm:spPr/>
      <dgm:t>
        <a:bodyPr/>
        <a:lstStyle/>
        <a:p>
          <a:endParaRPr lang="en-US"/>
        </a:p>
      </dgm:t>
    </dgm:pt>
    <dgm:pt modelId="{04AF739C-92E1-4892-8933-3E4E4705BA1A}" type="pres">
      <dgm:prSet presAssocID="{BF58896D-1797-445C-81AC-25D2CB34FE1C}" presName="pillars" presStyleCnt="0"/>
      <dgm:spPr/>
    </dgm:pt>
    <dgm:pt modelId="{70F4C8FD-42C4-438D-8658-D9D351406D4E}" type="pres">
      <dgm:prSet presAssocID="{BF58896D-1797-445C-81AC-25D2CB34FE1C}" presName="pillar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9A513A-E02C-4AD6-97E6-556383C3A82D}" type="pres">
      <dgm:prSet presAssocID="{9D50D01E-2A52-48E4-8A53-052277B7D9F3}" presName="pillarX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31E6E1-2AF1-48F7-9C33-765BC3263337}" type="pres">
      <dgm:prSet presAssocID="{8C6176A5-7810-492D-BC75-A692D501DC18}" presName="pillarX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DC71E4-FC01-4D46-95EC-5CCB4C6BF6B6}" type="pres">
      <dgm:prSet presAssocID="{BF58896D-1797-445C-81AC-25D2CB34FE1C}" presName="base" presStyleLbl="dkBgShp" presStyleIdx="1" presStyleCnt="2"/>
      <dgm:spPr/>
    </dgm:pt>
  </dgm:ptLst>
  <dgm:cxnLst>
    <dgm:cxn modelId="{C6CF0BB7-8C66-4774-AB1D-D2A56E364025}" type="presOf" srcId="{45C57F3F-23EE-45CC-BE50-855F5E64218A}" destId="{70F4C8FD-42C4-438D-8658-D9D351406D4E}" srcOrd="0" destOrd="0" presId="urn:microsoft.com/office/officeart/2005/8/layout/hList3"/>
    <dgm:cxn modelId="{8F9BEC3D-8D82-4191-9C6E-D8DD1577A26B}" srcId="{BF58896D-1797-445C-81AC-25D2CB34FE1C}" destId="{9D50D01E-2A52-48E4-8A53-052277B7D9F3}" srcOrd="1" destOrd="0" parTransId="{AC42D259-8F2B-402B-B56A-A73709D0CD9A}" sibTransId="{100110F9-F122-4CE5-8DB2-A02E12539E86}"/>
    <dgm:cxn modelId="{747F9682-BFFA-4F51-A7F8-8E81A26DE09B}" srcId="{340F135D-9941-4B11-854C-2B5D581EBFA0}" destId="{BF58896D-1797-445C-81AC-25D2CB34FE1C}" srcOrd="0" destOrd="0" parTransId="{B47A591B-1B94-4EC4-9AE9-60C870295015}" sibTransId="{ACF95022-157C-48DD-950B-36EB78F5DA2F}"/>
    <dgm:cxn modelId="{55EB6B34-2513-47C0-A2C5-B01BC6A9CBA5}" srcId="{BF58896D-1797-445C-81AC-25D2CB34FE1C}" destId="{8C6176A5-7810-492D-BC75-A692D501DC18}" srcOrd="2" destOrd="0" parTransId="{D4FBC285-78C8-487B-A0B0-DC053569686E}" sibTransId="{8635BB22-CC37-4C20-AE47-90112E030FF9}"/>
    <dgm:cxn modelId="{A6D94F74-2BF5-49AF-84B0-495FFF61BF87}" type="presOf" srcId="{BF58896D-1797-445C-81AC-25D2CB34FE1C}" destId="{A67B15FD-6DE0-436D-9E64-624D1CE07716}" srcOrd="0" destOrd="0" presId="urn:microsoft.com/office/officeart/2005/8/layout/hList3"/>
    <dgm:cxn modelId="{2C36B2D5-D2F7-49C8-8A14-9FB637B6022F}" type="presOf" srcId="{9D50D01E-2A52-48E4-8A53-052277B7D9F3}" destId="{899A513A-E02C-4AD6-97E6-556383C3A82D}" srcOrd="0" destOrd="0" presId="urn:microsoft.com/office/officeart/2005/8/layout/hList3"/>
    <dgm:cxn modelId="{DED0594C-A57B-4D16-84DC-54C711E9405C}" type="presOf" srcId="{8C6176A5-7810-492D-BC75-A692D501DC18}" destId="{1231E6E1-2AF1-48F7-9C33-765BC3263337}" srcOrd="0" destOrd="0" presId="urn:microsoft.com/office/officeart/2005/8/layout/hList3"/>
    <dgm:cxn modelId="{B65397FF-72F0-400C-8F47-9F5AA335E908}" type="presOf" srcId="{340F135D-9941-4B11-854C-2B5D581EBFA0}" destId="{823351D1-D047-4110-91A3-A66D0DDF902E}" srcOrd="0" destOrd="0" presId="urn:microsoft.com/office/officeart/2005/8/layout/hList3"/>
    <dgm:cxn modelId="{098DEAE8-DA2D-4438-B90B-57E6CFEF9E87}" srcId="{BF58896D-1797-445C-81AC-25D2CB34FE1C}" destId="{45C57F3F-23EE-45CC-BE50-855F5E64218A}" srcOrd="0" destOrd="0" parTransId="{D5DA47A5-C4A0-4FAF-AC73-B2BADA3E549C}" sibTransId="{A7926126-AF5C-465C-BAA9-568D7D34E2E4}"/>
    <dgm:cxn modelId="{4B14F5ED-0D26-435E-A917-4C917470BAB5}" type="presParOf" srcId="{823351D1-D047-4110-91A3-A66D0DDF902E}" destId="{A67B15FD-6DE0-436D-9E64-624D1CE07716}" srcOrd="0" destOrd="0" presId="urn:microsoft.com/office/officeart/2005/8/layout/hList3"/>
    <dgm:cxn modelId="{F5A3A129-76D0-4765-A910-C9FBAE12B309}" type="presParOf" srcId="{823351D1-D047-4110-91A3-A66D0DDF902E}" destId="{04AF739C-92E1-4892-8933-3E4E4705BA1A}" srcOrd="1" destOrd="0" presId="urn:microsoft.com/office/officeart/2005/8/layout/hList3"/>
    <dgm:cxn modelId="{15AD3AD3-57ED-47EB-91FF-C2521B37B764}" type="presParOf" srcId="{04AF739C-92E1-4892-8933-3E4E4705BA1A}" destId="{70F4C8FD-42C4-438D-8658-D9D351406D4E}" srcOrd="0" destOrd="0" presId="urn:microsoft.com/office/officeart/2005/8/layout/hList3"/>
    <dgm:cxn modelId="{9F266B82-437B-4F16-9E95-DD9793571D9C}" type="presParOf" srcId="{04AF739C-92E1-4892-8933-3E4E4705BA1A}" destId="{899A513A-E02C-4AD6-97E6-556383C3A82D}" srcOrd="1" destOrd="0" presId="urn:microsoft.com/office/officeart/2005/8/layout/hList3"/>
    <dgm:cxn modelId="{52F9E9FF-D0BF-4D17-AF30-14E736AD4C63}" type="presParOf" srcId="{04AF739C-92E1-4892-8933-3E4E4705BA1A}" destId="{1231E6E1-2AF1-48F7-9C33-765BC3263337}" srcOrd="2" destOrd="0" presId="urn:microsoft.com/office/officeart/2005/8/layout/hList3"/>
    <dgm:cxn modelId="{B8537822-C5E2-4564-BA9F-A9EE42E091B4}" type="presParOf" srcId="{823351D1-D047-4110-91A3-A66D0DDF902E}" destId="{09DC71E4-FC01-4D46-95EC-5CCB4C6BF6B6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7.xml><?xml version="1.0" encoding="utf-8"?>
<dgm:dataModel xmlns:dgm="http://schemas.openxmlformats.org/drawingml/2006/diagram" xmlns:a="http://schemas.openxmlformats.org/drawingml/2006/main">
  <dgm:ptLst>
    <dgm:pt modelId="{340F135D-9941-4B11-854C-2B5D581EBFA0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5C57F3F-23EE-45CC-BE50-855F5E64218A}">
      <dgm:prSet phldrT="[Text]"/>
      <dgm:spPr/>
      <dgm:t>
        <a:bodyPr/>
        <a:lstStyle/>
        <a:p>
          <a:r>
            <a:rPr lang="en-US" dirty="0" smtClean="0"/>
            <a:t>How comprehensive are the energy services described in the manual?</a:t>
          </a:r>
          <a:endParaRPr lang="en-US" dirty="0"/>
        </a:p>
      </dgm:t>
    </dgm:pt>
    <dgm:pt modelId="{D5DA47A5-C4A0-4FAF-AC73-B2BADA3E549C}" type="parTrans" cxnId="{098DEAE8-DA2D-4438-B90B-57E6CFEF9E87}">
      <dgm:prSet/>
      <dgm:spPr/>
      <dgm:t>
        <a:bodyPr/>
        <a:lstStyle/>
        <a:p>
          <a:endParaRPr lang="en-US"/>
        </a:p>
      </dgm:t>
    </dgm:pt>
    <dgm:pt modelId="{A7926126-AF5C-465C-BAA9-568D7D34E2E4}" type="sibTrans" cxnId="{098DEAE8-DA2D-4438-B90B-57E6CFEF9E87}">
      <dgm:prSet/>
      <dgm:spPr/>
      <dgm:t>
        <a:bodyPr/>
        <a:lstStyle/>
        <a:p>
          <a:endParaRPr lang="en-US"/>
        </a:p>
      </dgm:t>
    </dgm:pt>
    <dgm:pt modelId="{9D50D01E-2A52-48E4-8A53-052277B7D9F3}">
      <dgm:prSet phldrT="[Text]"/>
      <dgm:spPr/>
      <dgm:t>
        <a:bodyPr/>
        <a:lstStyle/>
        <a:p>
          <a:r>
            <a:rPr lang="en-US" dirty="0" smtClean="0"/>
            <a:t>Does the manual describe procedures that can result in high quality service delivery?</a:t>
          </a:r>
          <a:endParaRPr lang="en-US" dirty="0"/>
        </a:p>
      </dgm:t>
    </dgm:pt>
    <dgm:pt modelId="{AC42D259-8F2B-402B-B56A-A73709D0CD9A}" type="parTrans" cxnId="{8F9BEC3D-8D82-4191-9C6E-D8DD1577A26B}">
      <dgm:prSet/>
      <dgm:spPr/>
      <dgm:t>
        <a:bodyPr/>
        <a:lstStyle/>
        <a:p>
          <a:endParaRPr lang="en-US"/>
        </a:p>
      </dgm:t>
    </dgm:pt>
    <dgm:pt modelId="{100110F9-F122-4CE5-8DB2-A02E12539E86}" type="sibTrans" cxnId="{8F9BEC3D-8D82-4191-9C6E-D8DD1577A26B}">
      <dgm:prSet/>
      <dgm:spPr/>
      <dgm:t>
        <a:bodyPr/>
        <a:lstStyle/>
        <a:p>
          <a:endParaRPr lang="en-US"/>
        </a:p>
      </dgm:t>
    </dgm:pt>
    <dgm:pt modelId="{8C6176A5-7810-492D-BC75-A692D501DC18}">
      <dgm:prSet phldrT="[Text]"/>
      <dgm:spPr/>
      <dgm:t>
        <a:bodyPr/>
        <a:lstStyle/>
        <a:p>
          <a:r>
            <a:rPr lang="en-US" dirty="0" smtClean="0"/>
            <a:t>How do the program procedures compare to low-income energy efficiency programs around the country?</a:t>
          </a:r>
          <a:endParaRPr lang="en-US" dirty="0"/>
        </a:p>
      </dgm:t>
    </dgm:pt>
    <dgm:pt modelId="{D4FBC285-78C8-487B-A0B0-DC053569686E}" type="parTrans" cxnId="{55EB6B34-2513-47C0-A2C5-B01BC6A9CBA5}">
      <dgm:prSet/>
      <dgm:spPr/>
      <dgm:t>
        <a:bodyPr/>
        <a:lstStyle/>
        <a:p>
          <a:endParaRPr lang="en-US"/>
        </a:p>
      </dgm:t>
    </dgm:pt>
    <dgm:pt modelId="{8635BB22-CC37-4C20-AE47-90112E030FF9}" type="sibTrans" cxnId="{55EB6B34-2513-47C0-A2C5-B01BC6A9CBA5}">
      <dgm:prSet/>
      <dgm:spPr/>
      <dgm:t>
        <a:bodyPr/>
        <a:lstStyle/>
        <a:p>
          <a:endParaRPr lang="en-US"/>
        </a:p>
      </dgm:t>
    </dgm:pt>
    <dgm:pt modelId="{5B5FA5CD-E7A5-4B28-8AE1-D6B2730B9E9F}">
      <dgm:prSet phldrT="[Text]"/>
      <dgm:spPr/>
      <dgm:t>
        <a:bodyPr/>
        <a:lstStyle/>
        <a:p>
          <a:r>
            <a:rPr lang="en-US" dirty="0" smtClean="0"/>
            <a:t>Should appliance replacement thresholds be updated?</a:t>
          </a:r>
          <a:endParaRPr lang="en-US" dirty="0"/>
        </a:p>
      </dgm:t>
    </dgm:pt>
    <dgm:pt modelId="{C61327AB-6916-4DC1-882A-A199115BF655}" type="parTrans" cxnId="{7675832C-240C-4A46-B376-F1818331A4B0}">
      <dgm:prSet/>
      <dgm:spPr/>
      <dgm:t>
        <a:bodyPr/>
        <a:lstStyle/>
        <a:p>
          <a:endParaRPr lang="en-US"/>
        </a:p>
      </dgm:t>
    </dgm:pt>
    <dgm:pt modelId="{7DC1FBB4-5F6C-4853-96F1-518FAA97D0EF}" type="sibTrans" cxnId="{7675832C-240C-4A46-B376-F1818331A4B0}">
      <dgm:prSet/>
      <dgm:spPr/>
      <dgm:t>
        <a:bodyPr/>
        <a:lstStyle/>
        <a:p>
          <a:endParaRPr lang="en-US"/>
        </a:p>
      </dgm:t>
    </dgm:pt>
    <dgm:pt modelId="{F96852DD-5297-47BA-B7FC-75CD644788BD}">
      <dgm:prSet phldrT="[Text]"/>
      <dgm:spPr/>
      <dgm:t>
        <a:bodyPr/>
        <a:lstStyle/>
        <a:p>
          <a:r>
            <a:rPr lang="en-US" dirty="0" smtClean="0"/>
            <a:t>Should additional measures be added to the program?</a:t>
          </a:r>
          <a:endParaRPr lang="en-US" dirty="0"/>
        </a:p>
      </dgm:t>
    </dgm:pt>
    <dgm:pt modelId="{F024BA95-2EA1-486C-94D9-A4C84049EC01}" type="parTrans" cxnId="{3758E5CA-6C1C-467E-BD63-4CFD64F5374D}">
      <dgm:prSet/>
      <dgm:spPr/>
      <dgm:t>
        <a:bodyPr/>
        <a:lstStyle/>
        <a:p>
          <a:endParaRPr lang="en-US"/>
        </a:p>
      </dgm:t>
    </dgm:pt>
    <dgm:pt modelId="{37CF88DE-CE89-4753-85AA-D2D290FBEFF5}" type="sibTrans" cxnId="{3758E5CA-6C1C-467E-BD63-4CFD64F5374D}">
      <dgm:prSet/>
      <dgm:spPr/>
      <dgm:t>
        <a:bodyPr/>
        <a:lstStyle/>
        <a:p>
          <a:endParaRPr lang="en-US"/>
        </a:p>
      </dgm:t>
    </dgm:pt>
    <dgm:pt modelId="{94A68C72-8AD4-473E-AACC-5970625F0EF4}">
      <dgm:prSet phldrT="[Text]"/>
      <dgm:spPr/>
      <dgm:t>
        <a:bodyPr/>
        <a:lstStyle/>
        <a:p>
          <a:r>
            <a:rPr lang="en-US" dirty="0" smtClean="0"/>
            <a:t>What changes in program procedures would have the greatest impact on the effectiveness and efficiency of service delivery?</a:t>
          </a:r>
          <a:endParaRPr lang="en-US" dirty="0"/>
        </a:p>
      </dgm:t>
    </dgm:pt>
    <dgm:pt modelId="{FD8EC181-855D-4A8B-896C-E344F412BD15}" type="parTrans" cxnId="{DF22FFAA-461B-4A38-AB21-3F750430ED39}">
      <dgm:prSet/>
      <dgm:spPr/>
      <dgm:t>
        <a:bodyPr/>
        <a:lstStyle/>
        <a:p>
          <a:endParaRPr lang="en-US"/>
        </a:p>
      </dgm:t>
    </dgm:pt>
    <dgm:pt modelId="{425F18F0-D4CF-411C-9181-667BED67D953}" type="sibTrans" cxnId="{DF22FFAA-461B-4A38-AB21-3F750430ED39}">
      <dgm:prSet/>
      <dgm:spPr/>
      <dgm:t>
        <a:bodyPr/>
        <a:lstStyle/>
        <a:p>
          <a:endParaRPr lang="en-US"/>
        </a:p>
      </dgm:t>
    </dgm:pt>
    <dgm:pt modelId="{47B19351-D08C-4372-AD3E-B70698E62287}" type="pres">
      <dgm:prSet presAssocID="{340F135D-9941-4B11-854C-2B5D581EBFA0}" presName="vert0" presStyleCnt="0">
        <dgm:presLayoutVars>
          <dgm:dir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0508D1BD-C6FD-4FC8-B9F1-8CF01CE722E0}" type="pres">
      <dgm:prSet presAssocID="{45C57F3F-23EE-45CC-BE50-855F5E64218A}" presName="thickLine" presStyleLbl="alignNode1" presStyleIdx="0" presStyleCnt="6"/>
      <dgm:spPr/>
    </dgm:pt>
    <dgm:pt modelId="{7BD7973B-1EA0-439C-A047-CBA9A8D2D409}" type="pres">
      <dgm:prSet presAssocID="{45C57F3F-23EE-45CC-BE50-855F5E64218A}" presName="horz1" presStyleCnt="0"/>
      <dgm:spPr/>
    </dgm:pt>
    <dgm:pt modelId="{8817692C-3423-4E3A-868B-8DE9D68329E8}" type="pres">
      <dgm:prSet presAssocID="{45C57F3F-23EE-45CC-BE50-855F5E64218A}" presName="tx1" presStyleLbl="revTx" presStyleIdx="0" presStyleCnt="6"/>
      <dgm:spPr/>
      <dgm:t>
        <a:bodyPr/>
        <a:lstStyle/>
        <a:p>
          <a:endParaRPr lang="en-US"/>
        </a:p>
      </dgm:t>
    </dgm:pt>
    <dgm:pt modelId="{225E3BEC-7DC2-4ADE-BEA4-4B2247FD832F}" type="pres">
      <dgm:prSet presAssocID="{45C57F3F-23EE-45CC-BE50-855F5E64218A}" presName="vert1" presStyleCnt="0"/>
      <dgm:spPr/>
    </dgm:pt>
    <dgm:pt modelId="{38AE43A1-6389-4ACB-B95C-2F67267D6317}" type="pres">
      <dgm:prSet presAssocID="{9D50D01E-2A52-48E4-8A53-052277B7D9F3}" presName="thickLine" presStyleLbl="alignNode1" presStyleIdx="1" presStyleCnt="6"/>
      <dgm:spPr/>
    </dgm:pt>
    <dgm:pt modelId="{D6AE5BA2-F3B9-479F-91F4-1246C97C7ADE}" type="pres">
      <dgm:prSet presAssocID="{9D50D01E-2A52-48E4-8A53-052277B7D9F3}" presName="horz1" presStyleCnt="0"/>
      <dgm:spPr/>
    </dgm:pt>
    <dgm:pt modelId="{6943DC95-142D-4359-AC83-1087EDD56E69}" type="pres">
      <dgm:prSet presAssocID="{9D50D01E-2A52-48E4-8A53-052277B7D9F3}" presName="tx1" presStyleLbl="revTx" presStyleIdx="1" presStyleCnt="6"/>
      <dgm:spPr/>
      <dgm:t>
        <a:bodyPr/>
        <a:lstStyle/>
        <a:p>
          <a:endParaRPr lang="en-US"/>
        </a:p>
      </dgm:t>
    </dgm:pt>
    <dgm:pt modelId="{86D820E2-1D15-4099-B09A-0F4B56E257C9}" type="pres">
      <dgm:prSet presAssocID="{9D50D01E-2A52-48E4-8A53-052277B7D9F3}" presName="vert1" presStyleCnt="0"/>
      <dgm:spPr/>
    </dgm:pt>
    <dgm:pt modelId="{B3FE48D9-53E8-4B59-BC14-7812E7CEF0A7}" type="pres">
      <dgm:prSet presAssocID="{8C6176A5-7810-492D-BC75-A692D501DC18}" presName="thickLine" presStyleLbl="alignNode1" presStyleIdx="2" presStyleCnt="6"/>
      <dgm:spPr/>
    </dgm:pt>
    <dgm:pt modelId="{8B47FBE6-6A53-49B5-867B-BA164734DB5D}" type="pres">
      <dgm:prSet presAssocID="{8C6176A5-7810-492D-BC75-A692D501DC18}" presName="horz1" presStyleCnt="0"/>
      <dgm:spPr/>
    </dgm:pt>
    <dgm:pt modelId="{BC0E39C1-9AA5-4DDA-8D58-8C580B15CAA6}" type="pres">
      <dgm:prSet presAssocID="{8C6176A5-7810-492D-BC75-A692D501DC18}" presName="tx1" presStyleLbl="revTx" presStyleIdx="2" presStyleCnt="6"/>
      <dgm:spPr/>
      <dgm:t>
        <a:bodyPr/>
        <a:lstStyle/>
        <a:p>
          <a:endParaRPr lang="en-US"/>
        </a:p>
      </dgm:t>
    </dgm:pt>
    <dgm:pt modelId="{7030A9E8-7922-4BF6-B539-9592313256AE}" type="pres">
      <dgm:prSet presAssocID="{8C6176A5-7810-492D-BC75-A692D501DC18}" presName="vert1" presStyleCnt="0"/>
      <dgm:spPr/>
    </dgm:pt>
    <dgm:pt modelId="{BF623401-9F5E-47AD-9712-639AFA4554D8}" type="pres">
      <dgm:prSet presAssocID="{5B5FA5CD-E7A5-4B28-8AE1-D6B2730B9E9F}" presName="thickLine" presStyleLbl="alignNode1" presStyleIdx="3" presStyleCnt="6"/>
      <dgm:spPr/>
    </dgm:pt>
    <dgm:pt modelId="{EC96D967-B252-4141-A643-5118B853BE1B}" type="pres">
      <dgm:prSet presAssocID="{5B5FA5CD-E7A5-4B28-8AE1-D6B2730B9E9F}" presName="horz1" presStyleCnt="0"/>
      <dgm:spPr/>
    </dgm:pt>
    <dgm:pt modelId="{D4DC0EF8-3FE5-4999-BC5D-7F80364EF873}" type="pres">
      <dgm:prSet presAssocID="{5B5FA5CD-E7A5-4B28-8AE1-D6B2730B9E9F}" presName="tx1" presStyleLbl="revTx" presStyleIdx="3" presStyleCnt="6"/>
      <dgm:spPr/>
      <dgm:t>
        <a:bodyPr/>
        <a:lstStyle/>
        <a:p>
          <a:endParaRPr lang="en-US"/>
        </a:p>
      </dgm:t>
    </dgm:pt>
    <dgm:pt modelId="{7812A7AE-32EE-415C-A675-A7E2AFBCA4A8}" type="pres">
      <dgm:prSet presAssocID="{5B5FA5CD-E7A5-4B28-8AE1-D6B2730B9E9F}" presName="vert1" presStyleCnt="0"/>
      <dgm:spPr/>
    </dgm:pt>
    <dgm:pt modelId="{8C694C4C-905A-4213-AB31-95F79D4D2459}" type="pres">
      <dgm:prSet presAssocID="{F96852DD-5297-47BA-B7FC-75CD644788BD}" presName="thickLine" presStyleLbl="alignNode1" presStyleIdx="4" presStyleCnt="6"/>
      <dgm:spPr/>
    </dgm:pt>
    <dgm:pt modelId="{B6FAED1D-3372-4B6D-9248-E1BA1119BED4}" type="pres">
      <dgm:prSet presAssocID="{F96852DD-5297-47BA-B7FC-75CD644788BD}" presName="horz1" presStyleCnt="0"/>
      <dgm:spPr/>
    </dgm:pt>
    <dgm:pt modelId="{F2899541-A15E-4D4C-9D67-18D525FA3C71}" type="pres">
      <dgm:prSet presAssocID="{F96852DD-5297-47BA-B7FC-75CD644788BD}" presName="tx1" presStyleLbl="revTx" presStyleIdx="4" presStyleCnt="6"/>
      <dgm:spPr/>
      <dgm:t>
        <a:bodyPr/>
        <a:lstStyle/>
        <a:p>
          <a:endParaRPr lang="en-US"/>
        </a:p>
      </dgm:t>
    </dgm:pt>
    <dgm:pt modelId="{A93CFE97-899F-48AC-8B5E-9180C8032F67}" type="pres">
      <dgm:prSet presAssocID="{F96852DD-5297-47BA-B7FC-75CD644788BD}" presName="vert1" presStyleCnt="0"/>
      <dgm:spPr/>
    </dgm:pt>
    <dgm:pt modelId="{59430A3E-0F3E-47DD-B79A-E932B844745E}" type="pres">
      <dgm:prSet presAssocID="{94A68C72-8AD4-473E-AACC-5970625F0EF4}" presName="thickLine" presStyleLbl="alignNode1" presStyleIdx="5" presStyleCnt="6"/>
      <dgm:spPr/>
    </dgm:pt>
    <dgm:pt modelId="{EF394DDC-DEE4-4A66-845D-01EFBF388C9F}" type="pres">
      <dgm:prSet presAssocID="{94A68C72-8AD4-473E-AACC-5970625F0EF4}" presName="horz1" presStyleCnt="0"/>
      <dgm:spPr/>
    </dgm:pt>
    <dgm:pt modelId="{30D0A74C-67B1-47CF-B73D-4335C8DF20EB}" type="pres">
      <dgm:prSet presAssocID="{94A68C72-8AD4-473E-AACC-5970625F0EF4}" presName="tx1" presStyleLbl="revTx" presStyleIdx="5" presStyleCnt="6"/>
      <dgm:spPr/>
      <dgm:t>
        <a:bodyPr/>
        <a:lstStyle/>
        <a:p>
          <a:endParaRPr lang="en-US"/>
        </a:p>
      </dgm:t>
    </dgm:pt>
    <dgm:pt modelId="{8F7F5109-A445-45F6-984C-C861AD2D84BB}" type="pres">
      <dgm:prSet presAssocID="{94A68C72-8AD4-473E-AACC-5970625F0EF4}" presName="vert1" presStyleCnt="0"/>
      <dgm:spPr/>
    </dgm:pt>
  </dgm:ptLst>
  <dgm:cxnLst>
    <dgm:cxn modelId="{3758E5CA-6C1C-467E-BD63-4CFD64F5374D}" srcId="{340F135D-9941-4B11-854C-2B5D581EBFA0}" destId="{F96852DD-5297-47BA-B7FC-75CD644788BD}" srcOrd="4" destOrd="0" parTransId="{F024BA95-2EA1-486C-94D9-A4C84049EC01}" sibTransId="{37CF88DE-CE89-4753-85AA-D2D290FBEFF5}"/>
    <dgm:cxn modelId="{96E16901-84FB-409F-B364-9DBD524F54E4}" type="presOf" srcId="{94A68C72-8AD4-473E-AACC-5970625F0EF4}" destId="{30D0A74C-67B1-47CF-B73D-4335C8DF20EB}" srcOrd="0" destOrd="0" presId="urn:microsoft.com/office/officeart/2008/layout/LinedList"/>
    <dgm:cxn modelId="{6C8EC1AF-90AD-4103-9B47-2B0F40691030}" type="presOf" srcId="{F96852DD-5297-47BA-B7FC-75CD644788BD}" destId="{F2899541-A15E-4D4C-9D67-18D525FA3C71}" srcOrd="0" destOrd="0" presId="urn:microsoft.com/office/officeart/2008/layout/LinedList"/>
    <dgm:cxn modelId="{8F9BEC3D-8D82-4191-9C6E-D8DD1577A26B}" srcId="{340F135D-9941-4B11-854C-2B5D581EBFA0}" destId="{9D50D01E-2A52-48E4-8A53-052277B7D9F3}" srcOrd="1" destOrd="0" parTransId="{AC42D259-8F2B-402B-B56A-A73709D0CD9A}" sibTransId="{100110F9-F122-4CE5-8DB2-A02E12539E86}"/>
    <dgm:cxn modelId="{55EB6B34-2513-47C0-A2C5-B01BC6A9CBA5}" srcId="{340F135D-9941-4B11-854C-2B5D581EBFA0}" destId="{8C6176A5-7810-492D-BC75-A692D501DC18}" srcOrd="2" destOrd="0" parTransId="{D4FBC285-78C8-487B-A0B0-DC053569686E}" sibTransId="{8635BB22-CC37-4C20-AE47-90112E030FF9}"/>
    <dgm:cxn modelId="{3FA16DB1-2256-4219-8170-D2736A33ABE1}" type="presOf" srcId="{8C6176A5-7810-492D-BC75-A692D501DC18}" destId="{BC0E39C1-9AA5-4DDA-8D58-8C580B15CAA6}" srcOrd="0" destOrd="0" presId="urn:microsoft.com/office/officeart/2008/layout/LinedList"/>
    <dgm:cxn modelId="{D855CE5D-D12F-46C0-8287-E11B4B146325}" type="presOf" srcId="{45C57F3F-23EE-45CC-BE50-855F5E64218A}" destId="{8817692C-3423-4E3A-868B-8DE9D68329E8}" srcOrd="0" destOrd="0" presId="urn:microsoft.com/office/officeart/2008/layout/LinedList"/>
    <dgm:cxn modelId="{68E48DB0-4470-4E70-B22D-8382CCA28B0B}" type="presOf" srcId="{9D50D01E-2A52-48E4-8A53-052277B7D9F3}" destId="{6943DC95-142D-4359-AC83-1087EDD56E69}" srcOrd="0" destOrd="0" presId="urn:microsoft.com/office/officeart/2008/layout/LinedList"/>
    <dgm:cxn modelId="{CBDE4C60-7966-4A35-842F-FE24440EECFF}" type="presOf" srcId="{5B5FA5CD-E7A5-4B28-8AE1-D6B2730B9E9F}" destId="{D4DC0EF8-3FE5-4999-BC5D-7F80364EF873}" srcOrd="0" destOrd="0" presId="urn:microsoft.com/office/officeart/2008/layout/LinedList"/>
    <dgm:cxn modelId="{DF22FFAA-461B-4A38-AB21-3F750430ED39}" srcId="{340F135D-9941-4B11-854C-2B5D581EBFA0}" destId="{94A68C72-8AD4-473E-AACC-5970625F0EF4}" srcOrd="5" destOrd="0" parTransId="{FD8EC181-855D-4A8B-896C-E344F412BD15}" sibTransId="{425F18F0-D4CF-411C-9181-667BED67D953}"/>
    <dgm:cxn modelId="{906D5262-4FE9-4BEA-9B26-E02C69CCC74B}" type="presOf" srcId="{340F135D-9941-4B11-854C-2B5D581EBFA0}" destId="{47B19351-D08C-4372-AD3E-B70698E62287}" srcOrd="0" destOrd="0" presId="urn:microsoft.com/office/officeart/2008/layout/LinedList"/>
    <dgm:cxn modelId="{7675832C-240C-4A46-B376-F1818331A4B0}" srcId="{340F135D-9941-4B11-854C-2B5D581EBFA0}" destId="{5B5FA5CD-E7A5-4B28-8AE1-D6B2730B9E9F}" srcOrd="3" destOrd="0" parTransId="{C61327AB-6916-4DC1-882A-A199115BF655}" sibTransId="{7DC1FBB4-5F6C-4853-96F1-518FAA97D0EF}"/>
    <dgm:cxn modelId="{098DEAE8-DA2D-4438-B90B-57E6CFEF9E87}" srcId="{340F135D-9941-4B11-854C-2B5D581EBFA0}" destId="{45C57F3F-23EE-45CC-BE50-855F5E64218A}" srcOrd="0" destOrd="0" parTransId="{D5DA47A5-C4A0-4FAF-AC73-B2BADA3E549C}" sibTransId="{A7926126-AF5C-465C-BAA9-568D7D34E2E4}"/>
    <dgm:cxn modelId="{E0547DDD-A095-4998-86EF-65D2EAFE03D4}" type="presParOf" srcId="{47B19351-D08C-4372-AD3E-B70698E62287}" destId="{0508D1BD-C6FD-4FC8-B9F1-8CF01CE722E0}" srcOrd="0" destOrd="0" presId="urn:microsoft.com/office/officeart/2008/layout/LinedList"/>
    <dgm:cxn modelId="{CD3C9495-0428-4894-B0DA-0BA8DA87E1B9}" type="presParOf" srcId="{47B19351-D08C-4372-AD3E-B70698E62287}" destId="{7BD7973B-1EA0-439C-A047-CBA9A8D2D409}" srcOrd="1" destOrd="0" presId="urn:microsoft.com/office/officeart/2008/layout/LinedList"/>
    <dgm:cxn modelId="{B55F26E9-81F2-4A9A-90E3-8A64D5B0E4F5}" type="presParOf" srcId="{7BD7973B-1EA0-439C-A047-CBA9A8D2D409}" destId="{8817692C-3423-4E3A-868B-8DE9D68329E8}" srcOrd="0" destOrd="0" presId="urn:microsoft.com/office/officeart/2008/layout/LinedList"/>
    <dgm:cxn modelId="{0572DE3C-C270-47B4-BB52-8734ABB01D2E}" type="presParOf" srcId="{7BD7973B-1EA0-439C-A047-CBA9A8D2D409}" destId="{225E3BEC-7DC2-4ADE-BEA4-4B2247FD832F}" srcOrd="1" destOrd="0" presId="urn:microsoft.com/office/officeart/2008/layout/LinedList"/>
    <dgm:cxn modelId="{FD122ED3-BEEF-4BCA-8D5A-F815EC7B995D}" type="presParOf" srcId="{47B19351-D08C-4372-AD3E-B70698E62287}" destId="{38AE43A1-6389-4ACB-B95C-2F67267D6317}" srcOrd="2" destOrd="0" presId="urn:microsoft.com/office/officeart/2008/layout/LinedList"/>
    <dgm:cxn modelId="{560935B0-8A53-4292-B2AF-ABC1E7C771DD}" type="presParOf" srcId="{47B19351-D08C-4372-AD3E-B70698E62287}" destId="{D6AE5BA2-F3B9-479F-91F4-1246C97C7ADE}" srcOrd="3" destOrd="0" presId="urn:microsoft.com/office/officeart/2008/layout/LinedList"/>
    <dgm:cxn modelId="{FFBC5642-F43C-4D6E-B712-4F75DAD0AEFD}" type="presParOf" srcId="{D6AE5BA2-F3B9-479F-91F4-1246C97C7ADE}" destId="{6943DC95-142D-4359-AC83-1087EDD56E69}" srcOrd="0" destOrd="0" presId="urn:microsoft.com/office/officeart/2008/layout/LinedList"/>
    <dgm:cxn modelId="{19733465-2B37-4744-A971-24C54B17E675}" type="presParOf" srcId="{D6AE5BA2-F3B9-479F-91F4-1246C97C7ADE}" destId="{86D820E2-1D15-4099-B09A-0F4B56E257C9}" srcOrd="1" destOrd="0" presId="urn:microsoft.com/office/officeart/2008/layout/LinedList"/>
    <dgm:cxn modelId="{F5C0598D-021A-4623-BCB2-799DDCFE6979}" type="presParOf" srcId="{47B19351-D08C-4372-AD3E-B70698E62287}" destId="{B3FE48D9-53E8-4B59-BC14-7812E7CEF0A7}" srcOrd="4" destOrd="0" presId="urn:microsoft.com/office/officeart/2008/layout/LinedList"/>
    <dgm:cxn modelId="{565E902D-C5F0-4179-B196-821DD6558BF0}" type="presParOf" srcId="{47B19351-D08C-4372-AD3E-B70698E62287}" destId="{8B47FBE6-6A53-49B5-867B-BA164734DB5D}" srcOrd="5" destOrd="0" presId="urn:microsoft.com/office/officeart/2008/layout/LinedList"/>
    <dgm:cxn modelId="{43E9A319-357D-4F7A-B6D4-91A9BCE2E273}" type="presParOf" srcId="{8B47FBE6-6A53-49B5-867B-BA164734DB5D}" destId="{BC0E39C1-9AA5-4DDA-8D58-8C580B15CAA6}" srcOrd="0" destOrd="0" presId="urn:microsoft.com/office/officeart/2008/layout/LinedList"/>
    <dgm:cxn modelId="{BA25147B-4D49-4B8E-B70A-8A9149A0E53C}" type="presParOf" srcId="{8B47FBE6-6A53-49B5-867B-BA164734DB5D}" destId="{7030A9E8-7922-4BF6-B539-9592313256AE}" srcOrd="1" destOrd="0" presId="urn:microsoft.com/office/officeart/2008/layout/LinedList"/>
    <dgm:cxn modelId="{FC6AE177-26DB-4616-A751-F8FB9939773F}" type="presParOf" srcId="{47B19351-D08C-4372-AD3E-B70698E62287}" destId="{BF623401-9F5E-47AD-9712-639AFA4554D8}" srcOrd="6" destOrd="0" presId="urn:microsoft.com/office/officeart/2008/layout/LinedList"/>
    <dgm:cxn modelId="{75F04EDC-704A-4123-8397-59D97D0893E1}" type="presParOf" srcId="{47B19351-D08C-4372-AD3E-B70698E62287}" destId="{EC96D967-B252-4141-A643-5118B853BE1B}" srcOrd="7" destOrd="0" presId="urn:microsoft.com/office/officeart/2008/layout/LinedList"/>
    <dgm:cxn modelId="{241CCA16-100A-4B3D-8856-0B2E80C72BC9}" type="presParOf" srcId="{EC96D967-B252-4141-A643-5118B853BE1B}" destId="{D4DC0EF8-3FE5-4999-BC5D-7F80364EF873}" srcOrd="0" destOrd="0" presId="urn:microsoft.com/office/officeart/2008/layout/LinedList"/>
    <dgm:cxn modelId="{633E82CC-83C0-4D3E-8842-0011AF8F8597}" type="presParOf" srcId="{EC96D967-B252-4141-A643-5118B853BE1B}" destId="{7812A7AE-32EE-415C-A675-A7E2AFBCA4A8}" srcOrd="1" destOrd="0" presId="urn:microsoft.com/office/officeart/2008/layout/LinedList"/>
    <dgm:cxn modelId="{9355DABD-C1E5-4DBF-984F-7BC8E0B27D81}" type="presParOf" srcId="{47B19351-D08C-4372-AD3E-B70698E62287}" destId="{8C694C4C-905A-4213-AB31-95F79D4D2459}" srcOrd="8" destOrd="0" presId="urn:microsoft.com/office/officeart/2008/layout/LinedList"/>
    <dgm:cxn modelId="{4F20EFE5-1E37-4C3B-8FF7-A91AA2427455}" type="presParOf" srcId="{47B19351-D08C-4372-AD3E-B70698E62287}" destId="{B6FAED1D-3372-4B6D-9248-E1BA1119BED4}" srcOrd="9" destOrd="0" presId="urn:microsoft.com/office/officeart/2008/layout/LinedList"/>
    <dgm:cxn modelId="{CAF314DF-6D62-4640-B7E4-B18E981B329C}" type="presParOf" srcId="{B6FAED1D-3372-4B6D-9248-E1BA1119BED4}" destId="{F2899541-A15E-4D4C-9D67-18D525FA3C71}" srcOrd="0" destOrd="0" presId="urn:microsoft.com/office/officeart/2008/layout/LinedList"/>
    <dgm:cxn modelId="{8D5379D9-9B7D-4E6A-BE3E-92485D7E437F}" type="presParOf" srcId="{B6FAED1D-3372-4B6D-9248-E1BA1119BED4}" destId="{A93CFE97-899F-48AC-8B5E-9180C8032F67}" srcOrd="1" destOrd="0" presId="urn:microsoft.com/office/officeart/2008/layout/LinedList"/>
    <dgm:cxn modelId="{54F1A312-569C-4F3B-AFED-517060E71BB0}" type="presParOf" srcId="{47B19351-D08C-4372-AD3E-B70698E62287}" destId="{59430A3E-0F3E-47DD-B79A-E932B844745E}" srcOrd="10" destOrd="0" presId="urn:microsoft.com/office/officeart/2008/layout/LinedList"/>
    <dgm:cxn modelId="{1F89B915-418F-40D0-9EC7-67B5CD7201B5}" type="presParOf" srcId="{47B19351-D08C-4372-AD3E-B70698E62287}" destId="{EF394DDC-DEE4-4A66-845D-01EFBF388C9F}" srcOrd="11" destOrd="0" presId="urn:microsoft.com/office/officeart/2008/layout/LinedList"/>
    <dgm:cxn modelId="{F1050C10-D92F-4B4B-8692-A1187171F932}" type="presParOf" srcId="{EF394DDC-DEE4-4A66-845D-01EFBF388C9F}" destId="{30D0A74C-67B1-47CF-B73D-4335C8DF20EB}" srcOrd="0" destOrd="0" presId="urn:microsoft.com/office/officeart/2008/layout/LinedList"/>
    <dgm:cxn modelId="{55873D4C-91CF-43E6-AFCD-6DC48676EEB1}" type="presParOf" srcId="{EF394DDC-DEE4-4A66-845D-01EFBF388C9F}" destId="{8F7F5109-A445-45F6-984C-C861AD2D84BB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8.xml><?xml version="1.0" encoding="utf-8"?>
<dgm:dataModel xmlns:dgm="http://schemas.openxmlformats.org/drawingml/2006/diagram" xmlns:a="http://schemas.openxmlformats.org/drawingml/2006/main">
  <dgm:ptLst>
    <dgm:pt modelId="{178DB84A-22B6-47C8-993E-99B5098AAC5C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50D06C8-F20A-44E2-8487-993158F339AF}">
      <dgm:prSet phldrT="[Text]"/>
      <dgm:spPr/>
      <dgm:t>
        <a:bodyPr/>
        <a:lstStyle/>
        <a:p>
          <a:r>
            <a:rPr lang="en-US" dirty="0" smtClean="0"/>
            <a:t>Example of Modifications to Documentation</a:t>
          </a:r>
          <a:endParaRPr lang="en-US" dirty="0"/>
        </a:p>
      </dgm:t>
    </dgm:pt>
    <dgm:pt modelId="{DAC17805-2264-4414-94E5-D00C64E320C6}" type="parTrans" cxnId="{67F69374-840C-4F06-8C88-29281B353E36}">
      <dgm:prSet/>
      <dgm:spPr/>
      <dgm:t>
        <a:bodyPr/>
        <a:lstStyle/>
        <a:p>
          <a:endParaRPr lang="en-US"/>
        </a:p>
      </dgm:t>
    </dgm:pt>
    <dgm:pt modelId="{66098441-F4FB-4F25-98A7-DB3A3D9C27F8}" type="sibTrans" cxnId="{67F69374-840C-4F06-8C88-29281B353E36}">
      <dgm:prSet/>
      <dgm:spPr/>
      <dgm:t>
        <a:bodyPr/>
        <a:lstStyle/>
        <a:p>
          <a:endParaRPr lang="en-US"/>
        </a:p>
      </dgm:t>
    </dgm:pt>
    <dgm:pt modelId="{D04DF304-46B4-488D-9808-B053FE4A52E7}">
      <dgm:prSet phldrT="[Text]"/>
      <dgm:spPr/>
      <dgm:t>
        <a:bodyPr/>
        <a:lstStyle/>
        <a:p>
          <a:r>
            <a:rPr lang="en-US" dirty="0" smtClean="0"/>
            <a:t>Use terminology consistently</a:t>
          </a:r>
          <a:endParaRPr lang="en-US" dirty="0"/>
        </a:p>
      </dgm:t>
    </dgm:pt>
    <dgm:pt modelId="{A59E0D41-E611-4EF6-9CF6-EE48A57D4621}" type="parTrans" cxnId="{512227EA-9B38-4541-8CDD-C9373BCF36D8}">
      <dgm:prSet/>
      <dgm:spPr/>
      <dgm:t>
        <a:bodyPr/>
        <a:lstStyle/>
        <a:p>
          <a:endParaRPr lang="en-US"/>
        </a:p>
      </dgm:t>
    </dgm:pt>
    <dgm:pt modelId="{BC17838D-1DC4-4921-A1A7-86EF9F7705C9}" type="sibTrans" cxnId="{512227EA-9B38-4541-8CDD-C9373BCF36D8}">
      <dgm:prSet/>
      <dgm:spPr/>
      <dgm:t>
        <a:bodyPr/>
        <a:lstStyle/>
        <a:p>
          <a:endParaRPr lang="en-US"/>
        </a:p>
      </dgm:t>
    </dgm:pt>
    <dgm:pt modelId="{69756BDB-22AE-4CF0-94A5-B7B887029953}">
      <dgm:prSet phldrT="[Text]"/>
      <dgm:spPr/>
      <dgm:t>
        <a:bodyPr/>
        <a:lstStyle/>
        <a:p>
          <a:r>
            <a:rPr lang="en-US" dirty="0" smtClean="0"/>
            <a:t>Re-organize program manual</a:t>
          </a:r>
          <a:endParaRPr lang="en-US" dirty="0"/>
        </a:p>
      </dgm:t>
    </dgm:pt>
    <dgm:pt modelId="{E21072CA-14B7-4CDF-84C1-999FD0AA2AEF}" type="parTrans" cxnId="{290F03D5-562C-40B2-95FE-D27F9E32D804}">
      <dgm:prSet/>
      <dgm:spPr/>
      <dgm:t>
        <a:bodyPr/>
        <a:lstStyle/>
        <a:p>
          <a:endParaRPr lang="en-US"/>
        </a:p>
      </dgm:t>
    </dgm:pt>
    <dgm:pt modelId="{FED5448A-BAC5-4980-8DCF-8D43B56928E8}" type="sibTrans" cxnId="{290F03D5-562C-40B2-95FE-D27F9E32D804}">
      <dgm:prSet/>
      <dgm:spPr/>
      <dgm:t>
        <a:bodyPr/>
        <a:lstStyle/>
        <a:p>
          <a:endParaRPr lang="en-US"/>
        </a:p>
      </dgm:t>
    </dgm:pt>
    <dgm:pt modelId="{FB11F789-CA04-422D-9087-C01975AFBA8D}">
      <dgm:prSet phldrT="[Text]"/>
      <dgm:spPr/>
      <dgm:t>
        <a:bodyPr/>
        <a:lstStyle/>
        <a:p>
          <a:r>
            <a:rPr lang="en-US" dirty="0" smtClean="0"/>
            <a:t>Provide quick reference for testing procedures</a:t>
          </a:r>
          <a:endParaRPr lang="en-US" dirty="0"/>
        </a:p>
      </dgm:t>
    </dgm:pt>
    <dgm:pt modelId="{89307D9B-5731-4B04-968C-E2749BAD20B8}" type="parTrans" cxnId="{A5DC87F5-E4F8-47FD-B178-E879FC04A5C0}">
      <dgm:prSet/>
      <dgm:spPr/>
      <dgm:t>
        <a:bodyPr/>
        <a:lstStyle/>
        <a:p>
          <a:endParaRPr lang="en-US"/>
        </a:p>
      </dgm:t>
    </dgm:pt>
    <dgm:pt modelId="{69F57530-4124-4C19-AA9B-FBE3EC24E0B5}" type="sibTrans" cxnId="{A5DC87F5-E4F8-47FD-B178-E879FC04A5C0}">
      <dgm:prSet/>
      <dgm:spPr/>
      <dgm:t>
        <a:bodyPr/>
        <a:lstStyle/>
        <a:p>
          <a:endParaRPr lang="en-US"/>
        </a:p>
      </dgm:t>
    </dgm:pt>
    <dgm:pt modelId="{65C3A20D-572D-480A-B963-590A5178806E}">
      <dgm:prSet phldrT="[Text]"/>
      <dgm:spPr/>
      <dgm:t>
        <a:bodyPr/>
        <a:lstStyle/>
        <a:p>
          <a:r>
            <a:rPr lang="en-US" dirty="0" smtClean="0"/>
            <a:t>Combine data collection forms</a:t>
          </a:r>
          <a:endParaRPr lang="en-US" dirty="0"/>
        </a:p>
      </dgm:t>
    </dgm:pt>
    <dgm:pt modelId="{115D7110-E8EA-42FE-B39D-89DD04ECCF4A}" type="parTrans" cxnId="{B94D4ACC-158C-4ADD-A231-805EF5F1235A}">
      <dgm:prSet/>
      <dgm:spPr/>
      <dgm:t>
        <a:bodyPr/>
        <a:lstStyle/>
        <a:p>
          <a:endParaRPr lang="en-US"/>
        </a:p>
      </dgm:t>
    </dgm:pt>
    <dgm:pt modelId="{A20C5CA3-769D-4C5C-B6B7-756060E3BE12}" type="sibTrans" cxnId="{B94D4ACC-158C-4ADD-A231-805EF5F1235A}">
      <dgm:prSet/>
      <dgm:spPr/>
      <dgm:t>
        <a:bodyPr/>
        <a:lstStyle/>
        <a:p>
          <a:endParaRPr lang="en-US"/>
        </a:p>
      </dgm:t>
    </dgm:pt>
    <dgm:pt modelId="{C12B0F55-EFB6-408B-9FDF-C870181950B6}">
      <dgm:prSet phldrT="[Text]"/>
      <dgm:spPr/>
      <dgm:t>
        <a:bodyPr/>
        <a:lstStyle/>
        <a:p>
          <a:r>
            <a:rPr lang="en-US" dirty="0" smtClean="0"/>
            <a:t>Require use of a work order that provides clear direction on the work to be done</a:t>
          </a:r>
          <a:endParaRPr lang="en-US" dirty="0"/>
        </a:p>
      </dgm:t>
    </dgm:pt>
    <dgm:pt modelId="{02846DE8-29D4-4308-A7E9-38C05412F874}" type="parTrans" cxnId="{F451E263-055E-49CC-B267-EEB367107073}">
      <dgm:prSet/>
      <dgm:spPr/>
      <dgm:t>
        <a:bodyPr/>
        <a:lstStyle/>
        <a:p>
          <a:endParaRPr lang="en-US"/>
        </a:p>
      </dgm:t>
    </dgm:pt>
    <dgm:pt modelId="{0863DFFC-0CBB-4878-A7F3-1E12F93DF266}" type="sibTrans" cxnId="{F451E263-055E-49CC-B267-EEB367107073}">
      <dgm:prSet/>
      <dgm:spPr/>
      <dgm:t>
        <a:bodyPr/>
        <a:lstStyle/>
        <a:p>
          <a:endParaRPr lang="en-US"/>
        </a:p>
      </dgm:t>
    </dgm:pt>
    <dgm:pt modelId="{8DEF0153-8FAA-45AB-BC47-1C2D24749FFF}">
      <dgm:prSet phldrT="[Text]"/>
      <dgm:spPr/>
      <dgm:t>
        <a:bodyPr/>
        <a:lstStyle/>
        <a:p>
          <a:r>
            <a:rPr lang="en-US" dirty="0" smtClean="0"/>
            <a:t>Create an electronic version that can be searched and has links to worksheets</a:t>
          </a:r>
          <a:endParaRPr lang="en-US" dirty="0"/>
        </a:p>
      </dgm:t>
    </dgm:pt>
    <dgm:pt modelId="{D4DE6914-6033-41BB-9E7B-A251D409ED89}" type="parTrans" cxnId="{566B656E-96FF-443B-B744-48C2E4C88B94}">
      <dgm:prSet/>
      <dgm:spPr/>
      <dgm:t>
        <a:bodyPr/>
        <a:lstStyle/>
        <a:p>
          <a:endParaRPr lang="en-US"/>
        </a:p>
      </dgm:t>
    </dgm:pt>
    <dgm:pt modelId="{2447F1C8-C4B4-47EE-92CA-5A32D46E92F6}" type="sibTrans" cxnId="{566B656E-96FF-443B-B744-48C2E4C88B94}">
      <dgm:prSet/>
      <dgm:spPr/>
      <dgm:t>
        <a:bodyPr/>
        <a:lstStyle/>
        <a:p>
          <a:endParaRPr lang="en-US"/>
        </a:p>
      </dgm:t>
    </dgm:pt>
    <dgm:pt modelId="{463423FC-E98D-41B9-A92E-0735020C7567}" type="pres">
      <dgm:prSet presAssocID="{178DB84A-22B6-47C8-993E-99B5098AAC5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7899ECB-9E62-456B-A9ED-225C8857EDDF}" type="pres">
      <dgm:prSet presAssocID="{050D06C8-F20A-44E2-8487-993158F339AF}" presName="parentText" presStyleLbl="node1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D166C21-796D-48CD-8991-27D1D25A8EAC}" type="pres">
      <dgm:prSet presAssocID="{050D06C8-F20A-44E2-8487-993158F339AF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4D4ACC-158C-4ADD-A231-805EF5F1235A}" srcId="{050D06C8-F20A-44E2-8487-993158F339AF}" destId="{65C3A20D-572D-480A-B963-590A5178806E}" srcOrd="4" destOrd="0" parTransId="{115D7110-E8EA-42FE-B39D-89DD04ECCF4A}" sibTransId="{A20C5CA3-769D-4C5C-B6B7-756060E3BE12}"/>
    <dgm:cxn modelId="{A5DC87F5-E4F8-47FD-B178-E879FC04A5C0}" srcId="{050D06C8-F20A-44E2-8487-993158F339AF}" destId="{FB11F789-CA04-422D-9087-C01975AFBA8D}" srcOrd="2" destOrd="0" parTransId="{89307D9B-5731-4B04-968C-E2749BAD20B8}" sibTransId="{69F57530-4124-4C19-AA9B-FBE3EC24E0B5}"/>
    <dgm:cxn modelId="{29DCC33E-0AEC-4890-99F9-058B0FD9E0D6}" type="presOf" srcId="{8DEF0153-8FAA-45AB-BC47-1C2D24749FFF}" destId="{4D166C21-796D-48CD-8991-27D1D25A8EAC}" srcOrd="0" destOrd="1" presId="urn:microsoft.com/office/officeart/2005/8/layout/vList2"/>
    <dgm:cxn modelId="{1F26D33F-7ADA-467D-B378-A998F8F42FE8}" type="presOf" srcId="{050D06C8-F20A-44E2-8487-993158F339AF}" destId="{77899ECB-9E62-456B-A9ED-225C8857EDDF}" srcOrd="0" destOrd="0" presId="urn:microsoft.com/office/officeart/2005/8/layout/vList2"/>
    <dgm:cxn modelId="{6DF5EF30-0FEA-4C5E-8044-1CF4957339BC}" type="presOf" srcId="{178DB84A-22B6-47C8-993E-99B5098AAC5C}" destId="{463423FC-E98D-41B9-A92E-0735020C7567}" srcOrd="0" destOrd="0" presId="urn:microsoft.com/office/officeart/2005/8/layout/vList2"/>
    <dgm:cxn modelId="{290F03D5-562C-40B2-95FE-D27F9E32D804}" srcId="{050D06C8-F20A-44E2-8487-993158F339AF}" destId="{69756BDB-22AE-4CF0-94A5-B7B887029953}" srcOrd="0" destOrd="0" parTransId="{E21072CA-14B7-4CDF-84C1-999FD0AA2AEF}" sibTransId="{FED5448A-BAC5-4980-8DCF-8D43B56928E8}"/>
    <dgm:cxn modelId="{67F69374-840C-4F06-8C88-29281B353E36}" srcId="{178DB84A-22B6-47C8-993E-99B5098AAC5C}" destId="{050D06C8-F20A-44E2-8487-993158F339AF}" srcOrd="0" destOrd="0" parTransId="{DAC17805-2264-4414-94E5-D00C64E320C6}" sibTransId="{66098441-F4FB-4F25-98A7-DB3A3D9C27F8}"/>
    <dgm:cxn modelId="{06E25AD1-8301-4DB1-A7C6-A99267F5B5E0}" type="presOf" srcId="{FB11F789-CA04-422D-9087-C01975AFBA8D}" destId="{4D166C21-796D-48CD-8991-27D1D25A8EAC}" srcOrd="0" destOrd="2" presId="urn:microsoft.com/office/officeart/2005/8/layout/vList2"/>
    <dgm:cxn modelId="{512227EA-9B38-4541-8CDD-C9373BCF36D8}" srcId="{050D06C8-F20A-44E2-8487-993158F339AF}" destId="{D04DF304-46B4-488D-9808-B053FE4A52E7}" srcOrd="3" destOrd="0" parTransId="{A59E0D41-E611-4EF6-9CF6-EE48A57D4621}" sibTransId="{BC17838D-1DC4-4921-A1A7-86EF9F7705C9}"/>
    <dgm:cxn modelId="{2CB43AFD-1080-40CE-9853-11BB7B86B368}" type="presOf" srcId="{65C3A20D-572D-480A-B963-590A5178806E}" destId="{4D166C21-796D-48CD-8991-27D1D25A8EAC}" srcOrd="0" destOrd="4" presId="urn:microsoft.com/office/officeart/2005/8/layout/vList2"/>
    <dgm:cxn modelId="{B7EDF432-6D2F-4166-B98F-351761DD5659}" type="presOf" srcId="{D04DF304-46B4-488D-9808-B053FE4A52E7}" destId="{4D166C21-796D-48CD-8991-27D1D25A8EAC}" srcOrd="0" destOrd="3" presId="urn:microsoft.com/office/officeart/2005/8/layout/vList2"/>
    <dgm:cxn modelId="{566B656E-96FF-443B-B744-48C2E4C88B94}" srcId="{050D06C8-F20A-44E2-8487-993158F339AF}" destId="{8DEF0153-8FAA-45AB-BC47-1C2D24749FFF}" srcOrd="1" destOrd="0" parTransId="{D4DE6914-6033-41BB-9E7B-A251D409ED89}" sibTransId="{2447F1C8-C4B4-47EE-92CA-5A32D46E92F6}"/>
    <dgm:cxn modelId="{FE7DF323-F724-4768-9DB8-F19089F01E4D}" type="presOf" srcId="{69756BDB-22AE-4CF0-94A5-B7B887029953}" destId="{4D166C21-796D-48CD-8991-27D1D25A8EAC}" srcOrd="0" destOrd="0" presId="urn:microsoft.com/office/officeart/2005/8/layout/vList2"/>
    <dgm:cxn modelId="{F451E263-055E-49CC-B267-EEB367107073}" srcId="{050D06C8-F20A-44E2-8487-993158F339AF}" destId="{C12B0F55-EFB6-408B-9FDF-C870181950B6}" srcOrd="5" destOrd="0" parTransId="{02846DE8-29D4-4308-A7E9-38C05412F874}" sibTransId="{0863DFFC-0CBB-4878-A7F3-1E12F93DF266}"/>
    <dgm:cxn modelId="{3B0D7A11-1221-457C-8094-F81F678E9296}" type="presOf" srcId="{C12B0F55-EFB6-408B-9FDF-C870181950B6}" destId="{4D166C21-796D-48CD-8991-27D1D25A8EAC}" srcOrd="0" destOrd="5" presId="urn:microsoft.com/office/officeart/2005/8/layout/vList2"/>
    <dgm:cxn modelId="{81AC25BD-E496-45A7-A2CE-91E00741AF51}" type="presParOf" srcId="{463423FC-E98D-41B9-A92E-0735020C7567}" destId="{77899ECB-9E62-456B-A9ED-225C8857EDDF}" srcOrd="0" destOrd="0" presId="urn:microsoft.com/office/officeart/2005/8/layout/vList2"/>
    <dgm:cxn modelId="{57F41011-2E7D-4D69-BA05-5203D10FA513}" type="presParOf" srcId="{463423FC-E98D-41B9-A92E-0735020C7567}" destId="{4D166C21-796D-48CD-8991-27D1D25A8EAC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9.xml><?xml version="1.0" encoding="utf-8"?>
<dgm:dataModel xmlns:dgm="http://schemas.openxmlformats.org/drawingml/2006/diagram" xmlns:a="http://schemas.openxmlformats.org/drawingml/2006/main">
  <dgm:ptLst>
    <dgm:pt modelId="{178DB84A-22B6-47C8-993E-99B5098AAC5C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50D06C8-F20A-44E2-8487-993158F339AF}">
      <dgm:prSet phldrT="[Text]"/>
      <dgm:spPr/>
      <dgm:t>
        <a:bodyPr/>
        <a:lstStyle/>
        <a:p>
          <a:r>
            <a:rPr lang="en-US" dirty="0" smtClean="0"/>
            <a:t>Example of Technical Recommendations</a:t>
          </a:r>
          <a:endParaRPr lang="en-US" dirty="0"/>
        </a:p>
      </dgm:t>
    </dgm:pt>
    <dgm:pt modelId="{DAC17805-2264-4414-94E5-D00C64E320C6}" type="parTrans" cxnId="{67F69374-840C-4F06-8C88-29281B353E36}">
      <dgm:prSet/>
      <dgm:spPr/>
      <dgm:t>
        <a:bodyPr/>
        <a:lstStyle/>
        <a:p>
          <a:endParaRPr lang="en-US"/>
        </a:p>
      </dgm:t>
    </dgm:pt>
    <dgm:pt modelId="{66098441-F4FB-4F25-98A7-DB3A3D9C27F8}" type="sibTrans" cxnId="{67F69374-840C-4F06-8C88-29281B353E36}">
      <dgm:prSet/>
      <dgm:spPr/>
      <dgm:t>
        <a:bodyPr/>
        <a:lstStyle/>
        <a:p>
          <a:endParaRPr lang="en-US"/>
        </a:p>
      </dgm:t>
    </dgm:pt>
    <dgm:pt modelId="{A0D7C28E-468D-4EEE-A068-79A1DCDF1B34}">
      <dgm:prSet phldrT="[Text]"/>
      <dgm:spPr/>
      <dgm:t>
        <a:bodyPr/>
        <a:lstStyle/>
        <a:p>
          <a:r>
            <a:rPr lang="en-US" dirty="0" smtClean="0"/>
            <a:t>Duct sealing in basements should be focused on safety and comfort</a:t>
          </a:r>
          <a:endParaRPr lang="en-US" dirty="0"/>
        </a:p>
      </dgm:t>
    </dgm:pt>
    <dgm:pt modelId="{0AB693E1-3A03-4227-BE99-B96DB0273EEA}" type="parTrans" cxnId="{B833AF83-1FCB-45D3-BE8E-CF5845D1788F}">
      <dgm:prSet/>
      <dgm:spPr/>
      <dgm:t>
        <a:bodyPr/>
        <a:lstStyle/>
        <a:p>
          <a:endParaRPr lang="en-US"/>
        </a:p>
      </dgm:t>
    </dgm:pt>
    <dgm:pt modelId="{B6A1665C-DAC0-485C-9547-CEBB967CA903}" type="sibTrans" cxnId="{B833AF83-1FCB-45D3-BE8E-CF5845D1788F}">
      <dgm:prSet/>
      <dgm:spPr/>
      <dgm:t>
        <a:bodyPr/>
        <a:lstStyle/>
        <a:p>
          <a:endParaRPr lang="en-US"/>
        </a:p>
      </dgm:t>
    </dgm:pt>
    <dgm:pt modelId="{69756BDB-22AE-4CF0-94A5-B7B887029953}">
      <dgm:prSet phldrT="[Text]"/>
      <dgm:spPr/>
      <dgm:t>
        <a:bodyPr/>
        <a:lstStyle/>
        <a:p>
          <a:r>
            <a:rPr lang="en-US" dirty="0" smtClean="0"/>
            <a:t>Review cost-effectiveness calculations in audit decision tree to reflect current estimates of costs and savings (example: refrigerators)</a:t>
          </a:r>
          <a:endParaRPr lang="en-US" dirty="0"/>
        </a:p>
      </dgm:t>
    </dgm:pt>
    <dgm:pt modelId="{E21072CA-14B7-4CDF-84C1-999FD0AA2AEF}" type="parTrans" cxnId="{290F03D5-562C-40B2-95FE-D27F9E32D804}">
      <dgm:prSet/>
      <dgm:spPr/>
      <dgm:t>
        <a:bodyPr/>
        <a:lstStyle/>
        <a:p>
          <a:endParaRPr lang="en-US"/>
        </a:p>
      </dgm:t>
    </dgm:pt>
    <dgm:pt modelId="{FED5448A-BAC5-4980-8DCF-8D43B56928E8}" type="sibTrans" cxnId="{290F03D5-562C-40B2-95FE-D27F9E32D804}">
      <dgm:prSet/>
      <dgm:spPr/>
      <dgm:t>
        <a:bodyPr/>
        <a:lstStyle/>
        <a:p>
          <a:endParaRPr lang="en-US"/>
        </a:p>
      </dgm:t>
    </dgm:pt>
    <dgm:pt modelId="{9949921C-AFD2-4D0D-819E-05134C627824}">
      <dgm:prSet phldrT="[Text]"/>
      <dgm:spPr/>
      <dgm:t>
        <a:bodyPr/>
        <a:lstStyle/>
        <a:p>
          <a:r>
            <a:rPr lang="en-US" dirty="0" smtClean="0"/>
            <a:t>Weather normalize usage prior to assessing appropriate spending level</a:t>
          </a:r>
          <a:endParaRPr lang="en-US" dirty="0"/>
        </a:p>
      </dgm:t>
    </dgm:pt>
    <dgm:pt modelId="{77F4E9DE-080C-45C9-8E3E-BB032FB35A00}" type="parTrans" cxnId="{887F1015-8E3C-47A2-AA7D-BBB314F02345}">
      <dgm:prSet/>
      <dgm:spPr/>
      <dgm:t>
        <a:bodyPr/>
        <a:lstStyle/>
        <a:p>
          <a:endParaRPr lang="en-US"/>
        </a:p>
      </dgm:t>
    </dgm:pt>
    <dgm:pt modelId="{9D7D91F6-D18D-492F-95CF-523378E27F97}" type="sibTrans" cxnId="{887F1015-8E3C-47A2-AA7D-BBB314F02345}">
      <dgm:prSet/>
      <dgm:spPr/>
      <dgm:t>
        <a:bodyPr/>
        <a:lstStyle/>
        <a:p>
          <a:endParaRPr lang="en-US"/>
        </a:p>
      </dgm:t>
    </dgm:pt>
    <dgm:pt modelId="{735AF0F7-37AF-4469-8762-2315864A6B5E}">
      <dgm:prSet phldrT="[Text]"/>
      <dgm:spPr/>
      <dgm:t>
        <a:bodyPr/>
        <a:lstStyle/>
        <a:p>
          <a:r>
            <a:rPr lang="en-US" dirty="0" smtClean="0"/>
            <a:t>Disaggregate usage by end use (for example heating versus water heating) to better align spending with savings opportunities</a:t>
          </a:r>
          <a:endParaRPr lang="en-US" dirty="0"/>
        </a:p>
      </dgm:t>
    </dgm:pt>
    <dgm:pt modelId="{9DDCA778-2A6C-479D-809E-E4AD5F2EB6FA}" type="parTrans" cxnId="{9BAD205B-2713-4638-9CC3-62809C8D1398}">
      <dgm:prSet/>
      <dgm:spPr/>
      <dgm:t>
        <a:bodyPr/>
        <a:lstStyle/>
        <a:p>
          <a:endParaRPr lang="en-US"/>
        </a:p>
      </dgm:t>
    </dgm:pt>
    <dgm:pt modelId="{FDE17BF1-B240-4B18-9022-A202A6BFC7EE}" type="sibTrans" cxnId="{9BAD205B-2713-4638-9CC3-62809C8D1398}">
      <dgm:prSet/>
      <dgm:spPr/>
      <dgm:t>
        <a:bodyPr/>
        <a:lstStyle/>
        <a:p>
          <a:endParaRPr lang="en-US"/>
        </a:p>
      </dgm:t>
    </dgm:pt>
    <dgm:pt modelId="{9320848C-9ABB-47B3-8DF3-27C41927AB26}">
      <dgm:prSet phldrT="[Text]"/>
      <dgm:spPr/>
      <dgm:t>
        <a:bodyPr/>
        <a:lstStyle/>
        <a:p>
          <a:r>
            <a:rPr lang="en-US" dirty="0" smtClean="0"/>
            <a:t>Conduct blower door testing periodically during air sealing to find leaks and determine effectiveness</a:t>
          </a:r>
          <a:endParaRPr lang="en-US" dirty="0"/>
        </a:p>
      </dgm:t>
    </dgm:pt>
    <dgm:pt modelId="{F730586B-0D60-4CA4-B30D-7E1DAB739FC2}" type="parTrans" cxnId="{74B2C24A-5114-4A6F-81EB-35AFE767F841}">
      <dgm:prSet/>
      <dgm:spPr/>
      <dgm:t>
        <a:bodyPr/>
        <a:lstStyle/>
        <a:p>
          <a:endParaRPr lang="en-US"/>
        </a:p>
      </dgm:t>
    </dgm:pt>
    <dgm:pt modelId="{7F18691E-8465-41F4-BB3D-DDE7F905919C}" type="sibTrans" cxnId="{74B2C24A-5114-4A6F-81EB-35AFE767F841}">
      <dgm:prSet/>
      <dgm:spPr/>
      <dgm:t>
        <a:bodyPr/>
        <a:lstStyle/>
        <a:p>
          <a:endParaRPr lang="en-US"/>
        </a:p>
      </dgm:t>
    </dgm:pt>
    <dgm:pt modelId="{463423FC-E98D-41B9-A92E-0735020C7567}" type="pres">
      <dgm:prSet presAssocID="{178DB84A-22B6-47C8-993E-99B5098AAC5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7899ECB-9E62-456B-A9ED-225C8857EDDF}" type="pres">
      <dgm:prSet presAssocID="{050D06C8-F20A-44E2-8487-993158F339AF}" presName="parentText" presStyleLbl="node1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D166C21-796D-48CD-8991-27D1D25A8EAC}" type="pres">
      <dgm:prSet presAssocID="{050D06C8-F20A-44E2-8487-993158F339AF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90F03D5-562C-40B2-95FE-D27F9E32D804}" srcId="{050D06C8-F20A-44E2-8487-993158F339AF}" destId="{69756BDB-22AE-4CF0-94A5-B7B887029953}" srcOrd="2" destOrd="0" parTransId="{E21072CA-14B7-4CDF-84C1-999FD0AA2AEF}" sibTransId="{FED5448A-BAC5-4980-8DCF-8D43B56928E8}"/>
    <dgm:cxn modelId="{634CD2DD-ADB5-4F46-A3BB-F23FCD3719D9}" type="presOf" srcId="{69756BDB-22AE-4CF0-94A5-B7B887029953}" destId="{4D166C21-796D-48CD-8991-27D1D25A8EAC}" srcOrd="0" destOrd="2" presId="urn:microsoft.com/office/officeart/2005/8/layout/vList2"/>
    <dgm:cxn modelId="{B833AF83-1FCB-45D3-BE8E-CF5845D1788F}" srcId="{050D06C8-F20A-44E2-8487-993158F339AF}" destId="{A0D7C28E-468D-4EEE-A068-79A1DCDF1B34}" srcOrd="4" destOrd="0" parTransId="{0AB693E1-3A03-4227-BE99-B96DB0273EEA}" sibTransId="{B6A1665C-DAC0-485C-9547-CEBB967CA903}"/>
    <dgm:cxn modelId="{887F1015-8E3C-47A2-AA7D-BBB314F02345}" srcId="{050D06C8-F20A-44E2-8487-993158F339AF}" destId="{9949921C-AFD2-4D0D-819E-05134C627824}" srcOrd="0" destOrd="0" parTransId="{77F4E9DE-080C-45C9-8E3E-BB032FB35A00}" sibTransId="{9D7D91F6-D18D-492F-95CF-523378E27F97}"/>
    <dgm:cxn modelId="{64E567FF-3546-4B44-9C9F-B360EFBDE1B2}" type="presOf" srcId="{9949921C-AFD2-4D0D-819E-05134C627824}" destId="{4D166C21-796D-48CD-8991-27D1D25A8EAC}" srcOrd="0" destOrd="0" presId="urn:microsoft.com/office/officeart/2005/8/layout/vList2"/>
    <dgm:cxn modelId="{D8EBDE25-CCC2-49A5-822A-531090A98A51}" type="presOf" srcId="{050D06C8-F20A-44E2-8487-993158F339AF}" destId="{77899ECB-9E62-456B-A9ED-225C8857EDDF}" srcOrd="0" destOrd="0" presId="urn:microsoft.com/office/officeart/2005/8/layout/vList2"/>
    <dgm:cxn modelId="{74B2C24A-5114-4A6F-81EB-35AFE767F841}" srcId="{050D06C8-F20A-44E2-8487-993158F339AF}" destId="{9320848C-9ABB-47B3-8DF3-27C41927AB26}" srcOrd="3" destOrd="0" parTransId="{F730586B-0D60-4CA4-B30D-7E1DAB739FC2}" sibTransId="{7F18691E-8465-41F4-BB3D-DDE7F905919C}"/>
    <dgm:cxn modelId="{5003FC27-CA41-4FF7-B8E3-FB471E260D13}" type="presOf" srcId="{178DB84A-22B6-47C8-993E-99B5098AAC5C}" destId="{463423FC-E98D-41B9-A92E-0735020C7567}" srcOrd="0" destOrd="0" presId="urn:microsoft.com/office/officeart/2005/8/layout/vList2"/>
    <dgm:cxn modelId="{9BAD205B-2713-4638-9CC3-62809C8D1398}" srcId="{050D06C8-F20A-44E2-8487-993158F339AF}" destId="{735AF0F7-37AF-4469-8762-2315864A6B5E}" srcOrd="1" destOrd="0" parTransId="{9DDCA778-2A6C-479D-809E-E4AD5F2EB6FA}" sibTransId="{FDE17BF1-B240-4B18-9022-A202A6BFC7EE}"/>
    <dgm:cxn modelId="{323D0752-A6FE-47CA-AC6A-873B16C77B1E}" type="presOf" srcId="{9320848C-9ABB-47B3-8DF3-27C41927AB26}" destId="{4D166C21-796D-48CD-8991-27D1D25A8EAC}" srcOrd="0" destOrd="3" presId="urn:microsoft.com/office/officeart/2005/8/layout/vList2"/>
    <dgm:cxn modelId="{67F69374-840C-4F06-8C88-29281B353E36}" srcId="{178DB84A-22B6-47C8-993E-99B5098AAC5C}" destId="{050D06C8-F20A-44E2-8487-993158F339AF}" srcOrd="0" destOrd="0" parTransId="{DAC17805-2264-4414-94E5-D00C64E320C6}" sibTransId="{66098441-F4FB-4F25-98A7-DB3A3D9C27F8}"/>
    <dgm:cxn modelId="{74EF63FF-028B-41B3-BE4C-0B3A41E85614}" type="presOf" srcId="{735AF0F7-37AF-4469-8762-2315864A6B5E}" destId="{4D166C21-796D-48CD-8991-27D1D25A8EAC}" srcOrd="0" destOrd="1" presId="urn:microsoft.com/office/officeart/2005/8/layout/vList2"/>
    <dgm:cxn modelId="{5A7618F1-7E24-4686-9E55-92D3728E8CB7}" type="presOf" srcId="{A0D7C28E-468D-4EEE-A068-79A1DCDF1B34}" destId="{4D166C21-796D-48CD-8991-27D1D25A8EAC}" srcOrd="0" destOrd="4" presId="urn:microsoft.com/office/officeart/2005/8/layout/vList2"/>
    <dgm:cxn modelId="{EDB4D552-CAA6-4479-BA87-98E7414DCDDE}" type="presParOf" srcId="{463423FC-E98D-41B9-A92E-0735020C7567}" destId="{77899ECB-9E62-456B-A9ED-225C8857EDDF}" srcOrd="0" destOrd="0" presId="urn:microsoft.com/office/officeart/2005/8/layout/vList2"/>
    <dgm:cxn modelId="{00D20059-6195-4EC1-A28C-46B54C95EF7C}" type="presParOf" srcId="{463423FC-E98D-41B9-A92E-0735020C7567}" destId="{4D166C21-796D-48CD-8991-27D1D25A8EAC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50C0C36-2611-41A0-BCB7-E740829565E9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16831A57-ACD2-4656-9B94-AF7250A4B162}">
      <dgm:prSet phldrT="[Text]"/>
      <dgm:spPr/>
      <dgm:t>
        <a:bodyPr/>
        <a:lstStyle/>
        <a:p>
          <a:r>
            <a:rPr lang="en-US" dirty="0" smtClean="0"/>
            <a:t>Assess Potential Improvements</a:t>
          </a:r>
          <a:endParaRPr lang="en-US" dirty="0"/>
        </a:p>
      </dgm:t>
    </dgm:pt>
    <dgm:pt modelId="{2C233309-60DB-4327-AE42-B06BF51BD89F}" type="parTrans" cxnId="{E4E770DB-D036-470E-842D-FB5B8335F856}">
      <dgm:prSet/>
      <dgm:spPr/>
      <dgm:t>
        <a:bodyPr/>
        <a:lstStyle/>
        <a:p>
          <a:endParaRPr lang="en-US"/>
        </a:p>
      </dgm:t>
    </dgm:pt>
    <dgm:pt modelId="{ADE35003-7FFB-4122-9DAF-CD5EE1635F1B}" type="sibTrans" cxnId="{E4E770DB-D036-470E-842D-FB5B8335F856}">
      <dgm:prSet/>
      <dgm:spPr/>
      <dgm:t>
        <a:bodyPr/>
        <a:lstStyle/>
        <a:p>
          <a:endParaRPr lang="en-US"/>
        </a:p>
      </dgm:t>
    </dgm:pt>
    <dgm:pt modelId="{DABB3642-83FB-4761-A870-36DA72958D49}">
      <dgm:prSet phldrT="[Text]"/>
      <dgm:spPr/>
      <dgm:t>
        <a:bodyPr/>
        <a:lstStyle/>
        <a:p>
          <a:r>
            <a:rPr lang="en-US" dirty="0" smtClean="0"/>
            <a:t>Measure Program Impacts</a:t>
          </a:r>
          <a:endParaRPr lang="en-US" dirty="0"/>
        </a:p>
      </dgm:t>
    </dgm:pt>
    <dgm:pt modelId="{75BB3621-AD0E-4749-A1F0-6E00750ED45A}" type="parTrans" cxnId="{DEC405C6-409D-4B25-934A-BA5489B8729F}">
      <dgm:prSet/>
      <dgm:spPr/>
      <dgm:t>
        <a:bodyPr/>
        <a:lstStyle/>
        <a:p>
          <a:endParaRPr lang="en-US"/>
        </a:p>
      </dgm:t>
    </dgm:pt>
    <dgm:pt modelId="{63669524-57A9-4CCE-8AE7-63FD1492BDCA}" type="sibTrans" cxnId="{DEC405C6-409D-4B25-934A-BA5489B8729F}">
      <dgm:prSet/>
      <dgm:spPr/>
      <dgm:t>
        <a:bodyPr/>
        <a:lstStyle/>
        <a:p>
          <a:endParaRPr lang="en-US"/>
        </a:p>
      </dgm:t>
    </dgm:pt>
    <dgm:pt modelId="{CCEC4D31-3A46-427A-8CE4-C58D8C1A887A}">
      <dgm:prSet phldrT="[Text]"/>
      <dgm:spPr/>
      <dgm:t>
        <a:bodyPr/>
        <a:lstStyle/>
        <a:p>
          <a:r>
            <a:rPr lang="en-US" dirty="0" smtClean="0"/>
            <a:t>Meet Regulatory Requirements</a:t>
          </a:r>
          <a:endParaRPr lang="en-US" dirty="0"/>
        </a:p>
      </dgm:t>
    </dgm:pt>
    <dgm:pt modelId="{0A2FC5E9-2E4D-468C-B61C-2DDEEF2C9625}" type="parTrans" cxnId="{DC2D0C59-3A21-4F3E-9BED-1D8CD00DC0E9}">
      <dgm:prSet/>
      <dgm:spPr/>
      <dgm:t>
        <a:bodyPr/>
        <a:lstStyle/>
        <a:p>
          <a:endParaRPr lang="en-US"/>
        </a:p>
      </dgm:t>
    </dgm:pt>
    <dgm:pt modelId="{088F9A97-3AC4-4578-BB7E-5B77CD3808D4}" type="sibTrans" cxnId="{DC2D0C59-3A21-4F3E-9BED-1D8CD00DC0E9}">
      <dgm:prSet/>
      <dgm:spPr/>
      <dgm:t>
        <a:bodyPr/>
        <a:lstStyle/>
        <a:p>
          <a:endParaRPr lang="en-US"/>
        </a:p>
      </dgm:t>
    </dgm:pt>
    <dgm:pt modelId="{825618B4-8333-4F23-A181-5D02DCE47919}" type="pres">
      <dgm:prSet presAssocID="{050C0C36-2611-41A0-BCB7-E740829565E9}" presName="Name0" presStyleCnt="0">
        <dgm:presLayoutVars>
          <dgm:dir/>
          <dgm:animLvl val="lvl"/>
          <dgm:resizeHandles val="exact"/>
        </dgm:presLayoutVars>
      </dgm:prSet>
      <dgm:spPr/>
    </dgm:pt>
    <dgm:pt modelId="{171832B6-08F6-4D4F-B424-4E4D07AB2E8E}" type="pres">
      <dgm:prSet presAssocID="{16831A57-ACD2-4656-9B94-AF7250A4B162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F43488E-C871-4359-BE6D-1FB610E613C6}" type="pres">
      <dgm:prSet presAssocID="{ADE35003-7FFB-4122-9DAF-CD5EE1635F1B}" presName="parTxOnlySpace" presStyleCnt="0"/>
      <dgm:spPr/>
    </dgm:pt>
    <dgm:pt modelId="{E6E36068-54FD-4A38-BA0C-B5F7E742E69D}" type="pres">
      <dgm:prSet presAssocID="{DABB3642-83FB-4761-A870-36DA72958D49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372D0A6-144F-4353-B568-344A6C4DFEF0}" type="pres">
      <dgm:prSet presAssocID="{63669524-57A9-4CCE-8AE7-63FD1492BDCA}" presName="parTxOnlySpace" presStyleCnt="0"/>
      <dgm:spPr/>
    </dgm:pt>
    <dgm:pt modelId="{B1060822-6CDA-4ED2-B38A-EDB4EF3EF420}" type="pres">
      <dgm:prSet presAssocID="{CCEC4D31-3A46-427A-8CE4-C58D8C1A887A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EC405C6-409D-4B25-934A-BA5489B8729F}" srcId="{050C0C36-2611-41A0-BCB7-E740829565E9}" destId="{DABB3642-83FB-4761-A870-36DA72958D49}" srcOrd="1" destOrd="0" parTransId="{75BB3621-AD0E-4749-A1F0-6E00750ED45A}" sibTransId="{63669524-57A9-4CCE-8AE7-63FD1492BDCA}"/>
    <dgm:cxn modelId="{002BCEC1-17C5-4DF7-B200-D7E249BB7AF3}" type="presOf" srcId="{050C0C36-2611-41A0-BCB7-E740829565E9}" destId="{825618B4-8333-4F23-A181-5D02DCE47919}" srcOrd="0" destOrd="0" presId="urn:microsoft.com/office/officeart/2005/8/layout/chevron1"/>
    <dgm:cxn modelId="{DC2D0C59-3A21-4F3E-9BED-1D8CD00DC0E9}" srcId="{050C0C36-2611-41A0-BCB7-E740829565E9}" destId="{CCEC4D31-3A46-427A-8CE4-C58D8C1A887A}" srcOrd="2" destOrd="0" parTransId="{0A2FC5E9-2E4D-468C-B61C-2DDEEF2C9625}" sibTransId="{088F9A97-3AC4-4578-BB7E-5B77CD3808D4}"/>
    <dgm:cxn modelId="{E4E770DB-D036-470E-842D-FB5B8335F856}" srcId="{050C0C36-2611-41A0-BCB7-E740829565E9}" destId="{16831A57-ACD2-4656-9B94-AF7250A4B162}" srcOrd="0" destOrd="0" parTransId="{2C233309-60DB-4327-AE42-B06BF51BD89F}" sibTransId="{ADE35003-7FFB-4122-9DAF-CD5EE1635F1B}"/>
    <dgm:cxn modelId="{10215125-5EC2-46A2-8D74-5585BF0D9BFD}" type="presOf" srcId="{DABB3642-83FB-4761-A870-36DA72958D49}" destId="{E6E36068-54FD-4A38-BA0C-B5F7E742E69D}" srcOrd="0" destOrd="0" presId="urn:microsoft.com/office/officeart/2005/8/layout/chevron1"/>
    <dgm:cxn modelId="{CAF1212A-6606-4C63-84CC-6B2C6A59B52D}" type="presOf" srcId="{16831A57-ACD2-4656-9B94-AF7250A4B162}" destId="{171832B6-08F6-4D4F-B424-4E4D07AB2E8E}" srcOrd="0" destOrd="0" presId="urn:microsoft.com/office/officeart/2005/8/layout/chevron1"/>
    <dgm:cxn modelId="{64B14FE9-1947-45FB-BA5F-90D3B312E8AC}" type="presOf" srcId="{CCEC4D31-3A46-427A-8CE4-C58D8C1A887A}" destId="{B1060822-6CDA-4ED2-B38A-EDB4EF3EF420}" srcOrd="0" destOrd="0" presId="urn:microsoft.com/office/officeart/2005/8/layout/chevron1"/>
    <dgm:cxn modelId="{CAF480F3-4181-4B04-9C40-C837AF78E387}" type="presParOf" srcId="{825618B4-8333-4F23-A181-5D02DCE47919}" destId="{171832B6-08F6-4D4F-B424-4E4D07AB2E8E}" srcOrd="0" destOrd="0" presId="urn:microsoft.com/office/officeart/2005/8/layout/chevron1"/>
    <dgm:cxn modelId="{1DBDA13C-191A-4FA3-983F-1A22764611E0}" type="presParOf" srcId="{825618B4-8333-4F23-A181-5D02DCE47919}" destId="{8F43488E-C871-4359-BE6D-1FB610E613C6}" srcOrd="1" destOrd="0" presId="urn:microsoft.com/office/officeart/2005/8/layout/chevron1"/>
    <dgm:cxn modelId="{9331C81D-C197-4A84-9E17-4BE7BAE3AA56}" type="presParOf" srcId="{825618B4-8333-4F23-A181-5D02DCE47919}" destId="{E6E36068-54FD-4A38-BA0C-B5F7E742E69D}" srcOrd="2" destOrd="0" presId="urn:microsoft.com/office/officeart/2005/8/layout/chevron1"/>
    <dgm:cxn modelId="{FBD15A61-C05F-421E-A12A-FFFB5C57C2E3}" type="presParOf" srcId="{825618B4-8333-4F23-A181-5D02DCE47919}" destId="{7372D0A6-144F-4353-B568-344A6C4DFEF0}" srcOrd="3" destOrd="0" presId="urn:microsoft.com/office/officeart/2005/8/layout/chevron1"/>
    <dgm:cxn modelId="{CBC0D7AD-8646-4C85-8FAB-2052084A2162}" type="presParOf" srcId="{825618B4-8333-4F23-A181-5D02DCE47919}" destId="{B1060822-6CDA-4ED2-B38A-EDB4EF3EF420}" srcOrd="4" destOrd="0" presId="urn:microsoft.com/office/officeart/2005/8/layout/chevron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0.xml><?xml version="1.0" encoding="utf-8"?>
<dgm:dataModel xmlns:dgm="http://schemas.openxmlformats.org/drawingml/2006/diagram" xmlns:a="http://schemas.openxmlformats.org/drawingml/2006/main">
  <dgm:ptLst>
    <dgm:pt modelId="{178DB84A-22B6-47C8-993E-99B5098AAC5C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50D06C8-F20A-44E2-8487-993158F339AF}">
      <dgm:prSet phldrT="[Text]"/>
      <dgm:spPr/>
      <dgm:t>
        <a:bodyPr/>
        <a:lstStyle/>
        <a:p>
          <a:r>
            <a:rPr lang="en-US" dirty="0" smtClean="0"/>
            <a:t>Example of Education Recommendations</a:t>
          </a:r>
          <a:endParaRPr lang="en-US" dirty="0"/>
        </a:p>
      </dgm:t>
    </dgm:pt>
    <dgm:pt modelId="{DAC17805-2264-4414-94E5-D00C64E320C6}" type="parTrans" cxnId="{67F69374-840C-4F06-8C88-29281B353E36}">
      <dgm:prSet/>
      <dgm:spPr/>
      <dgm:t>
        <a:bodyPr/>
        <a:lstStyle/>
        <a:p>
          <a:endParaRPr lang="en-US"/>
        </a:p>
      </dgm:t>
    </dgm:pt>
    <dgm:pt modelId="{66098441-F4FB-4F25-98A7-DB3A3D9C27F8}" type="sibTrans" cxnId="{67F69374-840C-4F06-8C88-29281B353E36}">
      <dgm:prSet/>
      <dgm:spPr/>
      <dgm:t>
        <a:bodyPr/>
        <a:lstStyle/>
        <a:p>
          <a:endParaRPr lang="en-US"/>
        </a:p>
      </dgm:t>
    </dgm:pt>
    <dgm:pt modelId="{D04DF304-46B4-488D-9808-B053FE4A52E7}">
      <dgm:prSet phldrT="[Text]"/>
      <dgm:spPr/>
      <dgm:t>
        <a:bodyPr/>
        <a:lstStyle/>
        <a:p>
          <a:r>
            <a:rPr lang="en-US" dirty="0" smtClean="0"/>
            <a:t>Customer profile should collect potentially large opportunities for saving</a:t>
          </a:r>
          <a:endParaRPr lang="en-US" dirty="0"/>
        </a:p>
      </dgm:t>
    </dgm:pt>
    <dgm:pt modelId="{A59E0D41-E611-4EF6-9CF6-EE48A57D4621}" type="parTrans" cxnId="{512227EA-9B38-4541-8CDD-C9373BCF36D8}">
      <dgm:prSet/>
      <dgm:spPr/>
      <dgm:t>
        <a:bodyPr/>
        <a:lstStyle/>
        <a:p>
          <a:endParaRPr lang="en-US"/>
        </a:p>
      </dgm:t>
    </dgm:pt>
    <dgm:pt modelId="{BC17838D-1DC4-4921-A1A7-86EF9F7705C9}" type="sibTrans" cxnId="{512227EA-9B38-4541-8CDD-C9373BCF36D8}">
      <dgm:prSet/>
      <dgm:spPr/>
      <dgm:t>
        <a:bodyPr/>
        <a:lstStyle/>
        <a:p>
          <a:endParaRPr lang="en-US"/>
        </a:p>
      </dgm:t>
    </dgm:pt>
    <dgm:pt modelId="{A0D7C28E-468D-4EEE-A068-79A1DCDF1B34}">
      <dgm:prSet phldrT="[Text]"/>
      <dgm:spPr/>
      <dgm:t>
        <a:bodyPr/>
        <a:lstStyle/>
        <a:p>
          <a:r>
            <a:rPr lang="en-US" dirty="0" smtClean="0"/>
            <a:t>The homeowner or primary adult should be home</a:t>
          </a:r>
          <a:endParaRPr lang="en-US" dirty="0"/>
        </a:p>
      </dgm:t>
    </dgm:pt>
    <dgm:pt modelId="{0AB693E1-3A03-4227-BE99-B96DB0273EEA}" type="parTrans" cxnId="{B833AF83-1FCB-45D3-BE8E-CF5845D1788F}">
      <dgm:prSet/>
      <dgm:spPr/>
      <dgm:t>
        <a:bodyPr/>
        <a:lstStyle/>
        <a:p>
          <a:endParaRPr lang="en-US"/>
        </a:p>
      </dgm:t>
    </dgm:pt>
    <dgm:pt modelId="{B6A1665C-DAC0-485C-9547-CEBB967CA903}" type="sibTrans" cxnId="{B833AF83-1FCB-45D3-BE8E-CF5845D1788F}">
      <dgm:prSet/>
      <dgm:spPr/>
      <dgm:t>
        <a:bodyPr/>
        <a:lstStyle/>
        <a:p>
          <a:endParaRPr lang="en-US"/>
        </a:p>
      </dgm:t>
    </dgm:pt>
    <dgm:pt modelId="{69756BDB-22AE-4CF0-94A5-B7B887029953}">
      <dgm:prSet phldrT="[Text]"/>
      <dgm:spPr/>
      <dgm:t>
        <a:bodyPr/>
        <a:lstStyle/>
        <a:p>
          <a:r>
            <a:rPr lang="en-US" dirty="0" smtClean="0"/>
            <a:t>Education should be provided during the audit</a:t>
          </a:r>
          <a:endParaRPr lang="en-US" dirty="0"/>
        </a:p>
      </dgm:t>
    </dgm:pt>
    <dgm:pt modelId="{E21072CA-14B7-4CDF-84C1-999FD0AA2AEF}" type="parTrans" cxnId="{290F03D5-562C-40B2-95FE-D27F9E32D804}">
      <dgm:prSet/>
      <dgm:spPr/>
      <dgm:t>
        <a:bodyPr/>
        <a:lstStyle/>
        <a:p>
          <a:endParaRPr lang="en-US"/>
        </a:p>
      </dgm:t>
    </dgm:pt>
    <dgm:pt modelId="{FED5448A-BAC5-4980-8DCF-8D43B56928E8}" type="sibTrans" cxnId="{290F03D5-562C-40B2-95FE-D27F9E32D804}">
      <dgm:prSet/>
      <dgm:spPr/>
      <dgm:t>
        <a:bodyPr/>
        <a:lstStyle/>
        <a:p>
          <a:endParaRPr lang="en-US"/>
        </a:p>
      </dgm:t>
    </dgm:pt>
    <dgm:pt modelId="{C23AC9E7-FFDB-4A0D-8D81-815BEEC4DF79}">
      <dgm:prSet phldrT="[Text]"/>
      <dgm:spPr/>
      <dgm:t>
        <a:bodyPr/>
        <a:lstStyle/>
        <a:p>
          <a:r>
            <a:rPr lang="en-US" dirty="0" smtClean="0"/>
            <a:t>Dehumidifiers</a:t>
          </a:r>
          <a:endParaRPr lang="en-US" dirty="0"/>
        </a:p>
      </dgm:t>
    </dgm:pt>
    <dgm:pt modelId="{5F8D0E57-8C19-4B73-BBFF-7BB7BDA8D89E}" type="parTrans" cxnId="{33189248-6CAD-46B6-BD3D-F923209C2494}">
      <dgm:prSet/>
      <dgm:spPr/>
      <dgm:t>
        <a:bodyPr/>
        <a:lstStyle/>
        <a:p>
          <a:endParaRPr lang="en-US"/>
        </a:p>
      </dgm:t>
    </dgm:pt>
    <dgm:pt modelId="{0107A0AD-5A96-4BC2-AD13-BDE81C3D35A2}" type="sibTrans" cxnId="{33189248-6CAD-46B6-BD3D-F923209C2494}">
      <dgm:prSet/>
      <dgm:spPr/>
      <dgm:t>
        <a:bodyPr/>
        <a:lstStyle/>
        <a:p>
          <a:endParaRPr lang="en-US"/>
        </a:p>
      </dgm:t>
    </dgm:pt>
    <dgm:pt modelId="{6E92A14D-AD22-4215-8159-2DD91A274145}">
      <dgm:prSet phldrT="[Text]"/>
      <dgm:spPr/>
      <dgm:t>
        <a:bodyPr/>
        <a:lstStyle/>
        <a:p>
          <a:r>
            <a:rPr lang="en-US" dirty="0" smtClean="0"/>
            <a:t>Action form should prioritize actions by potential for saving</a:t>
          </a:r>
          <a:endParaRPr lang="en-US" dirty="0"/>
        </a:p>
      </dgm:t>
    </dgm:pt>
    <dgm:pt modelId="{06FA1567-97E1-45B2-BBED-C9D611C233B7}" type="parTrans" cxnId="{8DE507F1-FBDB-47F0-9179-90AFCA587D39}">
      <dgm:prSet/>
      <dgm:spPr/>
      <dgm:t>
        <a:bodyPr/>
        <a:lstStyle/>
        <a:p>
          <a:endParaRPr lang="en-US"/>
        </a:p>
      </dgm:t>
    </dgm:pt>
    <dgm:pt modelId="{3FEF1F20-BAA9-4EB8-A838-5320EB5DDC39}" type="sibTrans" cxnId="{8DE507F1-FBDB-47F0-9179-90AFCA587D39}">
      <dgm:prSet/>
      <dgm:spPr/>
      <dgm:t>
        <a:bodyPr/>
        <a:lstStyle/>
        <a:p>
          <a:endParaRPr lang="en-US"/>
        </a:p>
      </dgm:t>
    </dgm:pt>
    <dgm:pt modelId="{ABCDE1F8-683F-4930-B157-29D0CD091E2F}">
      <dgm:prSet phldrT="[Text]"/>
      <dgm:spPr/>
      <dgm:t>
        <a:bodyPr/>
        <a:lstStyle/>
        <a:p>
          <a:r>
            <a:rPr lang="en-US" dirty="0" smtClean="0"/>
            <a:t>Second refrigerators</a:t>
          </a:r>
          <a:endParaRPr lang="en-US" dirty="0"/>
        </a:p>
      </dgm:t>
    </dgm:pt>
    <dgm:pt modelId="{DCF85765-33CF-4B89-93FE-D0A7771D7FC5}" type="parTrans" cxnId="{7F52AFDA-17DF-4BBF-921C-CDA2DB43026A}">
      <dgm:prSet/>
      <dgm:spPr/>
      <dgm:t>
        <a:bodyPr/>
        <a:lstStyle/>
        <a:p>
          <a:endParaRPr lang="en-US"/>
        </a:p>
      </dgm:t>
    </dgm:pt>
    <dgm:pt modelId="{0E7D4303-5547-4014-A99F-B1D803201D58}" type="sibTrans" cxnId="{7F52AFDA-17DF-4BBF-921C-CDA2DB43026A}">
      <dgm:prSet/>
      <dgm:spPr/>
      <dgm:t>
        <a:bodyPr/>
        <a:lstStyle/>
        <a:p>
          <a:endParaRPr lang="en-US"/>
        </a:p>
      </dgm:t>
    </dgm:pt>
    <dgm:pt modelId="{3C0CED1B-2A0F-4278-938B-310ADDCB0B19}">
      <dgm:prSet phldrT="[Text]"/>
      <dgm:spPr/>
      <dgm:t>
        <a:bodyPr/>
        <a:lstStyle/>
        <a:p>
          <a:r>
            <a:rPr lang="en-US" dirty="0" smtClean="0"/>
            <a:t>Windows left open in winter</a:t>
          </a:r>
          <a:endParaRPr lang="en-US" dirty="0"/>
        </a:p>
      </dgm:t>
    </dgm:pt>
    <dgm:pt modelId="{79A50CCD-AB74-4547-A5D4-96547AD16451}" type="parTrans" cxnId="{BE7CFB1D-DC0B-48CC-ABED-B9B429F33C96}">
      <dgm:prSet/>
      <dgm:spPr/>
      <dgm:t>
        <a:bodyPr/>
        <a:lstStyle/>
        <a:p>
          <a:endParaRPr lang="en-US"/>
        </a:p>
      </dgm:t>
    </dgm:pt>
    <dgm:pt modelId="{D7675596-DBAE-41BD-B566-C78E644B153D}" type="sibTrans" cxnId="{BE7CFB1D-DC0B-48CC-ABED-B9B429F33C96}">
      <dgm:prSet/>
      <dgm:spPr/>
      <dgm:t>
        <a:bodyPr/>
        <a:lstStyle/>
        <a:p>
          <a:endParaRPr lang="en-US"/>
        </a:p>
      </dgm:t>
    </dgm:pt>
    <dgm:pt modelId="{BD3A58D0-F918-4C8D-B873-2C5520C603C3}">
      <dgm:prSet phldrT="[Text]"/>
      <dgm:spPr/>
      <dgm:t>
        <a:bodyPr/>
        <a:lstStyle/>
        <a:p>
          <a:r>
            <a:rPr lang="en-US" dirty="0" smtClean="0"/>
            <a:t>List top 3-5 actions with estimated $ savings</a:t>
          </a:r>
          <a:endParaRPr lang="en-US" dirty="0"/>
        </a:p>
      </dgm:t>
    </dgm:pt>
    <dgm:pt modelId="{E592D4F3-D2A2-468F-8A94-E7FE3C7DCB3D}" type="parTrans" cxnId="{3B196B45-5868-4FE4-9F16-32ED53E6D54A}">
      <dgm:prSet/>
      <dgm:spPr/>
      <dgm:t>
        <a:bodyPr/>
        <a:lstStyle/>
        <a:p>
          <a:endParaRPr lang="en-US"/>
        </a:p>
      </dgm:t>
    </dgm:pt>
    <dgm:pt modelId="{6528A069-6CBD-49C8-A5C3-B765F78DD1AF}" type="sibTrans" cxnId="{3B196B45-5868-4FE4-9F16-32ED53E6D54A}">
      <dgm:prSet/>
      <dgm:spPr/>
      <dgm:t>
        <a:bodyPr/>
        <a:lstStyle/>
        <a:p>
          <a:endParaRPr lang="en-US"/>
        </a:p>
      </dgm:t>
    </dgm:pt>
    <dgm:pt modelId="{463423FC-E98D-41B9-A92E-0735020C7567}" type="pres">
      <dgm:prSet presAssocID="{178DB84A-22B6-47C8-993E-99B5098AAC5C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7899ECB-9E62-456B-A9ED-225C8857EDDF}" type="pres">
      <dgm:prSet presAssocID="{050D06C8-F20A-44E2-8487-993158F339AF}" presName="parentText" presStyleLbl="node1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D166C21-796D-48CD-8991-27D1D25A8EAC}" type="pres">
      <dgm:prSet presAssocID="{050D06C8-F20A-44E2-8487-993158F339AF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753B5F4-9346-440C-92D6-C6DEA6AE6053}" type="presOf" srcId="{6E92A14D-AD22-4215-8159-2DD91A274145}" destId="{4D166C21-796D-48CD-8991-27D1D25A8EAC}" srcOrd="0" destOrd="6" presId="urn:microsoft.com/office/officeart/2005/8/layout/vList2"/>
    <dgm:cxn modelId="{564DCB0C-5EEC-4CED-980C-F5A573714F27}" type="presOf" srcId="{A0D7C28E-468D-4EEE-A068-79A1DCDF1B34}" destId="{4D166C21-796D-48CD-8991-27D1D25A8EAC}" srcOrd="0" destOrd="1" presId="urn:microsoft.com/office/officeart/2005/8/layout/vList2"/>
    <dgm:cxn modelId="{BE7CFB1D-DC0B-48CC-ABED-B9B429F33C96}" srcId="{D04DF304-46B4-488D-9808-B053FE4A52E7}" destId="{3C0CED1B-2A0F-4278-938B-310ADDCB0B19}" srcOrd="2" destOrd="0" parTransId="{79A50CCD-AB74-4547-A5D4-96547AD16451}" sibTransId="{D7675596-DBAE-41BD-B566-C78E644B153D}"/>
    <dgm:cxn modelId="{7448C9BE-7C13-4743-8A5B-678357DB933D}" type="presOf" srcId="{3C0CED1B-2A0F-4278-938B-310ADDCB0B19}" destId="{4D166C21-796D-48CD-8991-27D1D25A8EAC}" srcOrd="0" destOrd="5" presId="urn:microsoft.com/office/officeart/2005/8/layout/vList2"/>
    <dgm:cxn modelId="{44CF24B9-0E3A-46AA-8CA7-38F89919A845}" type="presOf" srcId="{D04DF304-46B4-488D-9808-B053FE4A52E7}" destId="{4D166C21-796D-48CD-8991-27D1D25A8EAC}" srcOrd="0" destOrd="2" presId="urn:microsoft.com/office/officeart/2005/8/layout/vList2"/>
    <dgm:cxn modelId="{1DA52684-5C6A-4574-98C3-47B677086C97}" type="presOf" srcId="{C23AC9E7-FFDB-4A0D-8D81-815BEEC4DF79}" destId="{4D166C21-796D-48CD-8991-27D1D25A8EAC}" srcOrd="0" destOrd="3" presId="urn:microsoft.com/office/officeart/2005/8/layout/vList2"/>
    <dgm:cxn modelId="{8DE507F1-FBDB-47F0-9179-90AFCA587D39}" srcId="{050D06C8-F20A-44E2-8487-993158F339AF}" destId="{6E92A14D-AD22-4215-8159-2DD91A274145}" srcOrd="3" destOrd="0" parTransId="{06FA1567-97E1-45B2-BBED-C9D611C233B7}" sibTransId="{3FEF1F20-BAA9-4EB8-A838-5320EB5DDC39}"/>
    <dgm:cxn modelId="{B833AF83-1FCB-45D3-BE8E-CF5845D1788F}" srcId="{050D06C8-F20A-44E2-8487-993158F339AF}" destId="{A0D7C28E-468D-4EEE-A068-79A1DCDF1B34}" srcOrd="1" destOrd="0" parTransId="{0AB693E1-3A03-4227-BE99-B96DB0273EEA}" sibTransId="{B6A1665C-DAC0-485C-9547-CEBB967CA903}"/>
    <dgm:cxn modelId="{28CEBD17-190D-49A1-BFD8-13B6FC46E81E}" type="presOf" srcId="{BD3A58D0-F918-4C8D-B873-2C5520C603C3}" destId="{4D166C21-796D-48CD-8991-27D1D25A8EAC}" srcOrd="0" destOrd="7" presId="urn:microsoft.com/office/officeart/2005/8/layout/vList2"/>
    <dgm:cxn modelId="{290F03D5-562C-40B2-95FE-D27F9E32D804}" srcId="{050D06C8-F20A-44E2-8487-993158F339AF}" destId="{69756BDB-22AE-4CF0-94A5-B7B887029953}" srcOrd="0" destOrd="0" parTransId="{E21072CA-14B7-4CDF-84C1-999FD0AA2AEF}" sibTransId="{FED5448A-BAC5-4980-8DCF-8D43B56928E8}"/>
    <dgm:cxn modelId="{67F69374-840C-4F06-8C88-29281B353E36}" srcId="{178DB84A-22B6-47C8-993E-99B5098AAC5C}" destId="{050D06C8-F20A-44E2-8487-993158F339AF}" srcOrd="0" destOrd="0" parTransId="{DAC17805-2264-4414-94E5-D00C64E320C6}" sibTransId="{66098441-F4FB-4F25-98A7-DB3A3D9C27F8}"/>
    <dgm:cxn modelId="{E868B4BF-4218-4142-9001-936DF1230396}" type="presOf" srcId="{69756BDB-22AE-4CF0-94A5-B7B887029953}" destId="{4D166C21-796D-48CD-8991-27D1D25A8EAC}" srcOrd="0" destOrd="0" presId="urn:microsoft.com/office/officeart/2005/8/layout/vList2"/>
    <dgm:cxn modelId="{33189248-6CAD-46B6-BD3D-F923209C2494}" srcId="{D04DF304-46B4-488D-9808-B053FE4A52E7}" destId="{C23AC9E7-FFDB-4A0D-8D81-815BEEC4DF79}" srcOrd="0" destOrd="0" parTransId="{5F8D0E57-8C19-4B73-BBFF-7BB7BDA8D89E}" sibTransId="{0107A0AD-5A96-4BC2-AD13-BDE81C3D35A2}"/>
    <dgm:cxn modelId="{512227EA-9B38-4541-8CDD-C9373BCF36D8}" srcId="{050D06C8-F20A-44E2-8487-993158F339AF}" destId="{D04DF304-46B4-488D-9808-B053FE4A52E7}" srcOrd="2" destOrd="0" parTransId="{A59E0D41-E611-4EF6-9CF6-EE48A57D4621}" sibTransId="{BC17838D-1DC4-4921-A1A7-86EF9F7705C9}"/>
    <dgm:cxn modelId="{DD9B1A72-357A-42AF-AAF8-D1F8B6DC0583}" type="presOf" srcId="{178DB84A-22B6-47C8-993E-99B5098AAC5C}" destId="{463423FC-E98D-41B9-A92E-0735020C7567}" srcOrd="0" destOrd="0" presId="urn:microsoft.com/office/officeart/2005/8/layout/vList2"/>
    <dgm:cxn modelId="{138644AD-E6F2-4692-88D4-C93BE6A091F5}" type="presOf" srcId="{050D06C8-F20A-44E2-8487-993158F339AF}" destId="{77899ECB-9E62-456B-A9ED-225C8857EDDF}" srcOrd="0" destOrd="0" presId="urn:microsoft.com/office/officeart/2005/8/layout/vList2"/>
    <dgm:cxn modelId="{B4F729BA-5299-4569-9DBF-893F7E7CCD69}" type="presOf" srcId="{ABCDE1F8-683F-4930-B157-29D0CD091E2F}" destId="{4D166C21-796D-48CD-8991-27D1D25A8EAC}" srcOrd="0" destOrd="4" presId="urn:microsoft.com/office/officeart/2005/8/layout/vList2"/>
    <dgm:cxn modelId="{7F52AFDA-17DF-4BBF-921C-CDA2DB43026A}" srcId="{D04DF304-46B4-488D-9808-B053FE4A52E7}" destId="{ABCDE1F8-683F-4930-B157-29D0CD091E2F}" srcOrd="1" destOrd="0" parTransId="{DCF85765-33CF-4B89-93FE-D0A7771D7FC5}" sibTransId="{0E7D4303-5547-4014-A99F-B1D803201D58}"/>
    <dgm:cxn modelId="{3B196B45-5868-4FE4-9F16-32ED53E6D54A}" srcId="{6E92A14D-AD22-4215-8159-2DD91A274145}" destId="{BD3A58D0-F918-4C8D-B873-2C5520C603C3}" srcOrd="0" destOrd="0" parTransId="{E592D4F3-D2A2-468F-8A94-E7FE3C7DCB3D}" sibTransId="{6528A069-6CBD-49C8-A5C3-B765F78DD1AF}"/>
    <dgm:cxn modelId="{8E1DA398-1BAC-46DF-98CA-98DA33E4B84C}" type="presParOf" srcId="{463423FC-E98D-41B9-A92E-0735020C7567}" destId="{77899ECB-9E62-456B-A9ED-225C8857EDDF}" srcOrd="0" destOrd="0" presId="urn:microsoft.com/office/officeart/2005/8/layout/vList2"/>
    <dgm:cxn modelId="{1D78D10C-0A37-4ABC-9601-7B611E1424A6}" type="presParOf" srcId="{463423FC-E98D-41B9-A92E-0735020C7567}" destId="{4D166C21-796D-48CD-8991-27D1D25A8EAC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1.xml><?xml version="1.0" encoding="utf-8"?>
<dgm:dataModel xmlns:dgm="http://schemas.openxmlformats.org/drawingml/2006/diagram" xmlns:a="http://schemas.openxmlformats.org/drawingml/2006/main">
  <dgm:ptLst>
    <dgm:pt modelId="{2C1D0660-1039-424D-9F1E-36AA395E96C4}" type="doc">
      <dgm:prSet loTypeId="urn:microsoft.com/office/officeart/2005/8/layout/matrix1" loCatId="matrix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1F43022-B319-46EF-B41A-BD0BFC4E80FA}">
      <dgm:prSet phldrT="[Text]" custT="1"/>
      <dgm:spPr/>
      <dgm:t>
        <a:bodyPr/>
        <a:lstStyle/>
        <a:p>
          <a:r>
            <a:rPr lang="en-US" sz="2400" b="1" dirty="0" smtClean="0"/>
            <a:t>American Community Survey Data</a:t>
          </a:r>
          <a:endParaRPr lang="en-US" sz="2400" b="1" dirty="0"/>
        </a:p>
      </dgm:t>
    </dgm:pt>
    <dgm:pt modelId="{5F766699-6264-4D13-AAAC-DD0DC9516790}" type="parTrans" cxnId="{B5831B90-CBBF-4718-B550-A22E4465ED06}">
      <dgm:prSet/>
      <dgm:spPr/>
      <dgm:t>
        <a:bodyPr/>
        <a:lstStyle/>
        <a:p>
          <a:endParaRPr lang="en-US"/>
        </a:p>
      </dgm:t>
    </dgm:pt>
    <dgm:pt modelId="{9EED731F-1798-4827-85B7-D82853E84086}" type="sibTrans" cxnId="{B5831B90-CBBF-4718-B550-A22E4465ED06}">
      <dgm:prSet/>
      <dgm:spPr/>
      <dgm:t>
        <a:bodyPr/>
        <a:lstStyle/>
        <a:p>
          <a:endParaRPr lang="en-US"/>
        </a:p>
      </dgm:t>
    </dgm:pt>
    <dgm:pt modelId="{6B9F8F51-6417-41D4-92D5-EB1394154750}">
      <dgm:prSet phldrT="[Text]"/>
      <dgm:spPr/>
      <dgm:t>
        <a:bodyPr/>
        <a:lstStyle/>
        <a:p>
          <a:r>
            <a:rPr lang="en-US" dirty="0" smtClean="0"/>
            <a:t>Statewide Analysis</a:t>
          </a:r>
          <a:endParaRPr lang="en-US" dirty="0"/>
        </a:p>
      </dgm:t>
    </dgm:pt>
    <dgm:pt modelId="{E30BEC93-5683-4CF6-92BB-A0558AD6C6E6}" type="parTrans" cxnId="{25F4C6B4-5258-4EB8-AD84-3C14134A78B9}">
      <dgm:prSet/>
      <dgm:spPr/>
      <dgm:t>
        <a:bodyPr/>
        <a:lstStyle/>
        <a:p>
          <a:endParaRPr lang="en-US"/>
        </a:p>
      </dgm:t>
    </dgm:pt>
    <dgm:pt modelId="{5EDBEA4C-B361-43E9-8E2E-4DFF7C9D2C19}" type="sibTrans" cxnId="{25F4C6B4-5258-4EB8-AD84-3C14134A78B9}">
      <dgm:prSet/>
      <dgm:spPr/>
      <dgm:t>
        <a:bodyPr/>
        <a:lstStyle/>
        <a:p>
          <a:endParaRPr lang="en-US"/>
        </a:p>
      </dgm:t>
    </dgm:pt>
    <dgm:pt modelId="{7F4D8867-E31C-46B1-AC98-D50BC7D5C810}">
      <dgm:prSet phldrT="[Text]"/>
      <dgm:spPr/>
      <dgm:t>
        <a:bodyPr/>
        <a:lstStyle/>
        <a:p>
          <a:r>
            <a:rPr lang="en-US" dirty="0" smtClean="0"/>
            <a:t>Regional Analysis</a:t>
          </a:r>
          <a:endParaRPr lang="en-US" dirty="0"/>
        </a:p>
      </dgm:t>
    </dgm:pt>
    <dgm:pt modelId="{C5187164-A191-46E0-9A36-67AD6B90BB87}" type="parTrans" cxnId="{16785519-D995-4B54-9EFC-C8FCD02AFF0B}">
      <dgm:prSet/>
      <dgm:spPr/>
      <dgm:t>
        <a:bodyPr/>
        <a:lstStyle/>
        <a:p>
          <a:endParaRPr lang="en-US"/>
        </a:p>
      </dgm:t>
    </dgm:pt>
    <dgm:pt modelId="{E15A8BBB-7B99-40E5-909C-3DF0654815F4}" type="sibTrans" cxnId="{16785519-D995-4B54-9EFC-C8FCD02AFF0B}">
      <dgm:prSet/>
      <dgm:spPr/>
      <dgm:t>
        <a:bodyPr/>
        <a:lstStyle/>
        <a:p>
          <a:endParaRPr lang="en-US"/>
        </a:p>
      </dgm:t>
    </dgm:pt>
    <dgm:pt modelId="{21B533A5-E6CA-4E7B-8AA5-7006CCC3ADBE}">
      <dgm:prSet phldrT="[Text]"/>
      <dgm:spPr/>
      <dgm:t>
        <a:bodyPr/>
        <a:lstStyle/>
        <a:p>
          <a:r>
            <a:rPr lang="en-US" dirty="0" smtClean="0"/>
            <a:t>Energy Usage Characteristics</a:t>
          </a:r>
          <a:endParaRPr lang="en-US" dirty="0"/>
        </a:p>
      </dgm:t>
    </dgm:pt>
    <dgm:pt modelId="{D06FF22F-0295-47B5-8137-A22866FDF96E}" type="parTrans" cxnId="{9D36B88D-F951-4A6C-9FAF-583AE2D45B7B}">
      <dgm:prSet/>
      <dgm:spPr/>
      <dgm:t>
        <a:bodyPr/>
        <a:lstStyle/>
        <a:p>
          <a:endParaRPr lang="en-US"/>
        </a:p>
      </dgm:t>
    </dgm:pt>
    <dgm:pt modelId="{39FE31B1-41F4-4270-8909-31463F553478}" type="sibTrans" cxnId="{9D36B88D-F951-4A6C-9FAF-583AE2D45B7B}">
      <dgm:prSet/>
      <dgm:spPr/>
      <dgm:t>
        <a:bodyPr/>
        <a:lstStyle/>
        <a:p>
          <a:endParaRPr lang="en-US"/>
        </a:p>
      </dgm:t>
    </dgm:pt>
    <dgm:pt modelId="{66942C9B-8412-490A-BE1A-CB2792954107}">
      <dgm:prSet phldrT="[Text]"/>
      <dgm:spPr/>
      <dgm:t>
        <a:bodyPr/>
        <a:lstStyle/>
        <a:p>
          <a:r>
            <a:rPr lang="en-US" dirty="0" smtClean="0"/>
            <a:t>Demographics</a:t>
          </a:r>
          <a:endParaRPr lang="en-US" dirty="0"/>
        </a:p>
      </dgm:t>
    </dgm:pt>
    <dgm:pt modelId="{2D1A2864-7202-4A96-8BAD-F4AE4C8E3388}" type="parTrans" cxnId="{04202CF2-59E9-40F8-A72B-3F08A8D0BF53}">
      <dgm:prSet/>
      <dgm:spPr/>
      <dgm:t>
        <a:bodyPr/>
        <a:lstStyle/>
        <a:p>
          <a:endParaRPr lang="en-US"/>
        </a:p>
      </dgm:t>
    </dgm:pt>
    <dgm:pt modelId="{4AAFF329-E689-4776-BEC0-3C4CCDCEFF63}" type="sibTrans" cxnId="{04202CF2-59E9-40F8-A72B-3F08A8D0BF53}">
      <dgm:prSet/>
      <dgm:spPr/>
      <dgm:t>
        <a:bodyPr/>
        <a:lstStyle/>
        <a:p>
          <a:endParaRPr lang="en-US"/>
        </a:p>
      </dgm:t>
    </dgm:pt>
    <dgm:pt modelId="{A9530065-26FD-4DB7-9E97-871FCE2F52D1}" type="pres">
      <dgm:prSet presAssocID="{2C1D0660-1039-424D-9F1E-36AA395E96C4}" presName="diagram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FEC0C49-9640-497F-869F-67C71699167C}" type="pres">
      <dgm:prSet presAssocID="{2C1D0660-1039-424D-9F1E-36AA395E96C4}" presName="matrix" presStyleCnt="0"/>
      <dgm:spPr/>
    </dgm:pt>
    <dgm:pt modelId="{2552D32A-6BB1-459C-AD4F-C940B66BDD43}" type="pres">
      <dgm:prSet presAssocID="{2C1D0660-1039-424D-9F1E-36AA395E96C4}" presName="tile1" presStyleLbl="node1" presStyleIdx="0" presStyleCnt="4"/>
      <dgm:spPr/>
      <dgm:t>
        <a:bodyPr/>
        <a:lstStyle/>
        <a:p>
          <a:endParaRPr lang="en-US"/>
        </a:p>
      </dgm:t>
    </dgm:pt>
    <dgm:pt modelId="{6E7CAB8B-04F5-4912-8426-82C177683CB2}" type="pres">
      <dgm:prSet presAssocID="{2C1D0660-1039-424D-9F1E-36AA395E96C4}" presName="tile1text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354D28-22D7-4D1B-8442-07D9E1648484}" type="pres">
      <dgm:prSet presAssocID="{2C1D0660-1039-424D-9F1E-36AA395E96C4}" presName="tile2" presStyleLbl="node1" presStyleIdx="1" presStyleCnt="4"/>
      <dgm:spPr/>
      <dgm:t>
        <a:bodyPr/>
        <a:lstStyle/>
        <a:p>
          <a:endParaRPr lang="en-US"/>
        </a:p>
      </dgm:t>
    </dgm:pt>
    <dgm:pt modelId="{7F9DB8FD-C5D2-4DE9-A89A-33648A33E5BF}" type="pres">
      <dgm:prSet presAssocID="{2C1D0660-1039-424D-9F1E-36AA395E96C4}" presName="tile2text" presStyleLbl="node1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32EDEC3-DC80-46FA-88E3-8D52187C06AC}" type="pres">
      <dgm:prSet presAssocID="{2C1D0660-1039-424D-9F1E-36AA395E96C4}" presName="tile3" presStyleLbl="node1" presStyleIdx="2" presStyleCnt="4"/>
      <dgm:spPr/>
      <dgm:t>
        <a:bodyPr/>
        <a:lstStyle/>
        <a:p>
          <a:endParaRPr lang="en-US"/>
        </a:p>
      </dgm:t>
    </dgm:pt>
    <dgm:pt modelId="{A520004D-9C18-4023-A7CE-C33FB4AF1F8D}" type="pres">
      <dgm:prSet presAssocID="{2C1D0660-1039-424D-9F1E-36AA395E96C4}" presName="tile3text" presStyleLbl="node1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4021788-54D0-46B0-8544-D003701E23A6}" type="pres">
      <dgm:prSet presAssocID="{2C1D0660-1039-424D-9F1E-36AA395E96C4}" presName="tile4" presStyleLbl="node1" presStyleIdx="3" presStyleCnt="4"/>
      <dgm:spPr/>
      <dgm:t>
        <a:bodyPr/>
        <a:lstStyle/>
        <a:p>
          <a:endParaRPr lang="en-US"/>
        </a:p>
      </dgm:t>
    </dgm:pt>
    <dgm:pt modelId="{0D9D403F-3053-4EAF-9339-58894C53233C}" type="pres">
      <dgm:prSet presAssocID="{2C1D0660-1039-424D-9F1E-36AA395E96C4}" presName="tile4text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655AF8-27A0-4C2F-ABED-919E041BD7F3}" type="pres">
      <dgm:prSet presAssocID="{2C1D0660-1039-424D-9F1E-36AA395E96C4}" presName="centerTile" presStyleLbl="fgShp" presStyleIdx="0" presStyleCnt="1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</dgm:ptLst>
  <dgm:cxnLst>
    <dgm:cxn modelId="{FBDAA359-A2FF-4648-99B7-5130D1E66AA3}" type="presOf" srcId="{81F43022-B319-46EF-B41A-BD0BFC4E80FA}" destId="{63655AF8-27A0-4C2F-ABED-919E041BD7F3}" srcOrd="0" destOrd="0" presId="urn:microsoft.com/office/officeart/2005/8/layout/matrix1"/>
    <dgm:cxn modelId="{ACCBDC70-03B3-4A2A-8CD9-A8EA15733C63}" type="presOf" srcId="{66942C9B-8412-490A-BE1A-CB2792954107}" destId="{94021788-54D0-46B0-8544-D003701E23A6}" srcOrd="0" destOrd="0" presId="urn:microsoft.com/office/officeart/2005/8/layout/matrix1"/>
    <dgm:cxn modelId="{87E1FBDE-EFCA-4ECC-9293-85267C56E66E}" type="presOf" srcId="{21B533A5-E6CA-4E7B-8AA5-7006CCC3ADBE}" destId="{732EDEC3-DC80-46FA-88E3-8D52187C06AC}" srcOrd="0" destOrd="0" presId="urn:microsoft.com/office/officeart/2005/8/layout/matrix1"/>
    <dgm:cxn modelId="{EA7EF6C6-C67B-467F-B726-6420F3B147E8}" type="presOf" srcId="{7F4D8867-E31C-46B1-AC98-D50BC7D5C810}" destId="{3D354D28-22D7-4D1B-8442-07D9E1648484}" srcOrd="0" destOrd="0" presId="urn:microsoft.com/office/officeart/2005/8/layout/matrix1"/>
    <dgm:cxn modelId="{30784E26-90AC-4B92-809F-EC66DBA8939D}" type="presOf" srcId="{21B533A5-E6CA-4E7B-8AA5-7006CCC3ADBE}" destId="{A520004D-9C18-4023-A7CE-C33FB4AF1F8D}" srcOrd="1" destOrd="0" presId="urn:microsoft.com/office/officeart/2005/8/layout/matrix1"/>
    <dgm:cxn modelId="{2F0BF0BE-F7A9-4F1C-BAEA-7DCC81803016}" type="presOf" srcId="{7F4D8867-E31C-46B1-AC98-D50BC7D5C810}" destId="{7F9DB8FD-C5D2-4DE9-A89A-33648A33E5BF}" srcOrd="1" destOrd="0" presId="urn:microsoft.com/office/officeart/2005/8/layout/matrix1"/>
    <dgm:cxn modelId="{9D36B88D-F951-4A6C-9FAF-583AE2D45B7B}" srcId="{81F43022-B319-46EF-B41A-BD0BFC4E80FA}" destId="{21B533A5-E6CA-4E7B-8AA5-7006CCC3ADBE}" srcOrd="2" destOrd="0" parTransId="{D06FF22F-0295-47B5-8137-A22866FDF96E}" sibTransId="{39FE31B1-41F4-4270-8909-31463F553478}"/>
    <dgm:cxn modelId="{38AC15AB-9CFF-403D-B924-A92FD02C0EB4}" type="presOf" srcId="{6B9F8F51-6417-41D4-92D5-EB1394154750}" destId="{2552D32A-6BB1-459C-AD4F-C940B66BDD43}" srcOrd="0" destOrd="0" presId="urn:microsoft.com/office/officeart/2005/8/layout/matrix1"/>
    <dgm:cxn modelId="{B5831B90-CBBF-4718-B550-A22E4465ED06}" srcId="{2C1D0660-1039-424D-9F1E-36AA395E96C4}" destId="{81F43022-B319-46EF-B41A-BD0BFC4E80FA}" srcOrd="0" destOrd="0" parTransId="{5F766699-6264-4D13-AAAC-DD0DC9516790}" sibTransId="{9EED731F-1798-4827-85B7-D82853E84086}"/>
    <dgm:cxn modelId="{62986311-4272-407C-84E6-0DEE88040D31}" type="presOf" srcId="{6B9F8F51-6417-41D4-92D5-EB1394154750}" destId="{6E7CAB8B-04F5-4912-8426-82C177683CB2}" srcOrd="1" destOrd="0" presId="urn:microsoft.com/office/officeart/2005/8/layout/matrix1"/>
    <dgm:cxn modelId="{16785519-D995-4B54-9EFC-C8FCD02AFF0B}" srcId="{81F43022-B319-46EF-B41A-BD0BFC4E80FA}" destId="{7F4D8867-E31C-46B1-AC98-D50BC7D5C810}" srcOrd="1" destOrd="0" parTransId="{C5187164-A191-46E0-9A36-67AD6B90BB87}" sibTransId="{E15A8BBB-7B99-40E5-909C-3DF0654815F4}"/>
    <dgm:cxn modelId="{066BCD11-14FD-488B-A3AF-27EF3DF294B4}" type="presOf" srcId="{2C1D0660-1039-424D-9F1E-36AA395E96C4}" destId="{A9530065-26FD-4DB7-9E97-871FCE2F52D1}" srcOrd="0" destOrd="0" presId="urn:microsoft.com/office/officeart/2005/8/layout/matrix1"/>
    <dgm:cxn modelId="{2807DF28-3516-414E-A1C0-8BCE7B3E2CC0}" type="presOf" srcId="{66942C9B-8412-490A-BE1A-CB2792954107}" destId="{0D9D403F-3053-4EAF-9339-58894C53233C}" srcOrd="1" destOrd="0" presId="urn:microsoft.com/office/officeart/2005/8/layout/matrix1"/>
    <dgm:cxn modelId="{25F4C6B4-5258-4EB8-AD84-3C14134A78B9}" srcId="{81F43022-B319-46EF-B41A-BD0BFC4E80FA}" destId="{6B9F8F51-6417-41D4-92D5-EB1394154750}" srcOrd="0" destOrd="0" parTransId="{E30BEC93-5683-4CF6-92BB-A0558AD6C6E6}" sibTransId="{5EDBEA4C-B361-43E9-8E2E-4DFF7C9D2C19}"/>
    <dgm:cxn modelId="{04202CF2-59E9-40F8-A72B-3F08A8D0BF53}" srcId="{81F43022-B319-46EF-B41A-BD0BFC4E80FA}" destId="{66942C9B-8412-490A-BE1A-CB2792954107}" srcOrd="3" destOrd="0" parTransId="{2D1A2864-7202-4A96-8BAD-F4AE4C8E3388}" sibTransId="{4AAFF329-E689-4776-BEC0-3C4CCDCEFF63}"/>
    <dgm:cxn modelId="{8C10DF81-B4B9-45DF-9517-376242F7B141}" type="presParOf" srcId="{A9530065-26FD-4DB7-9E97-871FCE2F52D1}" destId="{CFEC0C49-9640-497F-869F-67C71699167C}" srcOrd="0" destOrd="0" presId="urn:microsoft.com/office/officeart/2005/8/layout/matrix1"/>
    <dgm:cxn modelId="{B9C19FAF-AE35-4275-BDA8-838272C3348A}" type="presParOf" srcId="{CFEC0C49-9640-497F-869F-67C71699167C}" destId="{2552D32A-6BB1-459C-AD4F-C940B66BDD43}" srcOrd="0" destOrd="0" presId="urn:microsoft.com/office/officeart/2005/8/layout/matrix1"/>
    <dgm:cxn modelId="{A9270B0F-DB08-4FE7-8EF3-3780C21B8C77}" type="presParOf" srcId="{CFEC0C49-9640-497F-869F-67C71699167C}" destId="{6E7CAB8B-04F5-4912-8426-82C177683CB2}" srcOrd="1" destOrd="0" presId="urn:microsoft.com/office/officeart/2005/8/layout/matrix1"/>
    <dgm:cxn modelId="{731832D8-091E-408F-AB41-33C675C78764}" type="presParOf" srcId="{CFEC0C49-9640-497F-869F-67C71699167C}" destId="{3D354D28-22D7-4D1B-8442-07D9E1648484}" srcOrd="2" destOrd="0" presId="urn:microsoft.com/office/officeart/2005/8/layout/matrix1"/>
    <dgm:cxn modelId="{359916EF-5FCA-43D3-A300-A03E7E1FFFC2}" type="presParOf" srcId="{CFEC0C49-9640-497F-869F-67C71699167C}" destId="{7F9DB8FD-C5D2-4DE9-A89A-33648A33E5BF}" srcOrd="3" destOrd="0" presId="urn:microsoft.com/office/officeart/2005/8/layout/matrix1"/>
    <dgm:cxn modelId="{46CEC539-80DC-4A77-88BC-1AB9862A9AAF}" type="presParOf" srcId="{CFEC0C49-9640-497F-869F-67C71699167C}" destId="{732EDEC3-DC80-46FA-88E3-8D52187C06AC}" srcOrd="4" destOrd="0" presId="urn:microsoft.com/office/officeart/2005/8/layout/matrix1"/>
    <dgm:cxn modelId="{B0DDF891-BE23-4906-B6E4-568AB428E51B}" type="presParOf" srcId="{CFEC0C49-9640-497F-869F-67C71699167C}" destId="{A520004D-9C18-4023-A7CE-C33FB4AF1F8D}" srcOrd="5" destOrd="0" presId="urn:microsoft.com/office/officeart/2005/8/layout/matrix1"/>
    <dgm:cxn modelId="{A66CD467-4069-4351-A36C-694D88272D59}" type="presParOf" srcId="{CFEC0C49-9640-497F-869F-67C71699167C}" destId="{94021788-54D0-46B0-8544-D003701E23A6}" srcOrd="6" destOrd="0" presId="urn:microsoft.com/office/officeart/2005/8/layout/matrix1"/>
    <dgm:cxn modelId="{D7824910-30A7-4B57-B0CA-E726CE7F59FA}" type="presParOf" srcId="{CFEC0C49-9640-497F-869F-67C71699167C}" destId="{0D9D403F-3053-4EAF-9339-58894C53233C}" srcOrd="7" destOrd="0" presId="urn:microsoft.com/office/officeart/2005/8/layout/matrix1"/>
    <dgm:cxn modelId="{87049DF5-28E7-4D73-997E-DA6627A8BC95}" type="presParOf" srcId="{A9530065-26FD-4DB7-9E97-871FCE2F52D1}" destId="{63655AF8-27A0-4C2F-ABED-919E041BD7F3}" srcOrd="1" destOrd="0" presId="urn:microsoft.com/office/officeart/2005/8/layout/matrix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2.xml><?xml version="1.0" encoding="utf-8"?>
<dgm:dataModel xmlns:dgm="http://schemas.openxmlformats.org/drawingml/2006/diagram" xmlns:a="http://schemas.openxmlformats.org/drawingml/2006/main">
  <dgm:ptLst>
    <dgm:pt modelId="{FA4525CB-6918-4DE2-BA48-E7702BB46C73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</dgm:pt>
    <dgm:pt modelId="{61BD76EE-A557-4392-8C7E-EF617775E719}">
      <dgm:prSet phldrT="[Text]"/>
      <dgm:spPr/>
      <dgm:t>
        <a:bodyPr/>
        <a:lstStyle/>
        <a:p>
          <a:r>
            <a:rPr lang="en-US" dirty="0" smtClean="0"/>
            <a:t>Analyze energy needs of eligible households</a:t>
          </a:r>
          <a:endParaRPr lang="en-US" dirty="0"/>
        </a:p>
      </dgm:t>
    </dgm:pt>
    <dgm:pt modelId="{7DCCD83F-0BBF-4D71-A5D8-CB47ADB2C8E1}" type="parTrans" cxnId="{8AEFE5C6-DA91-4E71-BCDE-385657DE4D80}">
      <dgm:prSet/>
      <dgm:spPr/>
    </dgm:pt>
    <dgm:pt modelId="{E90C6947-B2E2-49E1-A3FB-667FACBABA8C}" type="sibTrans" cxnId="{8AEFE5C6-DA91-4E71-BCDE-385657DE4D80}">
      <dgm:prSet/>
      <dgm:spPr/>
    </dgm:pt>
    <dgm:pt modelId="{688AA885-6BF3-4115-A155-0313DFFA758E}">
      <dgm:prSet phldrT="[Text]"/>
      <dgm:spPr/>
      <dgm:t>
        <a:bodyPr/>
        <a:lstStyle/>
        <a:p>
          <a:r>
            <a:rPr lang="en-US" dirty="0" smtClean="0"/>
            <a:t>Document demographic characteristics of eligible households</a:t>
          </a:r>
          <a:endParaRPr lang="en-US" dirty="0"/>
        </a:p>
      </dgm:t>
    </dgm:pt>
    <dgm:pt modelId="{428DC0B4-0ADC-4FD8-A3B9-22679C17D5E7}" type="parTrans" cxnId="{610E10C3-344D-42EC-85CE-04BC8B57993C}">
      <dgm:prSet/>
      <dgm:spPr/>
    </dgm:pt>
    <dgm:pt modelId="{7183D75E-E6D1-4778-BF5D-03642C277B6F}" type="sibTrans" cxnId="{610E10C3-344D-42EC-85CE-04BC8B57993C}">
      <dgm:prSet/>
      <dgm:spPr/>
    </dgm:pt>
    <dgm:pt modelId="{3F1721B9-49D8-483A-B31F-D6DEE154F638}">
      <dgm:prSet phldrT="[Text]"/>
      <dgm:spPr/>
      <dgm:t>
        <a:bodyPr/>
        <a:lstStyle/>
        <a:p>
          <a:r>
            <a:rPr lang="en-US" dirty="0" smtClean="0"/>
            <a:t>Understand the population the program serves</a:t>
          </a:r>
          <a:endParaRPr lang="en-US" dirty="0"/>
        </a:p>
      </dgm:t>
    </dgm:pt>
    <dgm:pt modelId="{679FE7C1-BB10-4DD4-82DB-6F210EAD2074}" type="parTrans" cxnId="{14DA9F5D-9384-4293-B7AB-164937B1437C}">
      <dgm:prSet/>
      <dgm:spPr/>
    </dgm:pt>
    <dgm:pt modelId="{B254C2DE-54FD-4765-AFCE-96A1E78A7721}" type="sibTrans" cxnId="{14DA9F5D-9384-4293-B7AB-164937B1437C}">
      <dgm:prSet/>
      <dgm:spPr/>
    </dgm:pt>
    <dgm:pt modelId="{1F0DC2DD-1CC8-45B4-B546-697C4F967A90}" type="pres">
      <dgm:prSet presAssocID="{FA4525CB-6918-4DE2-BA48-E7702BB46C73}" presName="CompostProcess" presStyleCnt="0">
        <dgm:presLayoutVars>
          <dgm:dir/>
          <dgm:resizeHandles val="exact"/>
        </dgm:presLayoutVars>
      </dgm:prSet>
      <dgm:spPr/>
    </dgm:pt>
    <dgm:pt modelId="{75DE2048-BF6D-4E4C-94DF-3AFC34950F74}" type="pres">
      <dgm:prSet presAssocID="{FA4525CB-6918-4DE2-BA48-E7702BB46C73}" presName="arrow" presStyleLbl="bgShp" presStyleIdx="0" presStyleCnt="1"/>
      <dgm:spPr/>
    </dgm:pt>
    <dgm:pt modelId="{D41DC7E5-F1F1-4902-B291-F46B260071E5}" type="pres">
      <dgm:prSet presAssocID="{FA4525CB-6918-4DE2-BA48-E7702BB46C73}" presName="linearProcess" presStyleCnt="0"/>
      <dgm:spPr/>
    </dgm:pt>
    <dgm:pt modelId="{A93D2E84-67DB-4731-9E57-A97F7D188D40}" type="pres">
      <dgm:prSet presAssocID="{61BD76EE-A557-4392-8C7E-EF617775E719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B9B6EF0-1F4C-435E-8B81-723AA026676B}" type="pres">
      <dgm:prSet presAssocID="{E90C6947-B2E2-49E1-A3FB-667FACBABA8C}" presName="sibTrans" presStyleCnt="0"/>
      <dgm:spPr/>
    </dgm:pt>
    <dgm:pt modelId="{2473653E-6439-4131-A2CD-7DB6334CDDB4}" type="pres">
      <dgm:prSet presAssocID="{688AA885-6BF3-4115-A155-0313DFFA758E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5C1507-F765-4FA1-9264-6CEE126BF398}" type="pres">
      <dgm:prSet presAssocID="{7183D75E-E6D1-4778-BF5D-03642C277B6F}" presName="sibTrans" presStyleCnt="0"/>
      <dgm:spPr/>
    </dgm:pt>
    <dgm:pt modelId="{76BF32FF-104F-470E-BD51-DC67751F77BB}" type="pres">
      <dgm:prSet presAssocID="{3F1721B9-49D8-483A-B31F-D6DEE154F638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BF0D460-9F5A-4133-9CDB-32B88F6F4E5F}" type="presOf" srcId="{FA4525CB-6918-4DE2-BA48-E7702BB46C73}" destId="{1F0DC2DD-1CC8-45B4-B546-697C4F967A90}" srcOrd="0" destOrd="0" presId="urn:microsoft.com/office/officeart/2005/8/layout/hProcess9"/>
    <dgm:cxn modelId="{17159269-39B1-4133-BFB0-C2B06C2185EC}" type="presOf" srcId="{688AA885-6BF3-4115-A155-0313DFFA758E}" destId="{2473653E-6439-4131-A2CD-7DB6334CDDB4}" srcOrd="0" destOrd="0" presId="urn:microsoft.com/office/officeart/2005/8/layout/hProcess9"/>
    <dgm:cxn modelId="{EB9B99CE-7BAC-44C5-8C9E-7B91FB732A70}" type="presOf" srcId="{3F1721B9-49D8-483A-B31F-D6DEE154F638}" destId="{76BF32FF-104F-470E-BD51-DC67751F77BB}" srcOrd="0" destOrd="0" presId="urn:microsoft.com/office/officeart/2005/8/layout/hProcess9"/>
    <dgm:cxn modelId="{14DA9F5D-9384-4293-B7AB-164937B1437C}" srcId="{FA4525CB-6918-4DE2-BA48-E7702BB46C73}" destId="{3F1721B9-49D8-483A-B31F-D6DEE154F638}" srcOrd="2" destOrd="0" parTransId="{679FE7C1-BB10-4DD4-82DB-6F210EAD2074}" sibTransId="{B254C2DE-54FD-4765-AFCE-96A1E78A7721}"/>
    <dgm:cxn modelId="{8AEFE5C6-DA91-4E71-BCDE-385657DE4D80}" srcId="{FA4525CB-6918-4DE2-BA48-E7702BB46C73}" destId="{61BD76EE-A557-4392-8C7E-EF617775E719}" srcOrd="0" destOrd="0" parTransId="{7DCCD83F-0BBF-4D71-A5D8-CB47ADB2C8E1}" sibTransId="{E90C6947-B2E2-49E1-A3FB-667FACBABA8C}"/>
    <dgm:cxn modelId="{72DF85A3-4FFC-410B-8CDC-CA012AFFEF49}" type="presOf" srcId="{61BD76EE-A557-4392-8C7E-EF617775E719}" destId="{A93D2E84-67DB-4731-9E57-A97F7D188D40}" srcOrd="0" destOrd="0" presId="urn:microsoft.com/office/officeart/2005/8/layout/hProcess9"/>
    <dgm:cxn modelId="{610E10C3-344D-42EC-85CE-04BC8B57993C}" srcId="{FA4525CB-6918-4DE2-BA48-E7702BB46C73}" destId="{688AA885-6BF3-4115-A155-0313DFFA758E}" srcOrd="1" destOrd="0" parTransId="{428DC0B4-0ADC-4FD8-A3B9-22679C17D5E7}" sibTransId="{7183D75E-E6D1-4778-BF5D-03642C277B6F}"/>
    <dgm:cxn modelId="{A82027D7-E00F-493A-A879-0135D4DDCBB4}" type="presParOf" srcId="{1F0DC2DD-1CC8-45B4-B546-697C4F967A90}" destId="{75DE2048-BF6D-4E4C-94DF-3AFC34950F74}" srcOrd="0" destOrd="0" presId="urn:microsoft.com/office/officeart/2005/8/layout/hProcess9"/>
    <dgm:cxn modelId="{863F2B21-56E4-4B29-AEBA-53CC4DCEAB8E}" type="presParOf" srcId="{1F0DC2DD-1CC8-45B4-B546-697C4F967A90}" destId="{D41DC7E5-F1F1-4902-B291-F46B260071E5}" srcOrd="1" destOrd="0" presId="urn:microsoft.com/office/officeart/2005/8/layout/hProcess9"/>
    <dgm:cxn modelId="{1461F06E-26E8-417E-B1B1-952FDCB6669F}" type="presParOf" srcId="{D41DC7E5-F1F1-4902-B291-F46B260071E5}" destId="{A93D2E84-67DB-4731-9E57-A97F7D188D40}" srcOrd="0" destOrd="0" presId="urn:microsoft.com/office/officeart/2005/8/layout/hProcess9"/>
    <dgm:cxn modelId="{7855F67C-56A2-486B-89AE-96D8FEF48B13}" type="presParOf" srcId="{D41DC7E5-F1F1-4902-B291-F46B260071E5}" destId="{7B9B6EF0-1F4C-435E-8B81-723AA026676B}" srcOrd="1" destOrd="0" presId="urn:microsoft.com/office/officeart/2005/8/layout/hProcess9"/>
    <dgm:cxn modelId="{A0BE4AAE-DD8E-4FE9-8425-63DC54EE50E6}" type="presParOf" srcId="{D41DC7E5-F1F1-4902-B291-F46B260071E5}" destId="{2473653E-6439-4131-A2CD-7DB6334CDDB4}" srcOrd="2" destOrd="0" presId="urn:microsoft.com/office/officeart/2005/8/layout/hProcess9"/>
    <dgm:cxn modelId="{97C679D2-57B5-4F34-A93C-9F0B72850FDE}" type="presParOf" srcId="{D41DC7E5-F1F1-4902-B291-F46B260071E5}" destId="{405C1507-F765-4FA1-9264-6CEE126BF398}" srcOrd="3" destOrd="0" presId="urn:microsoft.com/office/officeart/2005/8/layout/hProcess9"/>
    <dgm:cxn modelId="{13EAB7A5-D87B-4758-B8E8-1C2CFD67BC38}" type="presParOf" srcId="{D41DC7E5-F1F1-4902-B291-F46B260071E5}" destId="{76BF32FF-104F-470E-BD51-DC67751F77BB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3.xml><?xml version="1.0" encoding="utf-8"?>
<dgm:dataModel xmlns:dgm="http://schemas.openxmlformats.org/drawingml/2006/diagram" xmlns:a="http://schemas.openxmlformats.org/drawingml/2006/main">
  <dgm:ptLst>
    <dgm:pt modelId="{2883FCF8-794D-4353-BDCE-AE2BBA2B61C2}" type="doc">
      <dgm:prSet loTypeId="urn:microsoft.com/office/officeart/2005/8/layout/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21B0A1A-A0A9-4030-8503-7FE8FBD65243}">
      <dgm:prSet phldrT="[Text]"/>
      <dgm:spPr/>
      <dgm:t>
        <a:bodyPr/>
        <a:lstStyle/>
        <a:p>
          <a:r>
            <a:rPr lang="en-US" dirty="0" smtClean="0"/>
            <a:t>Geographic Detail</a:t>
          </a:r>
          <a:endParaRPr lang="en-US" dirty="0"/>
        </a:p>
      </dgm:t>
    </dgm:pt>
    <dgm:pt modelId="{956C5BA3-02A2-4699-A254-53D36325D058}" type="parTrans" cxnId="{C64D1F65-31CC-40DC-9286-FEE0AB54B6EE}">
      <dgm:prSet/>
      <dgm:spPr/>
      <dgm:t>
        <a:bodyPr/>
        <a:lstStyle/>
        <a:p>
          <a:endParaRPr lang="en-US"/>
        </a:p>
      </dgm:t>
    </dgm:pt>
    <dgm:pt modelId="{986E54EF-C0F2-411F-8E90-8803EDA112E6}" type="sibTrans" cxnId="{C64D1F65-31CC-40DC-9286-FEE0AB54B6EE}">
      <dgm:prSet/>
      <dgm:spPr/>
      <dgm:t>
        <a:bodyPr/>
        <a:lstStyle/>
        <a:p>
          <a:endParaRPr lang="en-US"/>
        </a:p>
      </dgm:t>
    </dgm:pt>
    <dgm:pt modelId="{30DD6F47-DC20-4E1E-93CC-70BFB173682F}">
      <dgm:prSet phldrT="[Text]" custT="1"/>
      <dgm:spPr/>
      <dgm:t>
        <a:bodyPr/>
        <a:lstStyle/>
        <a:p>
          <a:r>
            <a:rPr lang="en-US" sz="2400" dirty="0" smtClean="0"/>
            <a:t>State</a:t>
          </a:r>
          <a:endParaRPr lang="en-US" sz="2400" dirty="0"/>
        </a:p>
      </dgm:t>
    </dgm:pt>
    <dgm:pt modelId="{208642E3-7900-41C9-A3D9-470705A15F74}" type="parTrans" cxnId="{BB175EDB-016D-4969-8BF8-A4AD6A4F3B61}">
      <dgm:prSet/>
      <dgm:spPr/>
      <dgm:t>
        <a:bodyPr/>
        <a:lstStyle/>
        <a:p>
          <a:endParaRPr lang="en-US"/>
        </a:p>
      </dgm:t>
    </dgm:pt>
    <dgm:pt modelId="{39EA58EC-D7BF-4E70-90A3-BA1D9B17965F}" type="sibTrans" cxnId="{BB175EDB-016D-4969-8BF8-A4AD6A4F3B61}">
      <dgm:prSet/>
      <dgm:spPr/>
      <dgm:t>
        <a:bodyPr/>
        <a:lstStyle/>
        <a:p>
          <a:endParaRPr lang="en-US"/>
        </a:p>
      </dgm:t>
    </dgm:pt>
    <dgm:pt modelId="{C45FC93E-DBE8-4B82-AF2E-2C6A58571B94}">
      <dgm:prSet phldrT="[Text]" custT="1"/>
      <dgm:spPr/>
      <dgm:t>
        <a:bodyPr/>
        <a:lstStyle/>
        <a:p>
          <a:r>
            <a:rPr lang="en-US" sz="2400" dirty="0" smtClean="0"/>
            <a:t>Regional</a:t>
          </a:r>
          <a:endParaRPr lang="en-US" sz="2400" dirty="0"/>
        </a:p>
      </dgm:t>
    </dgm:pt>
    <dgm:pt modelId="{5FD658A9-9F79-4F61-937F-7E1881181440}" type="parTrans" cxnId="{41C3B698-4578-42B8-96B7-DBC3ED00446D}">
      <dgm:prSet/>
      <dgm:spPr/>
      <dgm:t>
        <a:bodyPr/>
        <a:lstStyle/>
        <a:p>
          <a:endParaRPr lang="en-US"/>
        </a:p>
      </dgm:t>
    </dgm:pt>
    <dgm:pt modelId="{881A08E1-8200-46EC-8E28-1044D299A281}" type="sibTrans" cxnId="{41C3B698-4578-42B8-96B7-DBC3ED00446D}">
      <dgm:prSet/>
      <dgm:spPr/>
      <dgm:t>
        <a:bodyPr/>
        <a:lstStyle/>
        <a:p>
          <a:endParaRPr lang="en-US"/>
        </a:p>
      </dgm:t>
    </dgm:pt>
    <dgm:pt modelId="{9E77DCCB-4600-49A7-A793-D04F106E037A}">
      <dgm:prSet phldrT="[Text]"/>
      <dgm:spPr/>
      <dgm:t>
        <a:bodyPr/>
        <a:lstStyle/>
        <a:p>
          <a:r>
            <a:rPr lang="en-US" dirty="0" smtClean="0"/>
            <a:t>Variables Analyzed</a:t>
          </a:r>
          <a:endParaRPr lang="en-US" dirty="0"/>
        </a:p>
      </dgm:t>
    </dgm:pt>
    <dgm:pt modelId="{6DCBD95B-DE3F-41EF-91E8-6F763346B438}" type="parTrans" cxnId="{E96B15B0-32B9-44EA-A08E-3B262257ED85}">
      <dgm:prSet/>
      <dgm:spPr/>
      <dgm:t>
        <a:bodyPr/>
        <a:lstStyle/>
        <a:p>
          <a:endParaRPr lang="en-US"/>
        </a:p>
      </dgm:t>
    </dgm:pt>
    <dgm:pt modelId="{44D8F228-1BCB-4BD2-AADA-B72611C6A9E1}" type="sibTrans" cxnId="{E96B15B0-32B9-44EA-A08E-3B262257ED85}">
      <dgm:prSet/>
      <dgm:spPr/>
      <dgm:t>
        <a:bodyPr/>
        <a:lstStyle/>
        <a:p>
          <a:endParaRPr lang="en-US"/>
        </a:p>
      </dgm:t>
    </dgm:pt>
    <dgm:pt modelId="{AAC8514C-CB25-4EDB-9D33-C78FC499D410}">
      <dgm:prSet phldrT="[Text]"/>
      <dgm:spPr/>
      <dgm:t>
        <a:bodyPr/>
        <a:lstStyle/>
        <a:p>
          <a:r>
            <a:rPr lang="en-US" dirty="0" smtClean="0"/>
            <a:t>Number of Eligible Households</a:t>
          </a:r>
          <a:endParaRPr lang="en-US" dirty="0"/>
        </a:p>
      </dgm:t>
    </dgm:pt>
    <dgm:pt modelId="{FC8DA2AF-5254-4C3F-82F1-B83D287D7CE7}" type="parTrans" cxnId="{512E5BED-4DB6-46C8-8A6C-B70D6CBEC8EE}">
      <dgm:prSet/>
      <dgm:spPr/>
      <dgm:t>
        <a:bodyPr/>
        <a:lstStyle/>
        <a:p>
          <a:endParaRPr lang="en-US"/>
        </a:p>
      </dgm:t>
    </dgm:pt>
    <dgm:pt modelId="{C9F12A99-73AE-43C4-9983-AB7D94E990D5}" type="sibTrans" cxnId="{512E5BED-4DB6-46C8-8A6C-B70D6CBEC8EE}">
      <dgm:prSet/>
      <dgm:spPr/>
      <dgm:t>
        <a:bodyPr/>
        <a:lstStyle/>
        <a:p>
          <a:endParaRPr lang="en-US"/>
        </a:p>
      </dgm:t>
    </dgm:pt>
    <dgm:pt modelId="{F0F2E0E1-ABA1-4068-9287-39165DF49788}">
      <dgm:prSet phldrT="[Text]"/>
      <dgm:spPr/>
      <dgm:t>
        <a:bodyPr/>
        <a:lstStyle/>
        <a:p>
          <a:r>
            <a:rPr lang="en-US" dirty="0" smtClean="0"/>
            <a:t>Main Heating Fuel</a:t>
          </a:r>
          <a:endParaRPr lang="en-US" dirty="0"/>
        </a:p>
      </dgm:t>
    </dgm:pt>
    <dgm:pt modelId="{EA2CFCA0-7CE6-4F42-9A76-E9E45FC0BD0D}" type="parTrans" cxnId="{FC318CA7-2682-461F-BB98-2A083ED0D71E}">
      <dgm:prSet/>
      <dgm:spPr/>
      <dgm:t>
        <a:bodyPr/>
        <a:lstStyle/>
        <a:p>
          <a:endParaRPr lang="en-US"/>
        </a:p>
      </dgm:t>
    </dgm:pt>
    <dgm:pt modelId="{944F9B5B-D62B-48F4-A69F-B039EBB4CF3A}" type="sibTrans" cxnId="{FC318CA7-2682-461F-BB98-2A083ED0D71E}">
      <dgm:prSet/>
      <dgm:spPr/>
      <dgm:t>
        <a:bodyPr/>
        <a:lstStyle/>
        <a:p>
          <a:endParaRPr lang="en-US"/>
        </a:p>
      </dgm:t>
    </dgm:pt>
    <dgm:pt modelId="{34EDF19C-60BB-4F53-81E3-3AEDAE414876}">
      <dgm:prSet phldrT="[Text]"/>
      <dgm:spPr/>
      <dgm:t>
        <a:bodyPr/>
        <a:lstStyle/>
        <a:p>
          <a:r>
            <a:rPr lang="en-US" dirty="0" smtClean="0"/>
            <a:t>Energy Bills</a:t>
          </a:r>
          <a:endParaRPr lang="en-US" dirty="0"/>
        </a:p>
      </dgm:t>
    </dgm:pt>
    <dgm:pt modelId="{ED88B0B5-A716-4936-AEFF-DB84EE874018}" type="parTrans" cxnId="{12DA6EF9-702C-49AB-B2AE-1FC8A0ECFC5D}">
      <dgm:prSet/>
      <dgm:spPr/>
      <dgm:t>
        <a:bodyPr/>
        <a:lstStyle/>
        <a:p>
          <a:endParaRPr lang="en-US"/>
        </a:p>
      </dgm:t>
    </dgm:pt>
    <dgm:pt modelId="{DA1776B1-23AF-495A-A639-0EF2FF70E3FF}" type="sibTrans" cxnId="{12DA6EF9-702C-49AB-B2AE-1FC8A0ECFC5D}">
      <dgm:prSet/>
      <dgm:spPr/>
      <dgm:t>
        <a:bodyPr/>
        <a:lstStyle/>
        <a:p>
          <a:endParaRPr lang="en-US"/>
        </a:p>
      </dgm:t>
    </dgm:pt>
    <dgm:pt modelId="{1A8C25FB-773F-449D-9DE9-F0939195D4A9}">
      <dgm:prSet phldrT="[Text]"/>
      <dgm:spPr/>
      <dgm:t>
        <a:bodyPr/>
        <a:lstStyle/>
        <a:p>
          <a:r>
            <a:rPr lang="en-US" dirty="0" smtClean="0"/>
            <a:t>Energy Burden</a:t>
          </a:r>
          <a:endParaRPr lang="en-US" dirty="0"/>
        </a:p>
      </dgm:t>
    </dgm:pt>
    <dgm:pt modelId="{151CDF75-AC62-498B-A9F3-A6D03C31857C}" type="parTrans" cxnId="{F3D94DBD-62BB-41C6-8648-F6CC4752A141}">
      <dgm:prSet/>
      <dgm:spPr/>
      <dgm:t>
        <a:bodyPr/>
        <a:lstStyle/>
        <a:p>
          <a:endParaRPr lang="en-US"/>
        </a:p>
      </dgm:t>
    </dgm:pt>
    <dgm:pt modelId="{161395EC-931A-4B68-9EDD-07C0DC65E377}" type="sibTrans" cxnId="{F3D94DBD-62BB-41C6-8648-F6CC4752A141}">
      <dgm:prSet/>
      <dgm:spPr/>
      <dgm:t>
        <a:bodyPr/>
        <a:lstStyle/>
        <a:p>
          <a:endParaRPr lang="en-US"/>
        </a:p>
      </dgm:t>
    </dgm:pt>
    <dgm:pt modelId="{72290834-9A1D-487B-B2F0-5C77E159E206}">
      <dgm:prSet phldrT="[Text]"/>
      <dgm:spPr/>
      <dgm:t>
        <a:bodyPr/>
        <a:lstStyle/>
        <a:p>
          <a:r>
            <a:rPr lang="en-US" dirty="0" smtClean="0"/>
            <a:t>Vulnerable Households</a:t>
          </a:r>
          <a:endParaRPr lang="en-US" dirty="0"/>
        </a:p>
      </dgm:t>
    </dgm:pt>
    <dgm:pt modelId="{AA7427E9-ED33-43B8-8BCA-02BC05697EC9}" type="parTrans" cxnId="{AA6A2828-49D9-480B-9B89-1F278196D8CB}">
      <dgm:prSet/>
      <dgm:spPr/>
      <dgm:t>
        <a:bodyPr/>
        <a:lstStyle/>
        <a:p>
          <a:endParaRPr lang="en-US"/>
        </a:p>
      </dgm:t>
    </dgm:pt>
    <dgm:pt modelId="{72A5AC08-ADCC-4431-8DF6-D1B36CF3CB62}" type="sibTrans" cxnId="{AA6A2828-49D9-480B-9B89-1F278196D8CB}">
      <dgm:prSet/>
      <dgm:spPr/>
      <dgm:t>
        <a:bodyPr/>
        <a:lstStyle/>
        <a:p>
          <a:endParaRPr lang="en-US"/>
        </a:p>
      </dgm:t>
    </dgm:pt>
    <dgm:pt modelId="{A0E9A8AD-0A10-4D8A-8C00-BE3ED0753BEF}">
      <dgm:prSet phldrT="[Text]"/>
      <dgm:spPr/>
      <dgm:t>
        <a:bodyPr/>
        <a:lstStyle/>
        <a:p>
          <a:r>
            <a:rPr lang="en-US" dirty="0" smtClean="0"/>
            <a:t>Languages Spoken at Home</a:t>
          </a:r>
          <a:endParaRPr lang="en-US" dirty="0"/>
        </a:p>
      </dgm:t>
    </dgm:pt>
    <dgm:pt modelId="{0110823C-DD64-4D98-AD2B-AEE77E7C6823}" type="parTrans" cxnId="{41AEF6B4-D0AE-4045-BB63-B7BC28F8EDD5}">
      <dgm:prSet/>
      <dgm:spPr/>
      <dgm:t>
        <a:bodyPr/>
        <a:lstStyle/>
        <a:p>
          <a:endParaRPr lang="en-US"/>
        </a:p>
      </dgm:t>
    </dgm:pt>
    <dgm:pt modelId="{C661F7F4-3748-40BE-A141-DF014142D8E1}" type="sibTrans" cxnId="{41AEF6B4-D0AE-4045-BB63-B7BC28F8EDD5}">
      <dgm:prSet/>
      <dgm:spPr/>
      <dgm:t>
        <a:bodyPr/>
        <a:lstStyle/>
        <a:p>
          <a:endParaRPr lang="en-US"/>
        </a:p>
      </dgm:t>
    </dgm:pt>
    <dgm:pt modelId="{6CFA8E16-C84E-4DBF-9D6D-C7343825C172}" type="pres">
      <dgm:prSet presAssocID="{2883FCF8-794D-4353-BDCE-AE2BBA2B61C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A99D786-F7CC-424B-9094-C32F42F0FBBF}" type="pres">
      <dgm:prSet presAssocID="{9E77DCCB-4600-49A7-A793-D04F106E037A}" presName="boxAndChildren" presStyleCnt="0"/>
      <dgm:spPr/>
    </dgm:pt>
    <dgm:pt modelId="{6DEC4EAE-B52F-46B4-924E-85211AE5243E}" type="pres">
      <dgm:prSet presAssocID="{9E77DCCB-4600-49A7-A793-D04F106E037A}" presName="parentTextBox" presStyleLbl="node1" presStyleIdx="0" presStyleCnt="2"/>
      <dgm:spPr/>
      <dgm:t>
        <a:bodyPr/>
        <a:lstStyle/>
        <a:p>
          <a:endParaRPr lang="en-US"/>
        </a:p>
      </dgm:t>
    </dgm:pt>
    <dgm:pt modelId="{70566CC1-3C93-4471-916A-00D42581C81F}" type="pres">
      <dgm:prSet presAssocID="{9E77DCCB-4600-49A7-A793-D04F106E037A}" presName="entireBox" presStyleLbl="node1" presStyleIdx="0" presStyleCnt="2"/>
      <dgm:spPr/>
      <dgm:t>
        <a:bodyPr/>
        <a:lstStyle/>
        <a:p>
          <a:endParaRPr lang="en-US"/>
        </a:p>
      </dgm:t>
    </dgm:pt>
    <dgm:pt modelId="{656ACA80-8A33-4C90-A392-FB0BBBF8790A}" type="pres">
      <dgm:prSet presAssocID="{9E77DCCB-4600-49A7-A793-D04F106E037A}" presName="descendantBox" presStyleCnt="0"/>
      <dgm:spPr/>
    </dgm:pt>
    <dgm:pt modelId="{67C99605-FBD7-4BCE-A201-EECE063B1B4E}" type="pres">
      <dgm:prSet presAssocID="{AAC8514C-CB25-4EDB-9D33-C78FC499D410}" presName="childTextBox" presStyleLbl="fgAccFollowNode1" presStyleIdx="0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1F716D1-5FAF-43E6-AA0F-5CF7BDF82BA8}" type="pres">
      <dgm:prSet presAssocID="{F0F2E0E1-ABA1-4068-9287-39165DF49788}" presName="childTextBox" presStyleLbl="fgAccFollowNode1" presStyleIdx="1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99F189C-EF03-4C5A-9400-CF3D1A3E2E8A}" type="pres">
      <dgm:prSet presAssocID="{34EDF19C-60BB-4F53-81E3-3AEDAE414876}" presName="childTextBox" presStyleLbl="fgAccFollowNode1" presStyleIdx="2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AB4447C-35AF-4B36-BBC0-6AC970939FD4}" type="pres">
      <dgm:prSet presAssocID="{1A8C25FB-773F-449D-9DE9-F0939195D4A9}" presName="childTextBox" presStyleLbl="fgAccFollowNode1" presStyleIdx="3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958CEA1-3ED0-4646-9034-FA73031521D9}" type="pres">
      <dgm:prSet presAssocID="{72290834-9A1D-487B-B2F0-5C77E159E206}" presName="childTextBox" presStyleLbl="fgAccFollowNode1" presStyleIdx="4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2D5D31-4ABD-4D0A-B504-78FA29AE7634}" type="pres">
      <dgm:prSet presAssocID="{A0E9A8AD-0A10-4D8A-8C00-BE3ED0753BEF}" presName="childTextBox" presStyleLbl="fgAccFollowNode1" presStyleIdx="5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778AF23-364F-4E55-987D-2DC424724F0D}" type="pres">
      <dgm:prSet presAssocID="{986E54EF-C0F2-411F-8E90-8803EDA112E6}" presName="sp" presStyleCnt="0"/>
      <dgm:spPr/>
    </dgm:pt>
    <dgm:pt modelId="{1224858A-5895-40DD-8402-C93423F0E76E}" type="pres">
      <dgm:prSet presAssocID="{A21B0A1A-A0A9-4030-8503-7FE8FBD65243}" presName="arrowAndChildren" presStyleCnt="0"/>
      <dgm:spPr/>
    </dgm:pt>
    <dgm:pt modelId="{01467928-DC50-43DD-AE82-F7E2CCD1CEAF}" type="pres">
      <dgm:prSet presAssocID="{A21B0A1A-A0A9-4030-8503-7FE8FBD65243}" presName="parentTextArrow" presStyleLbl="node1" presStyleIdx="0" presStyleCnt="2"/>
      <dgm:spPr/>
      <dgm:t>
        <a:bodyPr/>
        <a:lstStyle/>
        <a:p>
          <a:endParaRPr lang="en-US"/>
        </a:p>
      </dgm:t>
    </dgm:pt>
    <dgm:pt modelId="{7AFA9BD6-361C-4BB5-9FBD-09C8D732854B}" type="pres">
      <dgm:prSet presAssocID="{A21B0A1A-A0A9-4030-8503-7FE8FBD65243}" presName="arrow" presStyleLbl="node1" presStyleIdx="1" presStyleCnt="2"/>
      <dgm:spPr/>
      <dgm:t>
        <a:bodyPr/>
        <a:lstStyle/>
        <a:p>
          <a:endParaRPr lang="en-US"/>
        </a:p>
      </dgm:t>
    </dgm:pt>
    <dgm:pt modelId="{FE4660CB-FD20-4547-A585-9E0203F282B4}" type="pres">
      <dgm:prSet presAssocID="{A21B0A1A-A0A9-4030-8503-7FE8FBD65243}" presName="descendantArrow" presStyleCnt="0"/>
      <dgm:spPr/>
    </dgm:pt>
    <dgm:pt modelId="{0C2E8686-72D3-4AE1-9BBD-8D7BB3109203}" type="pres">
      <dgm:prSet presAssocID="{30DD6F47-DC20-4E1E-93CC-70BFB173682F}" presName="childTextArrow" presStyleLbl="fgAccFollowNode1" presStyleIdx="6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98341C5-1F32-496F-B7D0-29A137C3A264}" type="pres">
      <dgm:prSet presAssocID="{C45FC93E-DBE8-4B82-AF2E-2C6A58571B94}" presName="childTextArrow" presStyleLbl="fgAccFollowNode1" presStyleIdx="7" presStyleCnt="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0FCE1FD-F4D8-4173-AC8C-BB85B10A27F1}" type="presOf" srcId="{A0E9A8AD-0A10-4D8A-8C00-BE3ED0753BEF}" destId="{972D5D31-4ABD-4D0A-B504-78FA29AE7634}" srcOrd="0" destOrd="0" presId="urn:microsoft.com/office/officeart/2005/8/layout/process4"/>
    <dgm:cxn modelId="{EE32F834-0153-4F07-A143-81C7DB42EA8E}" type="presOf" srcId="{9E77DCCB-4600-49A7-A793-D04F106E037A}" destId="{6DEC4EAE-B52F-46B4-924E-85211AE5243E}" srcOrd="0" destOrd="0" presId="urn:microsoft.com/office/officeart/2005/8/layout/process4"/>
    <dgm:cxn modelId="{FC318CA7-2682-461F-BB98-2A083ED0D71E}" srcId="{9E77DCCB-4600-49A7-A793-D04F106E037A}" destId="{F0F2E0E1-ABA1-4068-9287-39165DF49788}" srcOrd="1" destOrd="0" parTransId="{EA2CFCA0-7CE6-4F42-9A76-E9E45FC0BD0D}" sibTransId="{944F9B5B-D62B-48F4-A69F-B039EBB4CF3A}"/>
    <dgm:cxn modelId="{BB175EDB-016D-4969-8BF8-A4AD6A4F3B61}" srcId="{A21B0A1A-A0A9-4030-8503-7FE8FBD65243}" destId="{30DD6F47-DC20-4E1E-93CC-70BFB173682F}" srcOrd="0" destOrd="0" parTransId="{208642E3-7900-41C9-A3D9-470705A15F74}" sibTransId="{39EA58EC-D7BF-4E70-90A3-BA1D9B17965F}"/>
    <dgm:cxn modelId="{41C3B698-4578-42B8-96B7-DBC3ED00446D}" srcId="{A21B0A1A-A0A9-4030-8503-7FE8FBD65243}" destId="{C45FC93E-DBE8-4B82-AF2E-2C6A58571B94}" srcOrd="1" destOrd="0" parTransId="{5FD658A9-9F79-4F61-937F-7E1881181440}" sibTransId="{881A08E1-8200-46EC-8E28-1044D299A281}"/>
    <dgm:cxn modelId="{1F89F89F-50E6-4705-A9D7-CADF3E4A3B9E}" type="presOf" srcId="{AAC8514C-CB25-4EDB-9D33-C78FC499D410}" destId="{67C99605-FBD7-4BCE-A201-EECE063B1B4E}" srcOrd="0" destOrd="0" presId="urn:microsoft.com/office/officeart/2005/8/layout/process4"/>
    <dgm:cxn modelId="{C64D1F65-31CC-40DC-9286-FEE0AB54B6EE}" srcId="{2883FCF8-794D-4353-BDCE-AE2BBA2B61C2}" destId="{A21B0A1A-A0A9-4030-8503-7FE8FBD65243}" srcOrd="0" destOrd="0" parTransId="{956C5BA3-02A2-4699-A254-53D36325D058}" sibTransId="{986E54EF-C0F2-411F-8E90-8803EDA112E6}"/>
    <dgm:cxn modelId="{ACC3F469-6F69-4F91-AC86-7E6AFD63341E}" type="presOf" srcId="{C45FC93E-DBE8-4B82-AF2E-2C6A58571B94}" destId="{598341C5-1F32-496F-B7D0-29A137C3A264}" srcOrd="0" destOrd="0" presId="urn:microsoft.com/office/officeart/2005/8/layout/process4"/>
    <dgm:cxn modelId="{398448D4-FDD2-4837-B428-4026A72ADE53}" type="presOf" srcId="{30DD6F47-DC20-4E1E-93CC-70BFB173682F}" destId="{0C2E8686-72D3-4AE1-9BBD-8D7BB3109203}" srcOrd="0" destOrd="0" presId="urn:microsoft.com/office/officeart/2005/8/layout/process4"/>
    <dgm:cxn modelId="{AA6A2828-49D9-480B-9B89-1F278196D8CB}" srcId="{9E77DCCB-4600-49A7-A793-D04F106E037A}" destId="{72290834-9A1D-487B-B2F0-5C77E159E206}" srcOrd="4" destOrd="0" parTransId="{AA7427E9-ED33-43B8-8BCA-02BC05697EC9}" sibTransId="{72A5AC08-ADCC-4431-8DF6-D1B36CF3CB62}"/>
    <dgm:cxn modelId="{167D34B6-13C7-4077-A0E7-DCC1987624DC}" type="presOf" srcId="{72290834-9A1D-487B-B2F0-5C77E159E206}" destId="{3958CEA1-3ED0-4646-9034-FA73031521D9}" srcOrd="0" destOrd="0" presId="urn:microsoft.com/office/officeart/2005/8/layout/process4"/>
    <dgm:cxn modelId="{77B908CC-05FE-4BB0-845E-1F6BE507E37B}" type="presOf" srcId="{34EDF19C-60BB-4F53-81E3-3AEDAE414876}" destId="{699F189C-EF03-4C5A-9400-CF3D1A3E2E8A}" srcOrd="0" destOrd="0" presId="urn:microsoft.com/office/officeart/2005/8/layout/process4"/>
    <dgm:cxn modelId="{9826A82B-243B-4C1E-ABB2-6E40C3FF6E6E}" type="presOf" srcId="{A21B0A1A-A0A9-4030-8503-7FE8FBD65243}" destId="{01467928-DC50-43DD-AE82-F7E2CCD1CEAF}" srcOrd="0" destOrd="0" presId="urn:microsoft.com/office/officeart/2005/8/layout/process4"/>
    <dgm:cxn modelId="{90CAD9EE-C423-4516-BBF5-D433F9E80CCC}" type="presOf" srcId="{A21B0A1A-A0A9-4030-8503-7FE8FBD65243}" destId="{7AFA9BD6-361C-4BB5-9FBD-09C8D732854B}" srcOrd="1" destOrd="0" presId="urn:microsoft.com/office/officeart/2005/8/layout/process4"/>
    <dgm:cxn modelId="{512E5BED-4DB6-46C8-8A6C-B70D6CBEC8EE}" srcId="{9E77DCCB-4600-49A7-A793-D04F106E037A}" destId="{AAC8514C-CB25-4EDB-9D33-C78FC499D410}" srcOrd="0" destOrd="0" parTransId="{FC8DA2AF-5254-4C3F-82F1-B83D287D7CE7}" sibTransId="{C9F12A99-73AE-43C4-9983-AB7D94E990D5}"/>
    <dgm:cxn modelId="{12DA6EF9-702C-49AB-B2AE-1FC8A0ECFC5D}" srcId="{9E77DCCB-4600-49A7-A793-D04F106E037A}" destId="{34EDF19C-60BB-4F53-81E3-3AEDAE414876}" srcOrd="2" destOrd="0" parTransId="{ED88B0B5-A716-4936-AEFF-DB84EE874018}" sibTransId="{DA1776B1-23AF-495A-A639-0EF2FF70E3FF}"/>
    <dgm:cxn modelId="{1B00C5CF-1FE4-428F-84BC-5EA23A163F9E}" type="presOf" srcId="{2883FCF8-794D-4353-BDCE-AE2BBA2B61C2}" destId="{6CFA8E16-C84E-4DBF-9D6D-C7343825C172}" srcOrd="0" destOrd="0" presId="urn:microsoft.com/office/officeart/2005/8/layout/process4"/>
    <dgm:cxn modelId="{E96B15B0-32B9-44EA-A08E-3B262257ED85}" srcId="{2883FCF8-794D-4353-BDCE-AE2BBA2B61C2}" destId="{9E77DCCB-4600-49A7-A793-D04F106E037A}" srcOrd="1" destOrd="0" parTransId="{6DCBD95B-DE3F-41EF-91E8-6F763346B438}" sibTransId="{44D8F228-1BCB-4BD2-AADA-B72611C6A9E1}"/>
    <dgm:cxn modelId="{FD13E2EE-F67F-4877-B21D-3163F2A6A414}" type="presOf" srcId="{1A8C25FB-773F-449D-9DE9-F0939195D4A9}" destId="{9AB4447C-35AF-4B36-BBC0-6AC970939FD4}" srcOrd="0" destOrd="0" presId="urn:microsoft.com/office/officeart/2005/8/layout/process4"/>
    <dgm:cxn modelId="{F3D94DBD-62BB-41C6-8648-F6CC4752A141}" srcId="{9E77DCCB-4600-49A7-A793-D04F106E037A}" destId="{1A8C25FB-773F-449D-9DE9-F0939195D4A9}" srcOrd="3" destOrd="0" parTransId="{151CDF75-AC62-498B-A9F3-A6D03C31857C}" sibTransId="{161395EC-931A-4B68-9EDD-07C0DC65E377}"/>
    <dgm:cxn modelId="{41AEF6B4-D0AE-4045-BB63-B7BC28F8EDD5}" srcId="{9E77DCCB-4600-49A7-A793-D04F106E037A}" destId="{A0E9A8AD-0A10-4D8A-8C00-BE3ED0753BEF}" srcOrd="5" destOrd="0" parTransId="{0110823C-DD64-4D98-AD2B-AEE77E7C6823}" sibTransId="{C661F7F4-3748-40BE-A141-DF014142D8E1}"/>
    <dgm:cxn modelId="{CA9F9F59-4B6E-4E16-826F-AE01D991432D}" type="presOf" srcId="{9E77DCCB-4600-49A7-A793-D04F106E037A}" destId="{70566CC1-3C93-4471-916A-00D42581C81F}" srcOrd="1" destOrd="0" presId="urn:microsoft.com/office/officeart/2005/8/layout/process4"/>
    <dgm:cxn modelId="{B44CC3E9-A70A-4E4C-91D0-5AE0046AF3BB}" type="presOf" srcId="{F0F2E0E1-ABA1-4068-9287-39165DF49788}" destId="{91F716D1-5FAF-43E6-AA0F-5CF7BDF82BA8}" srcOrd="0" destOrd="0" presId="urn:microsoft.com/office/officeart/2005/8/layout/process4"/>
    <dgm:cxn modelId="{4C7F0D7E-D8C6-4C0B-B826-3FAD79AB8D2F}" type="presParOf" srcId="{6CFA8E16-C84E-4DBF-9D6D-C7343825C172}" destId="{CA99D786-F7CC-424B-9094-C32F42F0FBBF}" srcOrd="0" destOrd="0" presId="urn:microsoft.com/office/officeart/2005/8/layout/process4"/>
    <dgm:cxn modelId="{BDD41C06-8D57-4835-A6D5-D2D6E03D7621}" type="presParOf" srcId="{CA99D786-F7CC-424B-9094-C32F42F0FBBF}" destId="{6DEC4EAE-B52F-46B4-924E-85211AE5243E}" srcOrd="0" destOrd="0" presId="urn:microsoft.com/office/officeart/2005/8/layout/process4"/>
    <dgm:cxn modelId="{17A33C10-87D8-4B71-97B8-8285EBB3E982}" type="presParOf" srcId="{CA99D786-F7CC-424B-9094-C32F42F0FBBF}" destId="{70566CC1-3C93-4471-916A-00D42581C81F}" srcOrd="1" destOrd="0" presId="urn:microsoft.com/office/officeart/2005/8/layout/process4"/>
    <dgm:cxn modelId="{1D1C73B1-7A0F-4D18-B81A-CDF2A5BC6F02}" type="presParOf" srcId="{CA99D786-F7CC-424B-9094-C32F42F0FBBF}" destId="{656ACA80-8A33-4C90-A392-FB0BBBF8790A}" srcOrd="2" destOrd="0" presId="urn:microsoft.com/office/officeart/2005/8/layout/process4"/>
    <dgm:cxn modelId="{AEDAEDC9-48F5-4359-863C-C7EB19754769}" type="presParOf" srcId="{656ACA80-8A33-4C90-A392-FB0BBBF8790A}" destId="{67C99605-FBD7-4BCE-A201-EECE063B1B4E}" srcOrd="0" destOrd="0" presId="urn:microsoft.com/office/officeart/2005/8/layout/process4"/>
    <dgm:cxn modelId="{CEA18D8E-E124-47E1-B2F8-82EE8809A0FC}" type="presParOf" srcId="{656ACA80-8A33-4C90-A392-FB0BBBF8790A}" destId="{91F716D1-5FAF-43E6-AA0F-5CF7BDF82BA8}" srcOrd="1" destOrd="0" presId="urn:microsoft.com/office/officeart/2005/8/layout/process4"/>
    <dgm:cxn modelId="{0E2E0D87-D1E2-47CC-BD22-C96975D41A71}" type="presParOf" srcId="{656ACA80-8A33-4C90-A392-FB0BBBF8790A}" destId="{699F189C-EF03-4C5A-9400-CF3D1A3E2E8A}" srcOrd="2" destOrd="0" presId="urn:microsoft.com/office/officeart/2005/8/layout/process4"/>
    <dgm:cxn modelId="{7E34AED0-3C15-42D1-8FC0-85620703B77F}" type="presParOf" srcId="{656ACA80-8A33-4C90-A392-FB0BBBF8790A}" destId="{9AB4447C-35AF-4B36-BBC0-6AC970939FD4}" srcOrd="3" destOrd="0" presId="urn:microsoft.com/office/officeart/2005/8/layout/process4"/>
    <dgm:cxn modelId="{8F835356-FD98-4F42-BA40-2DA79DFA267C}" type="presParOf" srcId="{656ACA80-8A33-4C90-A392-FB0BBBF8790A}" destId="{3958CEA1-3ED0-4646-9034-FA73031521D9}" srcOrd="4" destOrd="0" presId="urn:microsoft.com/office/officeart/2005/8/layout/process4"/>
    <dgm:cxn modelId="{47CA6FCE-6895-4C88-83DD-0CE29C36740C}" type="presParOf" srcId="{656ACA80-8A33-4C90-A392-FB0BBBF8790A}" destId="{972D5D31-4ABD-4D0A-B504-78FA29AE7634}" srcOrd="5" destOrd="0" presId="urn:microsoft.com/office/officeart/2005/8/layout/process4"/>
    <dgm:cxn modelId="{FD48E419-3CB3-4F75-A09E-D9D1CEED6EC6}" type="presParOf" srcId="{6CFA8E16-C84E-4DBF-9D6D-C7343825C172}" destId="{B778AF23-364F-4E55-987D-2DC424724F0D}" srcOrd="1" destOrd="0" presId="urn:microsoft.com/office/officeart/2005/8/layout/process4"/>
    <dgm:cxn modelId="{FC5885C5-4BC6-4310-8D0C-838D344F4FBF}" type="presParOf" srcId="{6CFA8E16-C84E-4DBF-9D6D-C7343825C172}" destId="{1224858A-5895-40DD-8402-C93423F0E76E}" srcOrd="2" destOrd="0" presId="urn:microsoft.com/office/officeart/2005/8/layout/process4"/>
    <dgm:cxn modelId="{BF456350-D59B-42EE-8BC2-FA1E848346C4}" type="presParOf" srcId="{1224858A-5895-40DD-8402-C93423F0E76E}" destId="{01467928-DC50-43DD-AE82-F7E2CCD1CEAF}" srcOrd="0" destOrd="0" presId="urn:microsoft.com/office/officeart/2005/8/layout/process4"/>
    <dgm:cxn modelId="{0A6EA0B9-80EB-496F-9E35-BA278CD143DF}" type="presParOf" srcId="{1224858A-5895-40DD-8402-C93423F0E76E}" destId="{7AFA9BD6-361C-4BB5-9FBD-09C8D732854B}" srcOrd="1" destOrd="0" presId="urn:microsoft.com/office/officeart/2005/8/layout/process4"/>
    <dgm:cxn modelId="{1BD54C66-CA16-4105-A883-BF02183BACEB}" type="presParOf" srcId="{1224858A-5895-40DD-8402-C93423F0E76E}" destId="{FE4660CB-FD20-4547-A585-9E0203F282B4}" srcOrd="2" destOrd="0" presId="urn:microsoft.com/office/officeart/2005/8/layout/process4"/>
    <dgm:cxn modelId="{236BDBE4-6F2B-478C-A2C3-02786E028B84}" type="presParOf" srcId="{FE4660CB-FD20-4547-A585-9E0203F282B4}" destId="{0C2E8686-72D3-4AE1-9BBD-8D7BB3109203}" srcOrd="0" destOrd="0" presId="urn:microsoft.com/office/officeart/2005/8/layout/process4"/>
    <dgm:cxn modelId="{AE746A00-F24E-4D5B-990A-992DBA95437D}" type="presParOf" srcId="{FE4660CB-FD20-4547-A585-9E0203F282B4}" destId="{598341C5-1F32-496F-B7D0-29A137C3A264}" srcOrd="1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4.xml><?xml version="1.0" encoding="utf-8"?>
<dgm:dataModel xmlns:dgm="http://schemas.openxmlformats.org/drawingml/2006/diagram" xmlns:a="http://schemas.openxmlformats.org/drawingml/2006/main">
  <dgm:ptLst>
    <dgm:pt modelId="{54CBE11A-E093-4A69-992C-78DCF373F1A2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8F491BB-1C15-42AD-9280-B4CFB6853549}">
      <dgm:prSet phldrT="[Text]"/>
      <dgm:spPr/>
      <dgm:t>
        <a:bodyPr/>
        <a:lstStyle/>
        <a:p>
          <a:r>
            <a:rPr lang="en-US" dirty="0" smtClean="0"/>
            <a:t>Income Eligibility</a:t>
          </a:r>
          <a:endParaRPr lang="en-US" dirty="0"/>
        </a:p>
      </dgm:t>
    </dgm:pt>
    <dgm:pt modelId="{E6D84711-D5C1-4692-9153-9AAAE7569EC9}" type="parTrans" cxnId="{7A0039D8-D9D0-4686-AC38-27C47A1DE560}">
      <dgm:prSet/>
      <dgm:spPr/>
      <dgm:t>
        <a:bodyPr/>
        <a:lstStyle/>
        <a:p>
          <a:endParaRPr lang="en-US"/>
        </a:p>
      </dgm:t>
    </dgm:pt>
    <dgm:pt modelId="{B456AC9B-0FF2-41E8-8C41-7430CE1EDF01}" type="sibTrans" cxnId="{7A0039D8-D9D0-4686-AC38-27C47A1DE560}">
      <dgm:prSet/>
      <dgm:spPr/>
      <dgm:t>
        <a:bodyPr/>
        <a:lstStyle/>
        <a:p>
          <a:endParaRPr lang="en-US"/>
        </a:p>
      </dgm:t>
    </dgm:pt>
    <dgm:pt modelId="{6493233B-4D2E-4067-B9B7-FECE7B64D26C}">
      <dgm:prSet phldrT="[Text]"/>
      <dgm:spPr/>
      <dgm:t>
        <a:bodyPr/>
        <a:lstStyle/>
        <a:p>
          <a:r>
            <a:rPr lang="en-US" dirty="0" smtClean="0"/>
            <a:t>26% in state were income eligible</a:t>
          </a:r>
          <a:endParaRPr lang="en-US" dirty="0"/>
        </a:p>
      </dgm:t>
    </dgm:pt>
    <dgm:pt modelId="{7D40E5EB-63C5-4E15-951C-0EA945CAB3FD}" type="parTrans" cxnId="{666F48CB-A3B2-4557-8D96-7A8E7CC16768}">
      <dgm:prSet/>
      <dgm:spPr/>
      <dgm:t>
        <a:bodyPr/>
        <a:lstStyle/>
        <a:p>
          <a:endParaRPr lang="en-US"/>
        </a:p>
      </dgm:t>
    </dgm:pt>
    <dgm:pt modelId="{44A8C7AB-77D4-4A16-8C1C-4B41CACCFFF2}" type="sibTrans" cxnId="{666F48CB-A3B2-4557-8D96-7A8E7CC16768}">
      <dgm:prSet/>
      <dgm:spPr/>
      <dgm:t>
        <a:bodyPr/>
        <a:lstStyle/>
        <a:p>
          <a:endParaRPr lang="en-US"/>
        </a:p>
      </dgm:t>
    </dgm:pt>
    <dgm:pt modelId="{0F3D7F29-2E2E-4BF4-B3A6-54611010C9B3}">
      <dgm:prSet phldrT="[Text]"/>
      <dgm:spPr/>
      <dgm:t>
        <a:bodyPr/>
        <a:lstStyle/>
        <a:p>
          <a:r>
            <a:rPr lang="en-US" dirty="0" smtClean="0"/>
            <a:t>Varied from 14% in one county to 36% in others</a:t>
          </a:r>
          <a:endParaRPr lang="en-US" dirty="0"/>
        </a:p>
      </dgm:t>
    </dgm:pt>
    <dgm:pt modelId="{CE040D08-A4B8-4CE6-9E82-3BE11047AFD3}" type="parTrans" cxnId="{DE4D7BC0-A682-4901-8DD3-FBAE9BFC4973}">
      <dgm:prSet/>
      <dgm:spPr/>
      <dgm:t>
        <a:bodyPr/>
        <a:lstStyle/>
        <a:p>
          <a:endParaRPr lang="en-US"/>
        </a:p>
      </dgm:t>
    </dgm:pt>
    <dgm:pt modelId="{DD2CC9C6-823D-4680-9764-6FA86F54884C}" type="sibTrans" cxnId="{DE4D7BC0-A682-4901-8DD3-FBAE9BFC4973}">
      <dgm:prSet/>
      <dgm:spPr/>
      <dgm:t>
        <a:bodyPr/>
        <a:lstStyle/>
        <a:p>
          <a:endParaRPr lang="en-US"/>
        </a:p>
      </dgm:t>
    </dgm:pt>
    <dgm:pt modelId="{EACDBEF5-220F-4F81-BBCC-B72ECC394731}">
      <dgm:prSet phldrT="[Text]"/>
      <dgm:spPr/>
      <dgm:t>
        <a:bodyPr/>
        <a:lstStyle/>
        <a:p>
          <a:r>
            <a:rPr lang="en-US" dirty="0" smtClean="0"/>
            <a:t>Language</a:t>
          </a:r>
          <a:endParaRPr lang="en-US" dirty="0"/>
        </a:p>
      </dgm:t>
    </dgm:pt>
    <dgm:pt modelId="{91C29330-26E2-4933-BABD-A05B3C75BF01}" type="parTrans" cxnId="{053E23BE-4080-4A24-B110-7F30B7964E34}">
      <dgm:prSet/>
      <dgm:spPr/>
      <dgm:t>
        <a:bodyPr/>
        <a:lstStyle/>
        <a:p>
          <a:endParaRPr lang="en-US"/>
        </a:p>
      </dgm:t>
    </dgm:pt>
    <dgm:pt modelId="{1282E48B-F84A-4534-8AEC-576E751F9738}" type="sibTrans" cxnId="{053E23BE-4080-4A24-B110-7F30B7964E34}">
      <dgm:prSet/>
      <dgm:spPr/>
      <dgm:t>
        <a:bodyPr/>
        <a:lstStyle/>
        <a:p>
          <a:endParaRPr lang="en-US"/>
        </a:p>
      </dgm:t>
    </dgm:pt>
    <dgm:pt modelId="{1202E77B-64B1-44CA-A2E0-6CDDB4B590F1}">
      <dgm:prSet phldrT="[Text]"/>
      <dgm:spPr/>
      <dgm:t>
        <a:bodyPr/>
        <a:lstStyle/>
        <a:p>
          <a:r>
            <a:rPr lang="en-US" dirty="0" smtClean="0"/>
            <a:t>61% of low-income in state spoke English at home</a:t>
          </a:r>
          <a:endParaRPr lang="en-US" dirty="0"/>
        </a:p>
      </dgm:t>
    </dgm:pt>
    <dgm:pt modelId="{ED245AA2-CA7F-4030-A731-B92445CA2C05}" type="parTrans" cxnId="{F1278074-C8CC-4DE0-92CA-6D3D7AAF6430}">
      <dgm:prSet/>
      <dgm:spPr/>
      <dgm:t>
        <a:bodyPr/>
        <a:lstStyle/>
        <a:p>
          <a:endParaRPr lang="en-US"/>
        </a:p>
      </dgm:t>
    </dgm:pt>
    <dgm:pt modelId="{3A11ACB2-CF63-45CD-9987-F4B77A0C36DB}" type="sibTrans" cxnId="{F1278074-C8CC-4DE0-92CA-6D3D7AAF6430}">
      <dgm:prSet/>
      <dgm:spPr/>
      <dgm:t>
        <a:bodyPr/>
        <a:lstStyle/>
        <a:p>
          <a:endParaRPr lang="en-US"/>
        </a:p>
      </dgm:t>
    </dgm:pt>
    <dgm:pt modelId="{984D212A-52B0-4909-81E3-8215D88BE332}">
      <dgm:prSet phldrT="[Text]"/>
      <dgm:spPr/>
      <dgm:t>
        <a:bodyPr/>
        <a:lstStyle/>
        <a:p>
          <a:r>
            <a:rPr lang="en-US" dirty="0" smtClean="0"/>
            <a:t>Varied from 32% in one county to 87% in another</a:t>
          </a:r>
          <a:endParaRPr lang="en-US" dirty="0"/>
        </a:p>
      </dgm:t>
    </dgm:pt>
    <dgm:pt modelId="{88944F32-AA3E-416F-91DC-4E5726EF9709}" type="parTrans" cxnId="{4F446186-A3A4-43C0-A323-36C4908447D5}">
      <dgm:prSet/>
      <dgm:spPr/>
      <dgm:t>
        <a:bodyPr/>
        <a:lstStyle/>
        <a:p>
          <a:endParaRPr lang="en-US"/>
        </a:p>
      </dgm:t>
    </dgm:pt>
    <dgm:pt modelId="{3B46F914-5361-4EAA-9E62-0AB0A9D4E8B8}" type="sibTrans" cxnId="{4F446186-A3A4-43C0-A323-36C4908447D5}">
      <dgm:prSet/>
      <dgm:spPr/>
      <dgm:t>
        <a:bodyPr/>
        <a:lstStyle/>
        <a:p>
          <a:endParaRPr lang="en-US"/>
        </a:p>
      </dgm:t>
    </dgm:pt>
    <dgm:pt modelId="{159BB35E-D80F-4614-8E7A-4B2F890BDA20}">
      <dgm:prSet phldrT="[Text]"/>
      <dgm:spPr/>
      <dgm:t>
        <a:bodyPr/>
        <a:lstStyle/>
        <a:p>
          <a:r>
            <a:rPr lang="en-US" dirty="0" smtClean="0"/>
            <a:t>Program Eligibility</a:t>
          </a:r>
          <a:endParaRPr lang="en-US" dirty="0"/>
        </a:p>
      </dgm:t>
    </dgm:pt>
    <dgm:pt modelId="{3624F360-0C78-41D7-A66E-B5E507516C75}" type="parTrans" cxnId="{3A771067-3544-4020-9993-4524FDEC6761}">
      <dgm:prSet/>
      <dgm:spPr/>
      <dgm:t>
        <a:bodyPr/>
        <a:lstStyle/>
        <a:p>
          <a:endParaRPr lang="en-US"/>
        </a:p>
      </dgm:t>
    </dgm:pt>
    <dgm:pt modelId="{6BC2D956-4E8C-45A7-98C5-5486688A90BC}" type="sibTrans" cxnId="{3A771067-3544-4020-9993-4524FDEC6761}">
      <dgm:prSet/>
      <dgm:spPr/>
      <dgm:t>
        <a:bodyPr/>
        <a:lstStyle/>
        <a:p>
          <a:endParaRPr lang="en-US"/>
        </a:p>
      </dgm:t>
    </dgm:pt>
    <dgm:pt modelId="{9F3FAFCA-56D2-4B5C-848F-605322FF67B1}">
      <dgm:prSet phldrT="[Text]"/>
      <dgm:spPr/>
      <dgm:t>
        <a:bodyPr/>
        <a:lstStyle/>
        <a:p>
          <a:r>
            <a:rPr lang="en-US" dirty="0" smtClean="0"/>
            <a:t>62% of low-income in state were program eligible </a:t>
          </a:r>
          <a:endParaRPr lang="en-US" dirty="0"/>
        </a:p>
      </dgm:t>
    </dgm:pt>
    <dgm:pt modelId="{524EA398-43E5-40EB-8DA7-784D0B6D68B3}" type="parTrans" cxnId="{B94175CF-5222-4212-93EE-818D4284C4C1}">
      <dgm:prSet/>
      <dgm:spPr/>
      <dgm:t>
        <a:bodyPr/>
        <a:lstStyle/>
        <a:p>
          <a:endParaRPr lang="en-US"/>
        </a:p>
      </dgm:t>
    </dgm:pt>
    <dgm:pt modelId="{2FD7D729-E978-48DD-B8C2-DD2B4051C8DD}" type="sibTrans" cxnId="{B94175CF-5222-4212-93EE-818D4284C4C1}">
      <dgm:prSet/>
      <dgm:spPr/>
      <dgm:t>
        <a:bodyPr/>
        <a:lstStyle/>
        <a:p>
          <a:endParaRPr lang="en-US"/>
        </a:p>
      </dgm:t>
    </dgm:pt>
    <dgm:pt modelId="{6D011D76-6C98-421D-90C2-65CCEDE049BD}">
      <dgm:prSet phldrT="[Text]"/>
      <dgm:spPr/>
      <dgm:t>
        <a:bodyPr/>
        <a:lstStyle/>
        <a:p>
          <a:r>
            <a:rPr lang="en-US" dirty="0" smtClean="0"/>
            <a:t>Varied from 30% in one county to 79% in another</a:t>
          </a:r>
          <a:endParaRPr lang="en-US" dirty="0"/>
        </a:p>
      </dgm:t>
    </dgm:pt>
    <dgm:pt modelId="{E2316C00-6F5C-4341-AEE4-B268364F2431}" type="parTrans" cxnId="{DD20F419-0D82-4326-A3B7-5786ECF1F54E}">
      <dgm:prSet/>
      <dgm:spPr/>
      <dgm:t>
        <a:bodyPr/>
        <a:lstStyle/>
        <a:p>
          <a:endParaRPr lang="en-US"/>
        </a:p>
      </dgm:t>
    </dgm:pt>
    <dgm:pt modelId="{328998BE-7A7B-4128-99FA-D273388A9B87}" type="sibTrans" cxnId="{DD20F419-0D82-4326-A3B7-5786ECF1F54E}">
      <dgm:prSet/>
      <dgm:spPr/>
      <dgm:t>
        <a:bodyPr/>
        <a:lstStyle/>
        <a:p>
          <a:endParaRPr lang="en-US"/>
        </a:p>
      </dgm:t>
    </dgm:pt>
    <dgm:pt modelId="{BF1C9303-743A-492F-9653-7AE019F0005F}" type="pres">
      <dgm:prSet presAssocID="{54CBE11A-E093-4A69-992C-78DCF373F1A2}" presName="Name0" presStyleCnt="0">
        <dgm:presLayoutVars>
          <dgm:chPref val="3"/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7345F456-C81D-42EC-BA49-E6B3832CBFAE}" type="pres">
      <dgm:prSet presAssocID="{98F491BB-1C15-42AD-9280-B4CFB6853549}" presName="horFlow" presStyleCnt="0"/>
      <dgm:spPr/>
    </dgm:pt>
    <dgm:pt modelId="{DFD027D8-6B08-48B0-B2E1-6231EA1A44B9}" type="pres">
      <dgm:prSet presAssocID="{98F491BB-1C15-42AD-9280-B4CFB6853549}" presName="bigChev" presStyleLbl="node1" presStyleIdx="0" presStyleCnt="3"/>
      <dgm:spPr/>
      <dgm:t>
        <a:bodyPr/>
        <a:lstStyle/>
        <a:p>
          <a:endParaRPr lang="en-US"/>
        </a:p>
      </dgm:t>
    </dgm:pt>
    <dgm:pt modelId="{F00EBB10-4CC6-4A69-9737-44708CE9D1B5}" type="pres">
      <dgm:prSet presAssocID="{7D40E5EB-63C5-4E15-951C-0EA945CAB3FD}" presName="parTrans" presStyleCnt="0"/>
      <dgm:spPr/>
    </dgm:pt>
    <dgm:pt modelId="{A2C7BD72-2E23-451B-B0EE-09CDC5D51B81}" type="pres">
      <dgm:prSet presAssocID="{6493233B-4D2E-4067-B9B7-FECE7B64D26C}" presName="node" presStyleLbl="alignAccFollow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FE558C1-A7AB-4474-B963-76B20EF648ED}" type="pres">
      <dgm:prSet presAssocID="{44A8C7AB-77D4-4A16-8C1C-4B41CACCFFF2}" presName="sibTrans" presStyleCnt="0"/>
      <dgm:spPr/>
    </dgm:pt>
    <dgm:pt modelId="{9C8F5B09-4B13-4779-B028-9CF70804CBB8}" type="pres">
      <dgm:prSet presAssocID="{0F3D7F29-2E2E-4BF4-B3A6-54611010C9B3}" presName="node" presStyleLbl="alignAccFollow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23E15D6-AED9-498E-BBB5-C727D5DA2D67}" type="pres">
      <dgm:prSet presAssocID="{98F491BB-1C15-42AD-9280-B4CFB6853549}" presName="vSp" presStyleCnt="0"/>
      <dgm:spPr/>
    </dgm:pt>
    <dgm:pt modelId="{DF6723D3-4F37-476F-BEAB-969AC3A39829}" type="pres">
      <dgm:prSet presAssocID="{EACDBEF5-220F-4F81-BBCC-B72ECC394731}" presName="horFlow" presStyleCnt="0"/>
      <dgm:spPr/>
    </dgm:pt>
    <dgm:pt modelId="{8F2F33DE-8ED7-4C2E-AA57-0BEF515AB272}" type="pres">
      <dgm:prSet presAssocID="{EACDBEF5-220F-4F81-BBCC-B72ECC394731}" presName="bigChev" presStyleLbl="node1" presStyleIdx="1" presStyleCnt="3"/>
      <dgm:spPr/>
      <dgm:t>
        <a:bodyPr/>
        <a:lstStyle/>
        <a:p>
          <a:endParaRPr lang="en-US"/>
        </a:p>
      </dgm:t>
    </dgm:pt>
    <dgm:pt modelId="{B382F42B-990C-40F6-816E-2521EA55F2A7}" type="pres">
      <dgm:prSet presAssocID="{ED245AA2-CA7F-4030-A731-B92445CA2C05}" presName="parTrans" presStyleCnt="0"/>
      <dgm:spPr/>
    </dgm:pt>
    <dgm:pt modelId="{C3F15CFD-703A-4970-91D9-90924DB01A7A}" type="pres">
      <dgm:prSet presAssocID="{1202E77B-64B1-44CA-A2E0-6CDDB4B590F1}" presName="node" presStyleLbl="alignAccFollow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4BE3999-A5ED-4F53-B41E-AD30E3B06E1D}" type="pres">
      <dgm:prSet presAssocID="{3A11ACB2-CF63-45CD-9987-F4B77A0C36DB}" presName="sibTrans" presStyleCnt="0"/>
      <dgm:spPr/>
    </dgm:pt>
    <dgm:pt modelId="{40C3619C-F2C3-4B58-8A33-0E6C78A7D7D1}" type="pres">
      <dgm:prSet presAssocID="{984D212A-52B0-4909-81E3-8215D88BE332}" presName="node" presStyleLbl="alignAccFollow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DCF1AFE-A963-4B93-AA71-22C22A5353DC}" type="pres">
      <dgm:prSet presAssocID="{EACDBEF5-220F-4F81-BBCC-B72ECC394731}" presName="vSp" presStyleCnt="0"/>
      <dgm:spPr/>
    </dgm:pt>
    <dgm:pt modelId="{C117112B-9C72-427C-BF0B-3F09C66E1D5E}" type="pres">
      <dgm:prSet presAssocID="{159BB35E-D80F-4614-8E7A-4B2F890BDA20}" presName="horFlow" presStyleCnt="0"/>
      <dgm:spPr/>
    </dgm:pt>
    <dgm:pt modelId="{E7BC2FD1-F6F9-47CB-A3A1-F53943635FE8}" type="pres">
      <dgm:prSet presAssocID="{159BB35E-D80F-4614-8E7A-4B2F890BDA20}" presName="bigChev" presStyleLbl="node1" presStyleIdx="2" presStyleCnt="3"/>
      <dgm:spPr/>
      <dgm:t>
        <a:bodyPr/>
        <a:lstStyle/>
        <a:p>
          <a:endParaRPr lang="en-US"/>
        </a:p>
      </dgm:t>
    </dgm:pt>
    <dgm:pt modelId="{039A7100-1FF9-4C84-90C6-9A3BCC02ABC0}" type="pres">
      <dgm:prSet presAssocID="{524EA398-43E5-40EB-8DA7-784D0B6D68B3}" presName="parTrans" presStyleCnt="0"/>
      <dgm:spPr/>
    </dgm:pt>
    <dgm:pt modelId="{A1D54E96-A503-45A1-A610-D8C751B8E783}" type="pres">
      <dgm:prSet presAssocID="{9F3FAFCA-56D2-4B5C-848F-605322FF67B1}" presName="node" presStyleLbl="alignAccFollow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BFCB156-8073-43A8-A7BB-829C83CE7399}" type="pres">
      <dgm:prSet presAssocID="{2FD7D729-E978-48DD-B8C2-DD2B4051C8DD}" presName="sibTrans" presStyleCnt="0"/>
      <dgm:spPr/>
    </dgm:pt>
    <dgm:pt modelId="{82448D6C-7EE8-437F-815D-C4D3EA1FCD3B}" type="pres">
      <dgm:prSet presAssocID="{6D011D76-6C98-421D-90C2-65CCEDE049BD}" presName="node" presStyleLbl="alignAccFollow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4175CF-5222-4212-93EE-818D4284C4C1}" srcId="{159BB35E-D80F-4614-8E7A-4B2F890BDA20}" destId="{9F3FAFCA-56D2-4B5C-848F-605322FF67B1}" srcOrd="0" destOrd="0" parTransId="{524EA398-43E5-40EB-8DA7-784D0B6D68B3}" sibTransId="{2FD7D729-E978-48DD-B8C2-DD2B4051C8DD}"/>
    <dgm:cxn modelId="{DD20F419-0D82-4326-A3B7-5786ECF1F54E}" srcId="{159BB35E-D80F-4614-8E7A-4B2F890BDA20}" destId="{6D011D76-6C98-421D-90C2-65CCEDE049BD}" srcOrd="1" destOrd="0" parTransId="{E2316C00-6F5C-4341-AEE4-B268364F2431}" sibTransId="{328998BE-7A7B-4128-99FA-D273388A9B87}"/>
    <dgm:cxn modelId="{4F446186-A3A4-43C0-A323-36C4908447D5}" srcId="{EACDBEF5-220F-4F81-BBCC-B72ECC394731}" destId="{984D212A-52B0-4909-81E3-8215D88BE332}" srcOrd="1" destOrd="0" parTransId="{88944F32-AA3E-416F-91DC-4E5726EF9709}" sibTransId="{3B46F914-5361-4EAA-9E62-0AB0A9D4E8B8}"/>
    <dgm:cxn modelId="{176AF026-7BED-4A29-A227-891144813740}" type="presOf" srcId="{9F3FAFCA-56D2-4B5C-848F-605322FF67B1}" destId="{A1D54E96-A503-45A1-A610-D8C751B8E783}" srcOrd="0" destOrd="0" presId="urn:microsoft.com/office/officeart/2005/8/layout/lProcess3"/>
    <dgm:cxn modelId="{E05C31D0-9000-4A0B-9A26-E182FC78BAAF}" type="presOf" srcId="{6D011D76-6C98-421D-90C2-65CCEDE049BD}" destId="{82448D6C-7EE8-437F-815D-C4D3EA1FCD3B}" srcOrd="0" destOrd="0" presId="urn:microsoft.com/office/officeart/2005/8/layout/lProcess3"/>
    <dgm:cxn modelId="{DF19B0A4-6BBF-42CC-B4FF-6EBF0F072733}" type="presOf" srcId="{159BB35E-D80F-4614-8E7A-4B2F890BDA20}" destId="{E7BC2FD1-F6F9-47CB-A3A1-F53943635FE8}" srcOrd="0" destOrd="0" presId="urn:microsoft.com/office/officeart/2005/8/layout/lProcess3"/>
    <dgm:cxn modelId="{F1278074-C8CC-4DE0-92CA-6D3D7AAF6430}" srcId="{EACDBEF5-220F-4F81-BBCC-B72ECC394731}" destId="{1202E77B-64B1-44CA-A2E0-6CDDB4B590F1}" srcOrd="0" destOrd="0" parTransId="{ED245AA2-CA7F-4030-A731-B92445CA2C05}" sibTransId="{3A11ACB2-CF63-45CD-9987-F4B77A0C36DB}"/>
    <dgm:cxn modelId="{C7AB0985-F374-419E-B727-077640C13BBA}" type="presOf" srcId="{54CBE11A-E093-4A69-992C-78DCF373F1A2}" destId="{BF1C9303-743A-492F-9653-7AE019F0005F}" srcOrd="0" destOrd="0" presId="urn:microsoft.com/office/officeart/2005/8/layout/lProcess3"/>
    <dgm:cxn modelId="{DE4D7BC0-A682-4901-8DD3-FBAE9BFC4973}" srcId="{98F491BB-1C15-42AD-9280-B4CFB6853549}" destId="{0F3D7F29-2E2E-4BF4-B3A6-54611010C9B3}" srcOrd="1" destOrd="0" parTransId="{CE040D08-A4B8-4CE6-9E82-3BE11047AFD3}" sibTransId="{DD2CC9C6-823D-4680-9764-6FA86F54884C}"/>
    <dgm:cxn modelId="{053E23BE-4080-4A24-B110-7F30B7964E34}" srcId="{54CBE11A-E093-4A69-992C-78DCF373F1A2}" destId="{EACDBEF5-220F-4F81-BBCC-B72ECC394731}" srcOrd="1" destOrd="0" parTransId="{91C29330-26E2-4933-BABD-A05B3C75BF01}" sibTransId="{1282E48B-F84A-4534-8AEC-576E751F9738}"/>
    <dgm:cxn modelId="{7A0039D8-D9D0-4686-AC38-27C47A1DE560}" srcId="{54CBE11A-E093-4A69-992C-78DCF373F1A2}" destId="{98F491BB-1C15-42AD-9280-B4CFB6853549}" srcOrd="0" destOrd="0" parTransId="{E6D84711-D5C1-4692-9153-9AAAE7569EC9}" sibTransId="{B456AC9B-0FF2-41E8-8C41-7430CE1EDF01}"/>
    <dgm:cxn modelId="{666F48CB-A3B2-4557-8D96-7A8E7CC16768}" srcId="{98F491BB-1C15-42AD-9280-B4CFB6853549}" destId="{6493233B-4D2E-4067-B9B7-FECE7B64D26C}" srcOrd="0" destOrd="0" parTransId="{7D40E5EB-63C5-4E15-951C-0EA945CAB3FD}" sibTransId="{44A8C7AB-77D4-4A16-8C1C-4B41CACCFFF2}"/>
    <dgm:cxn modelId="{005E94D6-941E-4F6C-97C7-7D84271F92BA}" type="presOf" srcId="{0F3D7F29-2E2E-4BF4-B3A6-54611010C9B3}" destId="{9C8F5B09-4B13-4779-B028-9CF70804CBB8}" srcOrd="0" destOrd="0" presId="urn:microsoft.com/office/officeart/2005/8/layout/lProcess3"/>
    <dgm:cxn modelId="{90586CC1-949D-4BFD-A031-46B421DEB632}" type="presOf" srcId="{984D212A-52B0-4909-81E3-8215D88BE332}" destId="{40C3619C-F2C3-4B58-8A33-0E6C78A7D7D1}" srcOrd="0" destOrd="0" presId="urn:microsoft.com/office/officeart/2005/8/layout/lProcess3"/>
    <dgm:cxn modelId="{E8AC81AD-486F-4D2A-963C-A854346A64BF}" type="presOf" srcId="{EACDBEF5-220F-4F81-BBCC-B72ECC394731}" destId="{8F2F33DE-8ED7-4C2E-AA57-0BEF515AB272}" srcOrd="0" destOrd="0" presId="urn:microsoft.com/office/officeart/2005/8/layout/lProcess3"/>
    <dgm:cxn modelId="{83E4E36F-6FA6-4078-A5DC-A19A3860BCE7}" type="presOf" srcId="{98F491BB-1C15-42AD-9280-B4CFB6853549}" destId="{DFD027D8-6B08-48B0-B2E1-6231EA1A44B9}" srcOrd="0" destOrd="0" presId="urn:microsoft.com/office/officeart/2005/8/layout/lProcess3"/>
    <dgm:cxn modelId="{AA7C70E0-ADDD-405E-B636-583CAFAAC2AB}" type="presOf" srcId="{6493233B-4D2E-4067-B9B7-FECE7B64D26C}" destId="{A2C7BD72-2E23-451B-B0EE-09CDC5D51B81}" srcOrd="0" destOrd="0" presId="urn:microsoft.com/office/officeart/2005/8/layout/lProcess3"/>
    <dgm:cxn modelId="{F1D5C27F-287C-4301-B864-46164145A00C}" type="presOf" srcId="{1202E77B-64B1-44CA-A2E0-6CDDB4B590F1}" destId="{C3F15CFD-703A-4970-91D9-90924DB01A7A}" srcOrd="0" destOrd="0" presId="urn:microsoft.com/office/officeart/2005/8/layout/lProcess3"/>
    <dgm:cxn modelId="{3A771067-3544-4020-9993-4524FDEC6761}" srcId="{54CBE11A-E093-4A69-992C-78DCF373F1A2}" destId="{159BB35E-D80F-4614-8E7A-4B2F890BDA20}" srcOrd="2" destOrd="0" parTransId="{3624F360-0C78-41D7-A66E-B5E507516C75}" sibTransId="{6BC2D956-4E8C-45A7-98C5-5486688A90BC}"/>
    <dgm:cxn modelId="{156F04BB-98FB-47BA-8A7B-D973F5DE1429}" type="presParOf" srcId="{BF1C9303-743A-492F-9653-7AE019F0005F}" destId="{7345F456-C81D-42EC-BA49-E6B3832CBFAE}" srcOrd="0" destOrd="0" presId="urn:microsoft.com/office/officeart/2005/8/layout/lProcess3"/>
    <dgm:cxn modelId="{4CF23BD6-D32F-464D-A8E9-10B8F2662E93}" type="presParOf" srcId="{7345F456-C81D-42EC-BA49-E6B3832CBFAE}" destId="{DFD027D8-6B08-48B0-B2E1-6231EA1A44B9}" srcOrd="0" destOrd="0" presId="urn:microsoft.com/office/officeart/2005/8/layout/lProcess3"/>
    <dgm:cxn modelId="{D9355479-D2AC-48E9-9C81-BFAFB992FB4F}" type="presParOf" srcId="{7345F456-C81D-42EC-BA49-E6B3832CBFAE}" destId="{F00EBB10-4CC6-4A69-9737-44708CE9D1B5}" srcOrd="1" destOrd="0" presId="urn:microsoft.com/office/officeart/2005/8/layout/lProcess3"/>
    <dgm:cxn modelId="{14DAB5A6-9C04-42EE-A0C9-FC26FD96EFFF}" type="presParOf" srcId="{7345F456-C81D-42EC-BA49-E6B3832CBFAE}" destId="{A2C7BD72-2E23-451B-B0EE-09CDC5D51B81}" srcOrd="2" destOrd="0" presId="urn:microsoft.com/office/officeart/2005/8/layout/lProcess3"/>
    <dgm:cxn modelId="{21D1433F-19F4-4971-AE9F-2FAF1D0698C9}" type="presParOf" srcId="{7345F456-C81D-42EC-BA49-E6B3832CBFAE}" destId="{5FE558C1-A7AB-4474-B963-76B20EF648ED}" srcOrd="3" destOrd="0" presId="urn:microsoft.com/office/officeart/2005/8/layout/lProcess3"/>
    <dgm:cxn modelId="{BD78AC3E-9B65-4862-B99E-64753487EDD9}" type="presParOf" srcId="{7345F456-C81D-42EC-BA49-E6B3832CBFAE}" destId="{9C8F5B09-4B13-4779-B028-9CF70804CBB8}" srcOrd="4" destOrd="0" presId="urn:microsoft.com/office/officeart/2005/8/layout/lProcess3"/>
    <dgm:cxn modelId="{80BF13FD-EA1F-4F34-BDDC-7111E194303F}" type="presParOf" srcId="{BF1C9303-743A-492F-9653-7AE019F0005F}" destId="{E23E15D6-AED9-498E-BBB5-C727D5DA2D67}" srcOrd="1" destOrd="0" presId="urn:microsoft.com/office/officeart/2005/8/layout/lProcess3"/>
    <dgm:cxn modelId="{B80670ED-2728-48A7-8F63-324028B31685}" type="presParOf" srcId="{BF1C9303-743A-492F-9653-7AE019F0005F}" destId="{DF6723D3-4F37-476F-BEAB-969AC3A39829}" srcOrd="2" destOrd="0" presId="urn:microsoft.com/office/officeart/2005/8/layout/lProcess3"/>
    <dgm:cxn modelId="{EBDEE1B1-C3B1-47EE-8245-349F6FDA656A}" type="presParOf" srcId="{DF6723D3-4F37-476F-BEAB-969AC3A39829}" destId="{8F2F33DE-8ED7-4C2E-AA57-0BEF515AB272}" srcOrd="0" destOrd="0" presId="urn:microsoft.com/office/officeart/2005/8/layout/lProcess3"/>
    <dgm:cxn modelId="{5AC96523-49E3-47F7-826B-9DECA19DF987}" type="presParOf" srcId="{DF6723D3-4F37-476F-BEAB-969AC3A39829}" destId="{B382F42B-990C-40F6-816E-2521EA55F2A7}" srcOrd="1" destOrd="0" presId="urn:microsoft.com/office/officeart/2005/8/layout/lProcess3"/>
    <dgm:cxn modelId="{2883BF35-D994-4273-8AAF-A3ED3A94A0A0}" type="presParOf" srcId="{DF6723D3-4F37-476F-BEAB-969AC3A39829}" destId="{C3F15CFD-703A-4970-91D9-90924DB01A7A}" srcOrd="2" destOrd="0" presId="urn:microsoft.com/office/officeart/2005/8/layout/lProcess3"/>
    <dgm:cxn modelId="{AF281F65-1F2F-4D4F-9A89-607045349A19}" type="presParOf" srcId="{DF6723D3-4F37-476F-BEAB-969AC3A39829}" destId="{C4BE3999-A5ED-4F53-B41E-AD30E3B06E1D}" srcOrd="3" destOrd="0" presId="urn:microsoft.com/office/officeart/2005/8/layout/lProcess3"/>
    <dgm:cxn modelId="{0FE22E67-B2B0-42A1-A807-F3B0C134C3DE}" type="presParOf" srcId="{DF6723D3-4F37-476F-BEAB-969AC3A39829}" destId="{40C3619C-F2C3-4B58-8A33-0E6C78A7D7D1}" srcOrd="4" destOrd="0" presId="urn:microsoft.com/office/officeart/2005/8/layout/lProcess3"/>
    <dgm:cxn modelId="{27157841-11B6-4196-B201-180DBF02D9BF}" type="presParOf" srcId="{BF1C9303-743A-492F-9653-7AE019F0005F}" destId="{CDCF1AFE-A963-4B93-AA71-22C22A5353DC}" srcOrd="3" destOrd="0" presId="urn:microsoft.com/office/officeart/2005/8/layout/lProcess3"/>
    <dgm:cxn modelId="{8725C354-EDE8-42AA-8D54-9777A5207CA8}" type="presParOf" srcId="{BF1C9303-743A-492F-9653-7AE019F0005F}" destId="{C117112B-9C72-427C-BF0B-3F09C66E1D5E}" srcOrd="4" destOrd="0" presId="urn:microsoft.com/office/officeart/2005/8/layout/lProcess3"/>
    <dgm:cxn modelId="{0CF861A1-806C-4C09-9873-D4BFFF75B142}" type="presParOf" srcId="{C117112B-9C72-427C-BF0B-3F09C66E1D5E}" destId="{E7BC2FD1-F6F9-47CB-A3A1-F53943635FE8}" srcOrd="0" destOrd="0" presId="urn:microsoft.com/office/officeart/2005/8/layout/lProcess3"/>
    <dgm:cxn modelId="{40BB6588-221B-4CF5-A34B-ECE700818075}" type="presParOf" srcId="{C117112B-9C72-427C-BF0B-3F09C66E1D5E}" destId="{039A7100-1FF9-4C84-90C6-9A3BCC02ABC0}" srcOrd="1" destOrd="0" presId="urn:microsoft.com/office/officeart/2005/8/layout/lProcess3"/>
    <dgm:cxn modelId="{CBFE878B-9085-4C12-9CEA-0F7EED424B68}" type="presParOf" srcId="{C117112B-9C72-427C-BF0B-3F09C66E1D5E}" destId="{A1D54E96-A503-45A1-A610-D8C751B8E783}" srcOrd="2" destOrd="0" presId="urn:microsoft.com/office/officeart/2005/8/layout/lProcess3"/>
    <dgm:cxn modelId="{1F4B2C09-BB2E-45DA-A146-627C3850B9D5}" type="presParOf" srcId="{C117112B-9C72-427C-BF0B-3F09C66E1D5E}" destId="{FBFCB156-8073-43A8-A7BB-829C83CE7399}" srcOrd="3" destOrd="0" presId="urn:microsoft.com/office/officeart/2005/8/layout/lProcess3"/>
    <dgm:cxn modelId="{61C0B014-5868-41EC-970E-77634277AEDD}" type="presParOf" srcId="{C117112B-9C72-427C-BF0B-3F09C66E1D5E}" destId="{82448D6C-7EE8-437F-815D-C4D3EA1FCD3B}" srcOrd="4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5.xml><?xml version="1.0" encoding="utf-8"?>
<dgm:dataModel xmlns:dgm="http://schemas.openxmlformats.org/drawingml/2006/diagram" xmlns:a="http://schemas.openxmlformats.org/drawingml/2006/main">
  <dgm:ptLst>
    <dgm:pt modelId="{E47738A8-FEB2-45D3-BE79-A051AFD477BA}" type="doc">
      <dgm:prSet loTypeId="urn:microsoft.com/office/officeart/2005/8/layout/process2" loCatId="process" qsTypeId="urn:microsoft.com/office/officeart/2005/8/quickstyle/simple1" qsCatId="simple" csTypeId="urn:microsoft.com/office/officeart/2005/8/colors/accent1_2" csCatId="accent1" phldr="1"/>
      <dgm:spPr/>
    </dgm:pt>
    <dgm:pt modelId="{0450CDB2-4739-4812-9073-56E799CDBBD9}">
      <dgm:prSet phldrT="[Text]" custT="1"/>
      <dgm:spPr/>
      <dgm:t>
        <a:bodyPr/>
        <a:lstStyle/>
        <a:p>
          <a:r>
            <a:rPr lang="en-US" sz="2800" dirty="0" smtClean="0"/>
            <a:t>Disaggregated data in paper files at local providers</a:t>
          </a:r>
          <a:endParaRPr lang="en-US" sz="2800" dirty="0"/>
        </a:p>
      </dgm:t>
    </dgm:pt>
    <dgm:pt modelId="{CB5DE501-D97A-4279-BD63-38C48191B31C}" type="parTrans" cxnId="{D7935CDB-8698-437D-8485-BA2A2D34451C}">
      <dgm:prSet/>
      <dgm:spPr/>
      <dgm:t>
        <a:bodyPr/>
        <a:lstStyle/>
        <a:p>
          <a:endParaRPr lang="en-US"/>
        </a:p>
      </dgm:t>
    </dgm:pt>
    <dgm:pt modelId="{31EC7A9E-C265-4E75-80C9-5246BD0BE43C}" type="sibTrans" cxnId="{D7935CDB-8698-437D-8485-BA2A2D34451C}">
      <dgm:prSet/>
      <dgm:spPr/>
      <dgm:t>
        <a:bodyPr/>
        <a:lstStyle/>
        <a:p>
          <a:endParaRPr lang="en-US"/>
        </a:p>
      </dgm:t>
    </dgm:pt>
    <dgm:pt modelId="{EE543D73-CA3F-4061-9932-86C97DD2C094}">
      <dgm:prSet phldrT="[Text]" custT="1"/>
      <dgm:spPr/>
      <dgm:t>
        <a:bodyPr/>
        <a:lstStyle/>
        <a:p>
          <a:r>
            <a:rPr lang="en-US" sz="2800" dirty="0" smtClean="0"/>
            <a:t>Databases at local providers</a:t>
          </a:r>
          <a:endParaRPr lang="en-US" sz="2800" dirty="0"/>
        </a:p>
      </dgm:t>
    </dgm:pt>
    <dgm:pt modelId="{F31525CE-339C-4E8A-8354-8DB01EC84448}" type="parTrans" cxnId="{CF962750-6109-4DD7-A86F-3090C7E91038}">
      <dgm:prSet/>
      <dgm:spPr/>
      <dgm:t>
        <a:bodyPr/>
        <a:lstStyle/>
        <a:p>
          <a:endParaRPr lang="en-US"/>
        </a:p>
      </dgm:t>
    </dgm:pt>
    <dgm:pt modelId="{72136370-75C2-4E51-9077-1E38C1708AB3}" type="sibTrans" cxnId="{CF962750-6109-4DD7-A86F-3090C7E91038}">
      <dgm:prSet/>
      <dgm:spPr/>
      <dgm:t>
        <a:bodyPr/>
        <a:lstStyle/>
        <a:p>
          <a:endParaRPr lang="en-US"/>
        </a:p>
      </dgm:t>
    </dgm:pt>
    <dgm:pt modelId="{D2257D33-2D95-4254-AE12-D93A8762434A}">
      <dgm:prSet phldrT="[Text]" custT="1"/>
      <dgm:spPr/>
      <dgm:t>
        <a:bodyPr/>
        <a:lstStyle/>
        <a:p>
          <a:r>
            <a:rPr lang="en-US" sz="2800" dirty="0" smtClean="0"/>
            <a:t>One central database</a:t>
          </a:r>
          <a:endParaRPr lang="en-US" sz="2800" dirty="0"/>
        </a:p>
      </dgm:t>
    </dgm:pt>
    <dgm:pt modelId="{D3882C85-0A36-4A2F-AAAE-5CBC1DC425F9}" type="parTrans" cxnId="{72440BA1-0CC3-4B54-AE00-B9FDC511B20D}">
      <dgm:prSet/>
      <dgm:spPr/>
      <dgm:t>
        <a:bodyPr/>
        <a:lstStyle/>
        <a:p>
          <a:endParaRPr lang="en-US"/>
        </a:p>
      </dgm:t>
    </dgm:pt>
    <dgm:pt modelId="{0B892A5A-DBC2-44A4-9F0F-1CFBB80D56C6}" type="sibTrans" cxnId="{72440BA1-0CC3-4B54-AE00-B9FDC511B20D}">
      <dgm:prSet/>
      <dgm:spPr/>
      <dgm:t>
        <a:bodyPr/>
        <a:lstStyle/>
        <a:p>
          <a:endParaRPr lang="en-US"/>
        </a:p>
      </dgm:t>
    </dgm:pt>
    <dgm:pt modelId="{B8B75B06-9473-44BD-B4AB-81E4FB16B149}" type="pres">
      <dgm:prSet presAssocID="{E47738A8-FEB2-45D3-BE79-A051AFD477BA}" presName="linearFlow" presStyleCnt="0">
        <dgm:presLayoutVars>
          <dgm:resizeHandles val="exact"/>
        </dgm:presLayoutVars>
      </dgm:prSet>
      <dgm:spPr/>
    </dgm:pt>
    <dgm:pt modelId="{F61D19EB-82F5-4880-868A-BD6188F4D9CD}" type="pres">
      <dgm:prSet presAssocID="{0450CDB2-4739-4812-9073-56E799CDBBD9}" presName="node" presStyleLbl="node1" presStyleIdx="0" presStyleCnt="3" custScaleX="34687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9BE621-6825-46AE-9E80-96954335E5F4}" type="pres">
      <dgm:prSet presAssocID="{31EC7A9E-C265-4E75-80C9-5246BD0BE43C}" presName="sibTrans" presStyleLbl="sibTrans2D1" presStyleIdx="0" presStyleCnt="2"/>
      <dgm:spPr/>
      <dgm:t>
        <a:bodyPr/>
        <a:lstStyle/>
        <a:p>
          <a:endParaRPr lang="en-US"/>
        </a:p>
      </dgm:t>
    </dgm:pt>
    <dgm:pt modelId="{90FD8641-92E6-478B-873A-111397631AB3}" type="pres">
      <dgm:prSet presAssocID="{31EC7A9E-C265-4E75-80C9-5246BD0BE43C}" presName="connectorText" presStyleLbl="sibTrans2D1" presStyleIdx="0" presStyleCnt="2"/>
      <dgm:spPr/>
      <dgm:t>
        <a:bodyPr/>
        <a:lstStyle/>
        <a:p>
          <a:endParaRPr lang="en-US"/>
        </a:p>
      </dgm:t>
    </dgm:pt>
    <dgm:pt modelId="{4F9F5407-CA26-4C39-9158-002707864146}" type="pres">
      <dgm:prSet presAssocID="{EE543D73-CA3F-4061-9932-86C97DD2C094}" presName="node" presStyleLbl="node1" presStyleIdx="1" presStyleCnt="3" custScaleX="34687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A7A2133-D4F0-407A-88BF-858A29E8F11C}" type="pres">
      <dgm:prSet presAssocID="{72136370-75C2-4E51-9077-1E38C1708AB3}" presName="sibTrans" presStyleLbl="sibTrans2D1" presStyleIdx="1" presStyleCnt="2"/>
      <dgm:spPr/>
      <dgm:t>
        <a:bodyPr/>
        <a:lstStyle/>
        <a:p>
          <a:endParaRPr lang="en-US"/>
        </a:p>
      </dgm:t>
    </dgm:pt>
    <dgm:pt modelId="{C7249219-B062-47FF-8DE8-25AA615C614A}" type="pres">
      <dgm:prSet presAssocID="{72136370-75C2-4E51-9077-1E38C1708AB3}" presName="connectorText" presStyleLbl="sibTrans2D1" presStyleIdx="1" presStyleCnt="2"/>
      <dgm:spPr/>
      <dgm:t>
        <a:bodyPr/>
        <a:lstStyle/>
        <a:p>
          <a:endParaRPr lang="en-US"/>
        </a:p>
      </dgm:t>
    </dgm:pt>
    <dgm:pt modelId="{0CDA3060-357A-4525-9185-C8CE2F2DF73F}" type="pres">
      <dgm:prSet presAssocID="{D2257D33-2D95-4254-AE12-D93A8762434A}" presName="node" presStyleLbl="node1" presStyleIdx="2" presStyleCnt="3" custScaleX="34687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47B044A-3244-48F8-84FB-E91FFEA38E48}" type="presOf" srcId="{E47738A8-FEB2-45D3-BE79-A051AFD477BA}" destId="{B8B75B06-9473-44BD-B4AB-81E4FB16B149}" srcOrd="0" destOrd="0" presId="urn:microsoft.com/office/officeart/2005/8/layout/process2"/>
    <dgm:cxn modelId="{CF962750-6109-4DD7-A86F-3090C7E91038}" srcId="{E47738A8-FEB2-45D3-BE79-A051AFD477BA}" destId="{EE543D73-CA3F-4061-9932-86C97DD2C094}" srcOrd="1" destOrd="0" parTransId="{F31525CE-339C-4E8A-8354-8DB01EC84448}" sibTransId="{72136370-75C2-4E51-9077-1E38C1708AB3}"/>
    <dgm:cxn modelId="{38953DC1-4579-4189-B436-28CEE9C9BDBC}" type="presOf" srcId="{EE543D73-CA3F-4061-9932-86C97DD2C094}" destId="{4F9F5407-CA26-4C39-9158-002707864146}" srcOrd="0" destOrd="0" presId="urn:microsoft.com/office/officeart/2005/8/layout/process2"/>
    <dgm:cxn modelId="{4DE50BDE-4FFC-4D96-B94B-C042C2FBA86F}" type="presOf" srcId="{D2257D33-2D95-4254-AE12-D93A8762434A}" destId="{0CDA3060-357A-4525-9185-C8CE2F2DF73F}" srcOrd="0" destOrd="0" presId="urn:microsoft.com/office/officeart/2005/8/layout/process2"/>
    <dgm:cxn modelId="{29E3D8A4-0F50-4D04-A1F1-9016C1D9816F}" type="presOf" srcId="{0450CDB2-4739-4812-9073-56E799CDBBD9}" destId="{F61D19EB-82F5-4880-868A-BD6188F4D9CD}" srcOrd="0" destOrd="0" presId="urn:microsoft.com/office/officeart/2005/8/layout/process2"/>
    <dgm:cxn modelId="{732215D8-29CA-422E-9260-A8B89A13B510}" type="presOf" srcId="{72136370-75C2-4E51-9077-1E38C1708AB3}" destId="{C7249219-B062-47FF-8DE8-25AA615C614A}" srcOrd="1" destOrd="0" presId="urn:microsoft.com/office/officeart/2005/8/layout/process2"/>
    <dgm:cxn modelId="{D7935CDB-8698-437D-8485-BA2A2D34451C}" srcId="{E47738A8-FEB2-45D3-BE79-A051AFD477BA}" destId="{0450CDB2-4739-4812-9073-56E799CDBBD9}" srcOrd="0" destOrd="0" parTransId="{CB5DE501-D97A-4279-BD63-38C48191B31C}" sibTransId="{31EC7A9E-C265-4E75-80C9-5246BD0BE43C}"/>
    <dgm:cxn modelId="{3F9DB2FA-F782-4613-BAB2-C36E7C607AFF}" type="presOf" srcId="{31EC7A9E-C265-4E75-80C9-5246BD0BE43C}" destId="{90FD8641-92E6-478B-873A-111397631AB3}" srcOrd="1" destOrd="0" presId="urn:microsoft.com/office/officeart/2005/8/layout/process2"/>
    <dgm:cxn modelId="{130F71EF-9DE6-45D7-9866-6CA469381C91}" type="presOf" srcId="{72136370-75C2-4E51-9077-1E38C1708AB3}" destId="{0A7A2133-D4F0-407A-88BF-858A29E8F11C}" srcOrd="0" destOrd="0" presId="urn:microsoft.com/office/officeart/2005/8/layout/process2"/>
    <dgm:cxn modelId="{72440BA1-0CC3-4B54-AE00-B9FDC511B20D}" srcId="{E47738A8-FEB2-45D3-BE79-A051AFD477BA}" destId="{D2257D33-2D95-4254-AE12-D93A8762434A}" srcOrd="2" destOrd="0" parTransId="{D3882C85-0A36-4A2F-AAAE-5CBC1DC425F9}" sibTransId="{0B892A5A-DBC2-44A4-9F0F-1CFBB80D56C6}"/>
    <dgm:cxn modelId="{DD9A8D59-6024-4B6C-86E8-F1A22379A8D8}" type="presOf" srcId="{31EC7A9E-C265-4E75-80C9-5246BD0BE43C}" destId="{0C9BE621-6825-46AE-9E80-96954335E5F4}" srcOrd="0" destOrd="0" presId="urn:microsoft.com/office/officeart/2005/8/layout/process2"/>
    <dgm:cxn modelId="{AFF55375-D314-4919-B0D6-0A36E470EFA4}" type="presParOf" srcId="{B8B75B06-9473-44BD-B4AB-81E4FB16B149}" destId="{F61D19EB-82F5-4880-868A-BD6188F4D9CD}" srcOrd="0" destOrd="0" presId="urn:microsoft.com/office/officeart/2005/8/layout/process2"/>
    <dgm:cxn modelId="{A74DDABE-A366-46F9-BAFE-177672EE1CB1}" type="presParOf" srcId="{B8B75B06-9473-44BD-B4AB-81E4FB16B149}" destId="{0C9BE621-6825-46AE-9E80-96954335E5F4}" srcOrd="1" destOrd="0" presId="urn:microsoft.com/office/officeart/2005/8/layout/process2"/>
    <dgm:cxn modelId="{A493E12B-759F-4645-A167-F38EA32B6140}" type="presParOf" srcId="{0C9BE621-6825-46AE-9E80-96954335E5F4}" destId="{90FD8641-92E6-478B-873A-111397631AB3}" srcOrd="0" destOrd="0" presId="urn:microsoft.com/office/officeart/2005/8/layout/process2"/>
    <dgm:cxn modelId="{5D1D74E3-2084-4CC8-8C17-EDBC24CB63CA}" type="presParOf" srcId="{B8B75B06-9473-44BD-B4AB-81E4FB16B149}" destId="{4F9F5407-CA26-4C39-9158-002707864146}" srcOrd="2" destOrd="0" presId="urn:microsoft.com/office/officeart/2005/8/layout/process2"/>
    <dgm:cxn modelId="{E1369FE0-75CD-4070-8AA9-91AC64737346}" type="presParOf" srcId="{B8B75B06-9473-44BD-B4AB-81E4FB16B149}" destId="{0A7A2133-D4F0-407A-88BF-858A29E8F11C}" srcOrd="3" destOrd="0" presId="urn:microsoft.com/office/officeart/2005/8/layout/process2"/>
    <dgm:cxn modelId="{2CE89C8A-C756-45AA-9FA0-B9662A7414C4}" type="presParOf" srcId="{0A7A2133-D4F0-407A-88BF-858A29E8F11C}" destId="{C7249219-B062-47FF-8DE8-25AA615C614A}" srcOrd="0" destOrd="0" presId="urn:microsoft.com/office/officeart/2005/8/layout/process2"/>
    <dgm:cxn modelId="{10E7C811-48C0-42B5-9DF6-49AD73D04FE2}" type="presParOf" srcId="{B8B75B06-9473-44BD-B4AB-81E4FB16B149}" destId="{0CDA3060-357A-4525-9185-C8CE2F2DF73F}" srcOrd="4" destOrd="0" presId="urn:microsoft.com/office/officeart/2005/8/layout/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6.xml><?xml version="1.0" encoding="utf-8"?>
<dgm:dataModel xmlns:dgm="http://schemas.openxmlformats.org/drawingml/2006/diagram" xmlns:a="http://schemas.openxmlformats.org/drawingml/2006/main">
  <dgm:ptLst>
    <dgm:pt modelId="{AD2EFB2C-16FD-4507-9EEE-2EF10410DF3B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E3600C5-6690-448A-8B60-72AE73D79C91}">
      <dgm:prSet phldrT="[Text]"/>
      <dgm:spPr/>
      <dgm:t>
        <a:bodyPr/>
        <a:lstStyle/>
        <a:p>
          <a:r>
            <a:rPr lang="en-US" dirty="0" smtClean="0"/>
            <a:t>Provides a characterization of:</a:t>
          </a:r>
          <a:endParaRPr lang="en-US" dirty="0"/>
        </a:p>
      </dgm:t>
    </dgm:pt>
    <dgm:pt modelId="{F9A99EB6-6F6E-4B61-882E-62CB37E730A5}" type="parTrans" cxnId="{780DD2BF-E0DC-4E38-877A-891C2D57F90B}">
      <dgm:prSet/>
      <dgm:spPr/>
      <dgm:t>
        <a:bodyPr/>
        <a:lstStyle/>
        <a:p>
          <a:endParaRPr lang="en-US"/>
        </a:p>
      </dgm:t>
    </dgm:pt>
    <dgm:pt modelId="{E7FBBD14-383D-440B-A08D-C1A20AE2D343}" type="sibTrans" cxnId="{780DD2BF-E0DC-4E38-877A-891C2D57F90B}">
      <dgm:prSet/>
      <dgm:spPr/>
      <dgm:t>
        <a:bodyPr/>
        <a:lstStyle/>
        <a:p>
          <a:endParaRPr lang="en-US"/>
        </a:p>
      </dgm:t>
    </dgm:pt>
    <dgm:pt modelId="{7F8F8C50-0B7A-43C5-99E0-B2ADC4A3FB09}">
      <dgm:prSet phldrT="[Text]"/>
      <dgm:spPr/>
      <dgm:t>
        <a:bodyPr/>
        <a:lstStyle/>
        <a:p>
          <a:r>
            <a:rPr lang="en-US" dirty="0" smtClean="0"/>
            <a:t>Participants</a:t>
          </a:r>
          <a:endParaRPr lang="en-US" dirty="0"/>
        </a:p>
      </dgm:t>
    </dgm:pt>
    <dgm:pt modelId="{A0065940-DF13-4F74-BA30-0A66101464CC}" type="parTrans" cxnId="{FF4531F6-0EAE-4499-B592-95B33FA3B56C}">
      <dgm:prSet/>
      <dgm:spPr/>
      <dgm:t>
        <a:bodyPr/>
        <a:lstStyle/>
        <a:p>
          <a:endParaRPr lang="en-US"/>
        </a:p>
      </dgm:t>
    </dgm:pt>
    <dgm:pt modelId="{CEB329CB-CCA8-4AA3-B7DD-93120C8AE2D4}" type="sibTrans" cxnId="{FF4531F6-0EAE-4499-B592-95B33FA3B56C}">
      <dgm:prSet/>
      <dgm:spPr/>
      <dgm:t>
        <a:bodyPr/>
        <a:lstStyle/>
        <a:p>
          <a:endParaRPr lang="en-US"/>
        </a:p>
      </dgm:t>
    </dgm:pt>
    <dgm:pt modelId="{1243EE41-15EA-4656-90D6-5E8C17C9362D}">
      <dgm:prSet phldrT="[Text]"/>
      <dgm:spPr/>
      <dgm:t>
        <a:bodyPr/>
        <a:lstStyle/>
        <a:p>
          <a:r>
            <a:rPr lang="en-US" dirty="0" smtClean="0"/>
            <a:t>Measures</a:t>
          </a:r>
          <a:endParaRPr lang="en-US" dirty="0"/>
        </a:p>
      </dgm:t>
    </dgm:pt>
    <dgm:pt modelId="{19A616DE-3376-4FA7-83AD-BA0FA9E42D22}" type="parTrans" cxnId="{2E852A2A-0F65-4FE4-A25E-2537485FEAA7}">
      <dgm:prSet/>
      <dgm:spPr/>
      <dgm:t>
        <a:bodyPr/>
        <a:lstStyle/>
        <a:p>
          <a:endParaRPr lang="en-US"/>
        </a:p>
      </dgm:t>
    </dgm:pt>
    <dgm:pt modelId="{4FA1538F-279B-45D2-8E6F-BD71F2259159}" type="sibTrans" cxnId="{2E852A2A-0F65-4FE4-A25E-2537485FEAA7}">
      <dgm:prSet/>
      <dgm:spPr/>
      <dgm:t>
        <a:bodyPr/>
        <a:lstStyle/>
        <a:p>
          <a:endParaRPr lang="en-US"/>
        </a:p>
      </dgm:t>
    </dgm:pt>
    <dgm:pt modelId="{9BEB7CD8-7E21-44CA-AD99-71A5506DD852}">
      <dgm:prSet phldrT="[Text]"/>
      <dgm:spPr/>
      <dgm:t>
        <a:bodyPr/>
        <a:lstStyle/>
        <a:p>
          <a:r>
            <a:rPr lang="en-US" dirty="0" smtClean="0"/>
            <a:t>Testing Results</a:t>
          </a:r>
          <a:endParaRPr lang="en-US" dirty="0"/>
        </a:p>
      </dgm:t>
    </dgm:pt>
    <dgm:pt modelId="{3FD63B53-E8A5-4A75-A4A3-C568CAD30A3A}" type="parTrans" cxnId="{2533F1DB-6493-4AF9-8911-DACB2A0B348C}">
      <dgm:prSet/>
      <dgm:spPr/>
      <dgm:t>
        <a:bodyPr/>
        <a:lstStyle/>
        <a:p>
          <a:endParaRPr lang="en-US"/>
        </a:p>
      </dgm:t>
    </dgm:pt>
    <dgm:pt modelId="{2B8B5623-2D94-46EC-B12C-D52343F177C9}" type="sibTrans" cxnId="{2533F1DB-6493-4AF9-8911-DACB2A0B348C}">
      <dgm:prSet/>
      <dgm:spPr/>
      <dgm:t>
        <a:bodyPr/>
        <a:lstStyle/>
        <a:p>
          <a:endParaRPr lang="en-US"/>
        </a:p>
      </dgm:t>
    </dgm:pt>
    <dgm:pt modelId="{5D2764C9-E9EF-49AB-9716-EAB27DFCB8AE}">
      <dgm:prSet phldrT="[Text]"/>
      <dgm:spPr/>
      <dgm:t>
        <a:bodyPr/>
        <a:lstStyle/>
        <a:p>
          <a:r>
            <a:rPr lang="en-US" dirty="0" smtClean="0"/>
            <a:t>Income</a:t>
          </a:r>
          <a:endParaRPr lang="en-US" dirty="0"/>
        </a:p>
      </dgm:t>
    </dgm:pt>
    <dgm:pt modelId="{7324CF2B-8DF2-4F2F-8224-C6F3A95121A2}" type="parTrans" cxnId="{4AB61197-ADFE-48D0-BE54-C91F69A4D113}">
      <dgm:prSet/>
      <dgm:spPr/>
      <dgm:t>
        <a:bodyPr/>
        <a:lstStyle/>
        <a:p>
          <a:endParaRPr lang="en-US"/>
        </a:p>
      </dgm:t>
    </dgm:pt>
    <dgm:pt modelId="{33989BB9-E045-42A5-B1E7-4B8789BA5A99}" type="sibTrans" cxnId="{4AB61197-ADFE-48D0-BE54-C91F69A4D113}">
      <dgm:prSet/>
      <dgm:spPr/>
      <dgm:t>
        <a:bodyPr/>
        <a:lstStyle/>
        <a:p>
          <a:endParaRPr lang="en-US"/>
        </a:p>
      </dgm:t>
    </dgm:pt>
    <dgm:pt modelId="{5F363050-4096-46EA-8A94-6F3A2495EED1}">
      <dgm:prSet phldrT="[Text]"/>
      <dgm:spPr/>
      <dgm:t>
        <a:bodyPr/>
        <a:lstStyle/>
        <a:p>
          <a:r>
            <a:rPr lang="en-US" dirty="0" smtClean="0"/>
            <a:t>Energy Usage</a:t>
          </a:r>
          <a:endParaRPr lang="en-US" dirty="0"/>
        </a:p>
      </dgm:t>
    </dgm:pt>
    <dgm:pt modelId="{D393E068-DB70-4E37-ACCC-A74FA65A616D}" type="parTrans" cxnId="{183E53B3-BA45-4AE0-8704-0E11178205C5}">
      <dgm:prSet/>
      <dgm:spPr/>
      <dgm:t>
        <a:bodyPr/>
        <a:lstStyle/>
        <a:p>
          <a:endParaRPr lang="en-US"/>
        </a:p>
      </dgm:t>
    </dgm:pt>
    <dgm:pt modelId="{C6C2491F-F067-4DE4-987E-4B5BC3A9CE6F}" type="sibTrans" cxnId="{183E53B3-BA45-4AE0-8704-0E11178205C5}">
      <dgm:prSet/>
      <dgm:spPr/>
      <dgm:t>
        <a:bodyPr/>
        <a:lstStyle/>
        <a:p>
          <a:endParaRPr lang="en-US"/>
        </a:p>
      </dgm:t>
    </dgm:pt>
    <dgm:pt modelId="{4CCFFD56-3652-4FC8-9DB4-68D5895337DC}">
      <dgm:prSet phldrT="[Text]"/>
      <dgm:spPr/>
      <dgm:t>
        <a:bodyPr/>
        <a:lstStyle/>
        <a:p>
          <a:r>
            <a:rPr lang="en-US" dirty="0" smtClean="0"/>
            <a:t>Homes</a:t>
          </a:r>
          <a:endParaRPr lang="en-US" dirty="0"/>
        </a:p>
      </dgm:t>
    </dgm:pt>
    <dgm:pt modelId="{BD8D610C-74C5-46E3-8B9F-A93BC3A9DDC7}" type="parTrans" cxnId="{16798AB2-0F5D-468A-8DE5-8D30AFEE415F}">
      <dgm:prSet/>
      <dgm:spPr/>
      <dgm:t>
        <a:bodyPr/>
        <a:lstStyle/>
        <a:p>
          <a:endParaRPr lang="en-US"/>
        </a:p>
      </dgm:t>
    </dgm:pt>
    <dgm:pt modelId="{67C99E3D-15B2-4E07-8C6A-2FBCD917FD63}" type="sibTrans" cxnId="{16798AB2-0F5D-468A-8DE5-8D30AFEE415F}">
      <dgm:prSet/>
      <dgm:spPr/>
      <dgm:t>
        <a:bodyPr/>
        <a:lstStyle/>
        <a:p>
          <a:endParaRPr lang="en-US"/>
        </a:p>
      </dgm:t>
    </dgm:pt>
    <dgm:pt modelId="{DFA67B22-6C81-442C-8BD3-B9DEB1469CBE}">
      <dgm:prSet phldrT="[Text]"/>
      <dgm:spPr/>
      <dgm:t>
        <a:bodyPr/>
        <a:lstStyle/>
        <a:p>
          <a:r>
            <a:rPr lang="en-US" dirty="0" smtClean="0"/>
            <a:t>Vulnerabilities</a:t>
          </a:r>
          <a:endParaRPr lang="en-US" dirty="0"/>
        </a:p>
      </dgm:t>
    </dgm:pt>
    <dgm:pt modelId="{6ECDC250-495E-4D68-9AA9-EDFF63C5D3B3}" type="parTrans" cxnId="{768BFCB5-8437-4990-99C3-A37CAE2A1248}">
      <dgm:prSet/>
      <dgm:spPr/>
      <dgm:t>
        <a:bodyPr/>
        <a:lstStyle/>
        <a:p>
          <a:endParaRPr lang="en-US"/>
        </a:p>
      </dgm:t>
    </dgm:pt>
    <dgm:pt modelId="{53D83F42-0D32-4BF8-ACC7-057DA4C4F6B1}" type="sibTrans" cxnId="{768BFCB5-8437-4990-99C3-A37CAE2A1248}">
      <dgm:prSet/>
      <dgm:spPr/>
      <dgm:t>
        <a:bodyPr/>
        <a:lstStyle/>
        <a:p>
          <a:endParaRPr lang="en-US"/>
        </a:p>
      </dgm:t>
    </dgm:pt>
    <dgm:pt modelId="{6E236C3F-7241-4ED4-96D5-8AECB147152D}">
      <dgm:prSet phldrT="[Text]"/>
      <dgm:spPr/>
      <dgm:t>
        <a:bodyPr/>
        <a:lstStyle/>
        <a:p>
          <a:r>
            <a:rPr lang="en-US" dirty="0" smtClean="0"/>
            <a:t>Type</a:t>
          </a:r>
          <a:endParaRPr lang="en-US" dirty="0"/>
        </a:p>
      </dgm:t>
    </dgm:pt>
    <dgm:pt modelId="{B52571CE-B473-4200-9498-A794CCABD6E8}" type="parTrans" cxnId="{07B196FB-35D5-4DD9-92A1-9ADB91C0E401}">
      <dgm:prSet/>
      <dgm:spPr/>
      <dgm:t>
        <a:bodyPr/>
        <a:lstStyle/>
        <a:p>
          <a:endParaRPr lang="en-US"/>
        </a:p>
      </dgm:t>
    </dgm:pt>
    <dgm:pt modelId="{70653F87-C911-4537-A71E-F82C9F1A4153}" type="sibTrans" cxnId="{07B196FB-35D5-4DD9-92A1-9ADB91C0E401}">
      <dgm:prSet/>
      <dgm:spPr/>
      <dgm:t>
        <a:bodyPr/>
        <a:lstStyle/>
        <a:p>
          <a:endParaRPr lang="en-US"/>
        </a:p>
      </dgm:t>
    </dgm:pt>
    <dgm:pt modelId="{1D99EEF9-B650-40B5-A8B5-5C6E47C0B84E}">
      <dgm:prSet phldrT="[Text]"/>
      <dgm:spPr/>
      <dgm:t>
        <a:bodyPr/>
        <a:lstStyle/>
        <a:p>
          <a:r>
            <a:rPr lang="en-US" dirty="0" smtClean="0"/>
            <a:t>Size</a:t>
          </a:r>
          <a:endParaRPr lang="en-US" dirty="0"/>
        </a:p>
      </dgm:t>
    </dgm:pt>
    <dgm:pt modelId="{A414FAEE-30A0-47C3-A548-A8C7A3D3C6D3}" type="parTrans" cxnId="{C528AFCB-EAFB-446E-96D1-970102E368CA}">
      <dgm:prSet/>
      <dgm:spPr/>
      <dgm:t>
        <a:bodyPr/>
        <a:lstStyle/>
        <a:p>
          <a:endParaRPr lang="en-US"/>
        </a:p>
      </dgm:t>
    </dgm:pt>
    <dgm:pt modelId="{BE3ACEB8-B5F3-4E6C-96E9-7CA0A9091281}" type="sibTrans" cxnId="{C528AFCB-EAFB-446E-96D1-970102E368CA}">
      <dgm:prSet/>
      <dgm:spPr/>
      <dgm:t>
        <a:bodyPr/>
        <a:lstStyle/>
        <a:p>
          <a:endParaRPr lang="en-US"/>
        </a:p>
      </dgm:t>
    </dgm:pt>
    <dgm:pt modelId="{8E607E16-C034-4FDB-BC6B-1E569E6B1C8D}">
      <dgm:prSet phldrT="[Text]"/>
      <dgm:spPr/>
      <dgm:t>
        <a:bodyPr/>
        <a:lstStyle/>
        <a:p>
          <a:r>
            <a:rPr lang="en-US" dirty="0" smtClean="0"/>
            <a:t>Age</a:t>
          </a:r>
          <a:endParaRPr lang="en-US" dirty="0"/>
        </a:p>
      </dgm:t>
    </dgm:pt>
    <dgm:pt modelId="{32F9CF3F-F71B-4E22-838A-BB53B56F3669}" type="parTrans" cxnId="{F646C823-397E-4853-B00F-D2B4EEAD49DE}">
      <dgm:prSet/>
      <dgm:spPr/>
      <dgm:t>
        <a:bodyPr/>
        <a:lstStyle/>
        <a:p>
          <a:endParaRPr lang="en-US"/>
        </a:p>
      </dgm:t>
    </dgm:pt>
    <dgm:pt modelId="{2E55B911-4AE9-4FFE-8D11-29829B0ED083}" type="sibTrans" cxnId="{F646C823-397E-4853-B00F-D2B4EEAD49DE}">
      <dgm:prSet/>
      <dgm:spPr/>
      <dgm:t>
        <a:bodyPr/>
        <a:lstStyle/>
        <a:p>
          <a:endParaRPr lang="en-US"/>
        </a:p>
      </dgm:t>
    </dgm:pt>
    <dgm:pt modelId="{D88C264F-BCE6-4105-BE02-1717259E2D96}">
      <dgm:prSet phldrT="[Text]"/>
      <dgm:spPr/>
      <dgm:t>
        <a:bodyPr/>
        <a:lstStyle/>
        <a:p>
          <a:r>
            <a:rPr lang="en-US" dirty="0" smtClean="0"/>
            <a:t>Types</a:t>
          </a:r>
          <a:endParaRPr lang="en-US" dirty="0"/>
        </a:p>
      </dgm:t>
    </dgm:pt>
    <dgm:pt modelId="{E0C8EE4A-002C-42C3-92BE-3888B680134D}" type="parTrans" cxnId="{136208CE-19C2-43FB-85F8-B2BE9CF0AAB8}">
      <dgm:prSet/>
      <dgm:spPr/>
      <dgm:t>
        <a:bodyPr/>
        <a:lstStyle/>
        <a:p>
          <a:endParaRPr lang="en-US"/>
        </a:p>
      </dgm:t>
    </dgm:pt>
    <dgm:pt modelId="{4025AA81-A713-4F4D-9958-0E3DB8BA2C6D}" type="sibTrans" cxnId="{136208CE-19C2-43FB-85F8-B2BE9CF0AAB8}">
      <dgm:prSet/>
      <dgm:spPr/>
      <dgm:t>
        <a:bodyPr/>
        <a:lstStyle/>
        <a:p>
          <a:endParaRPr lang="en-US"/>
        </a:p>
      </dgm:t>
    </dgm:pt>
    <dgm:pt modelId="{C3502C00-FE55-422D-8241-87DAB471E295}">
      <dgm:prSet phldrT="[Text]"/>
      <dgm:spPr/>
      <dgm:t>
        <a:bodyPr/>
        <a:lstStyle/>
        <a:p>
          <a:r>
            <a:rPr lang="en-US" dirty="0" smtClean="0"/>
            <a:t>Penetration</a:t>
          </a:r>
          <a:endParaRPr lang="en-US" dirty="0"/>
        </a:p>
      </dgm:t>
    </dgm:pt>
    <dgm:pt modelId="{1E9437AC-0830-43EB-9144-1359F7346238}" type="parTrans" cxnId="{91F74784-7CDB-4D63-89FD-4927BA27A45C}">
      <dgm:prSet/>
      <dgm:spPr/>
      <dgm:t>
        <a:bodyPr/>
        <a:lstStyle/>
        <a:p>
          <a:endParaRPr lang="en-US"/>
        </a:p>
      </dgm:t>
    </dgm:pt>
    <dgm:pt modelId="{ABB61BBA-CA6E-4B0B-917F-B2EA9CFB29D6}" type="sibTrans" cxnId="{91F74784-7CDB-4D63-89FD-4927BA27A45C}">
      <dgm:prSet/>
      <dgm:spPr/>
      <dgm:t>
        <a:bodyPr/>
        <a:lstStyle/>
        <a:p>
          <a:endParaRPr lang="en-US"/>
        </a:p>
      </dgm:t>
    </dgm:pt>
    <dgm:pt modelId="{0990422E-17F7-45E3-BF95-AE32BD476A65}">
      <dgm:prSet phldrT="[Text]"/>
      <dgm:spPr/>
      <dgm:t>
        <a:bodyPr/>
        <a:lstStyle/>
        <a:p>
          <a:r>
            <a:rPr lang="en-US" dirty="0" smtClean="0"/>
            <a:t>Costs</a:t>
          </a:r>
          <a:endParaRPr lang="en-US" dirty="0"/>
        </a:p>
      </dgm:t>
    </dgm:pt>
    <dgm:pt modelId="{7DBF9092-D66D-4548-817E-30B2EF518332}" type="parTrans" cxnId="{DF5227EF-7819-49A0-B094-DA7B6D6FF373}">
      <dgm:prSet/>
      <dgm:spPr/>
      <dgm:t>
        <a:bodyPr/>
        <a:lstStyle/>
        <a:p>
          <a:endParaRPr lang="en-US"/>
        </a:p>
      </dgm:t>
    </dgm:pt>
    <dgm:pt modelId="{8F3F0D3F-E670-451D-ABC1-66B3BEDDCF15}" type="sibTrans" cxnId="{DF5227EF-7819-49A0-B094-DA7B6D6FF373}">
      <dgm:prSet/>
      <dgm:spPr/>
      <dgm:t>
        <a:bodyPr/>
        <a:lstStyle/>
        <a:p>
          <a:endParaRPr lang="en-US"/>
        </a:p>
      </dgm:t>
    </dgm:pt>
    <dgm:pt modelId="{614BF94B-3CCA-433A-A5AD-62CBDE8304D1}">
      <dgm:prSet phldrT="[Text]"/>
      <dgm:spPr/>
      <dgm:t>
        <a:bodyPr/>
        <a:lstStyle/>
        <a:p>
          <a:r>
            <a:rPr lang="en-US" dirty="0" smtClean="0"/>
            <a:t>Leakage</a:t>
          </a:r>
          <a:endParaRPr lang="en-US" dirty="0"/>
        </a:p>
      </dgm:t>
    </dgm:pt>
    <dgm:pt modelId="{70F4E633-B393-4598-A4C0-60CB7215256D}" type="parTrans" cxnId="{6A040A35-F500-4F9A-B0B7-EC3660277FA7}">
      <dgm:prSet/>
      <dgm:spPr/>
      <dgm:t>
        <a:bodyPr/>
        <a:lstStyle/>
        <a:p>
          <a:endParaRPr lang="en-US"/>
        </a:p>
      </dgm:t>
    </dgm:pt>
    <dgm:pt modelId="{DD0AE08F-DA47-4BC4-8B20-C6701F7B4825}" type="sibTrans" cxnId="{6A040A35-F500-4F9A-B0B7-EC3660277FA7}">
      <dgm:prSet/>
      <dgm:spPr/>
      <dgm:t>
        <a:bodyPr/>
        <a:lstStyle/>
        <a:p>
          <a:endParaRPr lang="en-US"/>
        </a:p>
      </dgm:t>
    </dgm:pt>
    <dgm:pt modelId="{45FFFA50-8138-41FD-983C-325FA55E8B2D}">
      <dgm:prSet phldrT="[Text]"/>
      <dgm:spPr/>
      <dgm:t>
        <a:bodyPr/>
        <a:lstStyle/>
        <a:p>
          <a:r>
            <a:rPr lang="en-US" dirty="0" smtClean="0"/>
            <a:t>Refrigerators</a:t>
          </a:r>
          <a:endParaRPr lang="en-US" dirty="0"/>
        </a:p>
      </dgm:t>
    </dgm:pt>
    <dgm:pt modelId="{6307A40B-957D-4820-85C9-9367434447BB}" type="parTrans" cxnId="{5D1DCC55-650F-4413-8F17-4A9CC7B8A12C}">
      <dgm:prSet/>
      <dgm:spPr/>
      <dgm:t>
        <a:bodyPr/>
        <a:lstStyle/>
        <a:p>
          <a:endParaRPr lang="en-US"/>
        </a:p>
      </dgm:t>
    </dgm:pt>
    <dgm:pt modelId="{18BE7D90-C7E5-42A3-BC7E-6697F0980115}" type="sibTrans" cxnId="{5D1DCC55-650F-4413-8F17-4A9CC7B8A12C}">
      <dgm:prSet/>
      <dgm:spPr/>
      <dgm:t>
        <a:bodyPr/>
        <a:lstStyle/>
        <a:p>
          <a:endParaRPr lang="en-US"/>
        </a:p>
      </dgm:t>
    </dgm:pt>
    <dgm:pt modelId="{4904EB3A-CAEF-48FB-81D4-5E839B43B0F4}">
      <dgm:prSet phldrT="[Text]"/>
      <dgm:spPr/>
      <dgm:t>
        <a:bodyPr/>
        <a:lstStyle/>
        <a:p>
          <a:r>
            <a:rPr lang="en-US" dirty="0" smtClean="0"/>
            <a:t>Ducts</a:t>
          </a:r>
          <a:endParaRPr lang="en-US" dirty="0"/>
        </a:p>
      </dgm:t>
    </dgm:pt>
    <dgm:pt modelId="{5131D6F5-AC86-4021-9203-177F1E6EC9EE}" type="parTrans" cxnId="{6AABFCB5-9849-4178-B6AE-6E0CDCF0DD27}">
      <dgm:prSet/>
      <dgm:spPr/>
      <dgm:t>
        <a:bodyPr/>
        <a:lstStyle/>
        <a:p>
          <a:endParaRPr lang="en-US"/>
        </a:p>
      </dgm:t>
    </dgm:pt>
    <dgm:pt modelId="{4CF4C1CE-F463-49EC-89E8-49432713E72C}" type="sibTrans" cxnId="{6AABFCB5-9849-4178-B6AE-6E0CDCF0DD27}">
      <dgm:prSet/>
      <dgm:spPr/>
      <dgm:t>
        <a:bodyPr/>
        <a:lstStyle/>
        <a:p>
          <a:endParaRPr lang="en-US"/>
        </a:p>
      </dgm:t>
    </dgm:pt>
    <dgm:pt modelId="{E8A1B745-85DA-4CB3-91EE-0C125CA63ECA}">
      <dgm:prSet phldrT="[Text]"/>
      <dgm:spPr/>
      <dgm:t>
        <a:bodyPr/>
        <a:lstStyle/>
        <a:p>
          <a:r>
            <a:rPr lang="en-US" dirty="0" smtClean="0"/>
            <a:t>Health and Safety problems</a:t>
          </a:r>
          <a:endParaRPr lang="en-US" dirty="0"/>
        </a:p>
      </dgm:t>
    </dgm:pt>
    <dgm:pt modelId="{73CB8DA0-CF0B-460E-9433-A3C576636C02}" type="parTrans" cxnId="{53D64CBD-8A10-4FFD-95A0-D1B305A908FF}">
      <dgm:prSet/>
      <dgm:spPr/>
    </dgm:pt>
    <dgm:pt modelId="{B20142AE-7C0F-4864-994F-17ADF6C3EC90}" type="sibTrans" cxnId="{53D64CBD-8A10-4FFD-95A0-D1B305A908FF}">
      <dgm:prSet/>
      <dgm:spPr/>
    </dgm:pt>
    <dgm:pt modelId="{30BE008E-26A1-437C-AD4E-49822927E74C}" type="pres">
      <dgm:prSet presAssocID="{AD2EFB2C-16FD-4507-9EEE-2EF10410DF3B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E0B3A909-C34E-4006-9121-87B6CD8C1CFB}" type="pres">
      <dgm:prSet presAssocID="{4E3600C5-6690-448A-8B60-72AE73D79C91}" presName="roof" presStyleLbl="dkBgShp" presStyleIdx="0" presStyleCnt="2"/>
      <dgm:spPr/>
      <dgm:t>
        <a:bodyPr/>
        <a:lstStyle/>
        <a:p>
          <a:endParaRPr lang="en-US"/>
        </a:p>
      </dgm:t>
    </dgm:pt>
    <dgm:pt modelId="{EC5BEE5E-5B4C-48E5-B473-5ACC5EC56893}" type="pres">
      <dgm:prSet presAssocID="{4E3600C5-6690-448A-8B60-72AE73D79C91}" presName="pillars" presStyleCnt="0"/>
      <dgm:spPr/>
    </dgm:pt>
    <dgm:pt modelId="{5C11AA10-6D08-4695-B754-378825B71305}" type="pres">
      <dgm:prSet presAssocID="{4E3600C5-6690-448A-8B60-72AE73D79C91}" presName="pillar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A46FA9C-9712-4570-B7F7-55D92AD20FD2}" type="pres">
      <dgm:prSet presAssocID="{4CCFFD56-3652-4FC8-9DB4-68D5895337DC}" presName="pillarX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328DF23-45C8-4D8E-A7C2-898D7A76D41D}" type="pres">
      <dgm:prSet presAssocID="{1243EE41-15EA-4656-90D6-5E8C17C9362D}" presName="pillarX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CE659C0-A5E6-42E5-8E75-266256545061}" type="pres">
      <dgm:prSet presAssocID="{9BEB7CD8-7E21-44CA-AD99-71A5506DD852}" presName="pillarX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C8D90B7-5BC0-4011-B283-D82AA6467BF3}" type="pres">
      <dgm:prSet presAssocID="{4E3600C5-6690-448A-8B60-72AE73D79C91}" presName="base" presStyleLbl="dkBgShp" presStyleIdx="1" presStyleCnt="2"/>
      <dgm:spPr/>
    </dgm:pt>
  </dgm:ptLst>
  <dgm:cxnLst>
    <dgm:cxn modelId="{183E53B3-BA45-4AE0-8704-0E11178205C5}" srcId="{7F8F8C50-0B7A-43C5-99E0-B2ADC4A3FB09}" destId="{5F363050-4096-46EA-8A94-6F3A2495EED1}" srcOrd="2" destOrd="0" parTransId="{D393E068-DB70-4E37-ACCC-A74FA65A616D}" sibTransId="{C6C2491F-F067-4DE4-987E-4B5BC3A9CE6F}"/>
    <dgm:cxn modelId="{7543B165-5E44-4A59-972C-514F72F2C657}" type="presOf" srcId="{1243EE41-15EA-4656-90D6-5E8C17C9362D}" destId="{E328DF23-45C8-4D8E-A7C2-898D7A76D41D}" srcOrd="0" destOrd="0" presId="urn:microsoft.com/office/officeart/2005/8/layout/hList3"/>
    <dgm:cxn modelId="{896E013E-1A91-4BB0-BB45-1B0F75A049A4}" type="presOf" srcId="{5D2764C9-E9EF-49AB-9716-EAB27DFCB8AE}" destId="{5C11AA10-6D08-4695-B754-378825B71305}" srcOrd="0" destOrd="1" presId="urn:microsoft.com/office/officeart/2005/8/layout/hList3"/>
    <dgm:cxn modelId="{204633DC-C073-4801-8580-68A0D7833BB4}" type="presOf" srcId="{AD2EFB2C-16FD-4507-9EEE-2EF10410DF3B}" destId="{30BE008E-26A1-437C-AD4E-49822927E74C}" srcOrd="0" destOrd="0" presId="urn:microsoft.com/office/officeart/2005/8/layout/hList3"/>
    <dgm:cxn modelId="{B1B3B3FE-0937-4A67-B804-7425B17CAA4F}" type="presOf" srcId="{6E236C3F-7241-4ED4-96D5-8AECB147152D}" destId="{4A46FA9C-9712-4570-B7F7-55D92AD20FD2}" srcOrd="0" destOrd="1" presId="urn:microsoft.com/office/officeart/2005/8/layout/hList3"/>
    <dgm:cxn modelId="{16798AB2-0F5D-468A-8DE5-8D30AFEE415F}" srcId="{4E3600C5-6690-448A-8B60-72AE73D79C91}" destId="{4CCFFD56-3652-4FC8-9DB4-68D5895337DC}" srcOrd="1" destOrd="0" parTransId="{BD8D610C-74C5-46E3-8B9F-A93BC3A9DDC7}" sibTransId="{67C99E3D-15B2-4E07-8C6A-2FBCD917FD63}"/>
    <dgm:cxn modelId="{C68D0C0F-F188-43DE-983E-12FC1B999FC1}" type="presOf" srcId="{D88C264F-BCE6-4105-BE02-1717259E2D96}" destId="{E328DF23-45C8-4D8E-A7C2-898D7A76D41D}" srcOrd="0" destOrd="1" presId="urn:microsoft.com/office/officeart/2005/8/layout/hList3"/>
    <dgm:cxn modelId="{2E852A2A-0F65-4FE4-A25E-2537485FEAA7}" srcId="{4E3600C5-6690-448A-8B60-72AE73D79C91}" destId="{1243EE41-15EA-4656-90D6-5E8C17C9362D}" srcOrd="2" destOrd="0" parTransId="{19A616DE-3376-4FA7-83AD-BA0FA9E42D22}" sibTransId="{4FA1538F-279B-45D2-8E6F-BD71F2259159}"/>
    <dgm:cxn modelId="{45C85F89-236C-4FC3-9E39-4E30708C587A}" type="presOf" srcId="{5F363050-4096-46EA-8A94-6F3A2495EED1}" destId="{5C11AA10-6D08-4695-B754-378825B71305}" srcOrd="0" destOrd="3" presId="urn:microsoft.com/office/officeart/2005/8/layout/hList3"/>
    <dgm:cxn modelId="{FF4531F6-0EAE-4499-B592-95B33FA3B56C}" srcId="{4E3600C5-6690-448A-8B60-72AE73D79C91}" destId="{7F8F8C50-0B7A-43C5-99E0-B2ADC4A3FB09}" srcOrd="0" destOrd="0" parTransId="{A0065940-DF13-4F74-BA30-0A66101464CC}" sibTransId="{CEB329CB-CCA8-4AA3-B7DD-93120C8AE2D4}"/>
    <dgm:cxn modelId="{A2F0FAB0-B33F-41AC-95E6-BBBA25C794AF}" type="presOf" srcId="{4E3600C5-6690-448A-8B60-72AE73D79C91}" destId="{E0B3A909-C34E-4006-9121-87B6CD8C1CFB}" srcOrd="0" destOrd="0" presId="urn:microsoft.com/office/officeart/2005/8/layout/hList3"/>
    <dgm:cxn modelId="{136208CE-19C2-43FB-85F8-B2BE9CF0AAB8}" srcId="{1243EE41-15EA-4656-90D6-5E8C17C9362D}" destId="{D88C264F-BCE6-4105-BE02-1717259E2D96}" srcOrd="0" destOrd="0" parTransId="{E0C8EE4A-002C-42C3-92BE-3888B680134D}" sibTransId="{4025AA81-A713-4F4D-9958-0E3DB8BA2C6D}"/>
    <dgm:cxn modelId="{FEC0364E-E380-4D17-A904-AFDB000BFA30}" type="presOf" srcId="{4CCFFD56-3652-4FC8-9DB4-68D5895337DC}" destId="{4A46FA9C-9712-4570-B7F7-55D92AD20FD2}" srcOrd="0" destOrd="0" presId="urn:microsoft.com/office/officeart/2005/8/layout/hList3"/>
    <dgm:cxn modelId="{2533F1DB-6493-4AF9-8911-DACB2A0B348C}" srcId="{4E3600C5-6690-448A-8B60-72AE73D79C91}" destId="{9BEB7CD8-7E21-44CA-AD99-71A5506DD852}" srcOrd="3" destOrd="0" parTransId="{3FD63B53-E8A5-4A75-A4A3-C568CAD30A3A}" sibTransId="{2B8B5623-2D94-46EC-B12C-D52343F177C9}"/>
    <dgm:cxn modelId="{768BFCB5-8437-4990-99C3-A37CAE2A1248}" srcId="{7F8F8C50-0B7A-43C5-99E0-B2ADC4A3FB09}" destId="{DFA67B22-6C81-442C-8BD3-B9DEB1469CBE}" srcOrd="1" destOrd="0" parTransId="{6ECDC250-495E-4D68-9AA9-EDFF63C5D3B3}" sibTransId="{53D83F42-0D32-4BF8-ACC7-057DA4C4F6B1}"/>
    <dgm:cxn modelId="{780DD2BF-E0DC-4E38-877A-891C2D57F90B}" srcId="{AD2EFB2C-16FD-4507-9EEE-2EF10410DF3B}" destId="{4E3600C5-6690-448A-8B60-72AE73D79C91}" srcOrd="0" destOrd="0" parTransId="{F9A99EB6-6F6E-4B61-882E-62CB37E730A5}" sibTransId="{E7FBBD14-383D-440B-A08D-C1A20AE2D343}"/>
    <dgm:cxn modelId="{C1366253-71BD-49C0-B634-DC5425B5BD13}" type="presOf" srcId="{1D99EEF9-B650-40B5-A8B5-5C6E47C0B84E}" destId="{4A46FA9C-9712-4570-B7F7-55D92AD20FD2}" srcOrd="0" destOrd="2" presId="urn:microsoft.com/office/officeart/2005/8/layout/hList3"/>
    <dgm:cxn modelId="{C528AFCB-EAFB-446E-96D1-970102E368CA}" srcId="{4CCFFD56-3652-4FC8-9DB4-68D5895337DC}" destId="{1D99EEF9-B650-40B5-A8B5-5C6E47C0B84E}" srcOrd="1" destOrd="0" parTransId="{A414FAEE-30A0-47C3-A548-A8C7A3D3C6D3}" sibTransId="{BE3ACEB8-B5F3-4E6C-96E9-7CA0A9091281}"/>
    <dgm:cxn modelId="{86C8C4CD-A28C-4A21-9DFF-FF56E915241B}" type="presOf" srcId="{E8A1B745-85DA-4CB3-91EE-0C125CA63ECA}" destId="{4A46FA9C-9712-4570-B7F7-55D92AD20FD2}" srcOrd="0" destOrd="4" presId="urn:microsoft.com/office/officeart/2005/8/layout/hList3"/>
    <dgm:cxn modelId="{F646C823-397E-4853-B00F-D2B4EEAD49DE}" srcId="{4CCFFD56-3652-4FC8-9DB4-68D5895337DC}" destId="{8E607E16-C034-4FDB-BC6B-1E569E6B1C8D}" srcOrd="2" destOrd="0" parTransId="{32F9CF3F-F71B-4E22-838A-BB53B56F3669}" sibTransId="{2E55B911-4AE9-4FFE-8D11-29829B0ED083}"/>
    <dgm:cxn modelId="{CCB50174-37B5-4372-B26B-A28A827E1021}" type="presOf" srcId="{0990422E-17F7-45E3-BF95-AE32BD476A65}" destId="{E328DF23-45C8-4D8E-A7C2-898D7A76D41D}" srcOrd="0" destOrd="3" presId="urn:microsoft.com/office/officeart/2005/8/layout/hList3"/>
    <dgm:cxn modelId="{53D64CBD-8A10-4FFD-95A0-D1B305A908FF}" srcId="{4CCFFD56-3652-4FC8-9DB4-68D5895337DC}" destId="{E8A1B745-85DA-4CB3-91EE-0C125CA63ECA}" srcOrd="3" destOrd="0" parTransId="{73CB8DA0-CF0B-460E-9433-A3C576636C02}" sibTransId="{B20142AE-7C0F-4864-994F-17ADF6C3EC90}"/>
    <dgm:cxn modelId="{88D27FBD-14E1-4281-B6FE-1425E8472D48}" type="presOf" srcId="{45FFFA50-8138-41FD-983C-325FA55E8B2D}" destId="{BCE659C0-A5E6-42E5-8E75-266256545061}" srcOrd="0" destOrd="2" presId="urn:microsoft.com/office/officeart/2005/8/layout/hList3"/>
    <dgm:cxn modelId="{6A040A35-F500-4F9A-B0B7-EC3660277FA7}" srcId="{9BEB7CD8-7E21-44CA-AD99-71A5506DD852}" destId="{614BF94B-3CCA-433A-A5AD-62CBDE8304D1}" srcOrd="0" destOrd="0" parTransId="{70F4E633-B393-4598-A4C0-60CB7215256D}" sibTransId="{DD0AE08F-DA47-4BC4-8B20-C6701F7B4825}"/>
    <dgm:cxn modelId="{4AB61197-ADFE-48D0-BE54-C91F69A4D113}" srcId="{7F8F8C50-0B7A-43C5-99E0-B2ADC4A3FB09}" destId="{5D2764C9-E9EF-49AB-9716-EAB27DFCB8AE}" srcOrd="0" destOrd="0" parTransId="{7324CF2B-8DF2-4F2F-8224-C6F3A95121A2}" sibTransId="{33989BB9-E045-42A5-B1E7-4B8789BA5A99}"/>
    <dgm:cxn modelId="{07B196FB-35D5-4DD9-92A1-9ADB91C0E401}" srcId="{4CCFFD56-3652-4FC8-9DB4-68D5895337DC}" destId="{6E236C3F-7241-4ED4-96D5-8AECB147152D}" srcOrd="0" destOrd="0" parTransId="{B52571CE-B473-4200-9498-A794CCABD6E8}" sibTransId="{70653F87-C911-4537-A71E-F82C9F1A4153}"/>
    <dgm:cxn modelId="{DF5227EF-7819-49A0-B094-DA7B6D6FF373}" srcId="{1243EE41-15EA-4656-90D6-5E8C17C9362D}" destId="{0990422E-17F7-45E3-BF95-AE32BD476A65}" srcOrd="2" destOrd="0" parTransId="{7DBF9092-D66D-4548-817E-30B2EF518332}" sibTransId="{8F3F0D3F-E670-451D-ABC1-66B3BEDDCF15}"/>
    <dgm:cxn modelId="{7D10A427-384B-466F-B3E1-03AAD125FB60}" type="presOf" srcId="{8E607E16-C034-4FDB-BC6B-1E569E6B1C8D}" destId="{4A46FA9C-9712-4570-B7F7-55D92AD20FD2}" srcOrd="0" destOrd="3" presId="urn:microsoft.com/office/officeart/2005/8/layout/hList3"/>
    <dgm:cxn modelId="{EB214C16-3372-4526-A0A1-2FAA478B9953}" type="presOf" srcId="{9BEB7CD8-7E21-44CA-AD99-71A5506DD852}" destId="{BCE659C0-A5E6-42E5-8E75-266256545061}" srcOrd="0" destOrd="0" presId="urn:microsoft.com/office/officeart/2005/8/layout/hList3"/>
    <dgm:cxn modelId="{91F74784-7CDB-4D63-89FD-4927BA27A45C}" srcId="{1243EE41-15EA-4656-90D6-5E8C17C9362D}" destId="{C3502C00-FE55-422D-8241-87DAB471E295}" srcOrd="1" destOrd="0" parTransId="{1E9437AC-0830-43EB-9144-1359F7346238}" sibTransId="{ABB61BBA-CA6E-4B0B-917F-B2EA9CFB29D6}"/>
    <dgm:cxn modelId="{F89DCF9B-0CE7-451D-B1B9-34F68043486E}" type="presOf" srcId="{C3502C00-FE55-422D-8241-87DAB471E295}" destId="{E328DF23-45C8-4D8E-A7C2-898D7A76D41D}" srcOrd="0" destOrd="2" presId="urn:microsoft.com/office/officeart/2005/8/layout/hList3"/>
    <dgm:cxn modelId="{C5E2FEF7-9C8F-46DA-90EE-39338B810E37}" type="presOf" srcId="{614BF94B-3CCA-433A-A5AD-62CBDE8304D1}" destId="{BCE659C0-A5E6-42E5-8E75-266256545061}" srcOrd="0" destOrd="1" presId="urn:microsoft.com/office/officeart/2005/8/layout/hList3"/>
    <dgm:cxn modelId="{B02B08AA-AA49-45FB-B583-F032584A9CCF}" type="presOf" srcId="{7F8F8C50-0B7A-43C5-99E0-B2ADC4A3FB09}" destId="{5C11AA10-6D08-4695-B754-378825B71305}" srcOrd="0" destOrd="0" presId="urn:microsoft.com/office/officeart/2005/8/layout/hList3"/>
    <dgm:cxn modelId="{A3638FD1-85AB-4892-AF15-1E0726E856AD}" type="presOf" srcId="{DFA67B22-6C81-442C-8BD3-B9DEB1469CBE}" destId="{5C11AA10-6D08-4695-B754-378825B71305}" srcOrd="0" destOrd="2" presId="urn:microsoft.com/office/officeart/2005/8/layout/hList3"/>
    <dgm:cxn modelId="{0EDBA3B3-6E3D-492B-8DC8-C465AA225753}" type="presOf" srcId="{4904EB3A-CAEF-48FB-81D4-5E839B43B0F4}" destId="{BCE659C0-A5E6-42E5-8E75-266256545061}" srcOrd="0" destOrd="3" presId="urn:microsoft.com/office/officeart/2005/8/layout/hList3"/>
    <dgm:cxn modelId="{5D1DCC55-650F-4413-8F17-4A9CC7B8A12C}" srcId="{9BEB7CD8-7E21-44CA-AD99-71A5506DD852}" destId="{45FFFA50-8138-41FD-983C-325FA55E8B2D}" srcOrd="1" destOrd="0" parTransId="{6307A40B-957D-4820-85C9-9367434447BB}" sibTransId="{18BE7D90-C7E5-42A3-BC7E-6697F0980115}"/>
    <dgm:cxn modelId="{6AABFCB5-9849-4178-B6AE-6E0CDCF0DD27}" srcId="{9BEB7CD8-7E21-44CA-AD99-71A5506DD852}" destId="{4904EB3A-CAEF-48FB-81D4-5E839B43B0F4}" srcOrd="2" destOrd="0" parTransId="{5131D6F5-AC86-4021-9203-177F1E6EC9EE}" sibTransId="{4CF4C1CE-F463-49EC-89E8-49432713E72C}"/>
    <dgm:cxn modelId="{535056EA-6DDE-49B4-A00F-57C064853C7D}" type="presParOf" srcId="{30BE008E-26A1-437C-AD4E-49822927E74C}" destId="{E0B3A909-C34E-4006-9121-87B6CD8C1CFB}" srcOrd="0" destOrd="0" presId="urn:microsoft.com/office/officeart/2005/8/layout/hList3"/>
    <dgm:cxn modelId="{424BCB1A-D751-485E-8D70-96D48B5578C4}" type="presParOf" srcId="{30BE008E-26A1-437C-AD4E-49822927E74C}" destId="{EC5BEE5E-5B4C-48E5-B473-5ACC5EC56893}" srcOrd="1" destOrd="0" presId="urn:microsoft.com/office/officeart/2005/8/layout/hList3"/>
    <dgm:cxn modelId="{0344D1CA-0FDC-42F9-979C-29EAA7AB5FC9}" type="presParOf" srcId="{EC5BEE5E-5B4C-48E5-B473-5ACC5EC56893}" destId="{5C11AA10-6D08-4695-B754-378825B71305}" srcOrd="0" destOrd="0" presId="urn:microsoft.com/office/officeart/2005/8/layout/hList3"/>
    <dgm:cxn modelId="{1045F5D9-056F-44DB-99AD-D0FCDF813F37}" type="presParOf" srcId="{EC5BEE5E-5B4C-48E5-B473-5ACC5EC56893}" destId="{4A46FA9C-9712-4570-B7F7-55D92AD20FD2}" srcOrd="1" destOrd="0" presId="urn:microsoft.com/office/officeart/2005/8/layout/hList3"/>
    <dgm:cxn modelId="{9E738B20-E309-413F-AB81-A239BFEDA224}" type="presParOf" srcId="{EC5BEE5E-5B4C-48E5-B473-5ACC5EC56893}" destId="{E328DF23-45C8-4D8E-A7C2-898D7A76D41D}" srcOrd="2" destOrd="0" presId="urn:microsoft.com/office/officeart/2005/8/layout/hList3"/>
    <dgm:cxn modelId="{3C3B955D-01E8-4DB0-B86C-D6F8F5853A1C}" type="presParOf" srcId="{EC5BEE5E-5B4C-48E5-B473-5ACC5EC56893}" destId="{BCE659C0-A5E6-42E5-8E75-266256545061}" srcOrd="3" destOrd="0" presId="urn:microsoft.com/office/officeart/2005/8/layout/hList3"/>
    <dgm:cxn modelId="{4F2AB796-58D8-415A-9714-94C1373D9FEE}" type="presParOf" srcId="{30BE008E-26A1-437C-AD4E-49822927E74C}" destId="{3C8D90B7-5BC0-4011-B283-D82AA6467BF3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7.xml><?xml version="1.0" encoding="utf-8"?>
<dgm:dataModel xmlns:dgm="http://schemas.openxmlformats.org/drawingml/2006/diagram" xmlns:a="http://schemas.openxmlformats.org/drawingml/2006/main">
  <dgm:ptLst>
    <dgm:pt modelId="{7643E30D-A91A-41ED-A050-CC1579027F82}" type="doc">
      <dgm:prSet loTypeId="urn:microsoft.com/office/officeart/2005/8/layout/hierarchy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83CF3C6-E915-4384-94F3-6749E88464AF}">
      <dgm:prSet phldrT="[Text]"/>
      <dgm:spPr/>
      <dgm:t>
        <a:bodyPr/>
        <a:lstStyle/>
        <a:p>
          <a:r>
            <a:rPr lang="en-US" dirty="0" smtClean="0"/>
            <a:t>Level of Detail</a:t>
          </a:r>
          <a:endParaRPr lang="en-US" dirty="0"/>
        </a:p>
      </dgm:t>
    </dgm:pt>
    <dgm:pt modelId="{D52E9A22-C9FD-4452-84ED-F3D386748455}" type="parTrans" cxnId="{5C562EC2-A167-427E-AB1F-74D583408A30}">
      <dgm:prSet/>
      <dgm:spPr/>
      <dgm:t>
        <a:bodyPr/>
        <a:lstStyle/>
        <a:p>
          <a:endParaRPr lang="en-US"/>
        </a:p>
      </dgm:t>
    </dgm:pt>
    <dgm:pt modelId="{BB6D4614-5A38-4F5A-82B2-3686630F674A}" type="sibTrans" cxnId="{5C562EC2-A167-427E-AB1F-74D583408A30}">
      <dgm:prSet/>
      <dgm:spPr/>
      <dgm:t>
        <a:bodyPr/>
        <a:lstStyle/>
        <a:p>
          <a:endParaRPr lang="en-US"/>
        </a:p>
      </dgm:t>
    </dgm:pt>
    <dgm:pt modelId="{CB0B07E7-F7AF-4EE6-BE23-83F16205DA6E}">
      <dgm:prSet phldrT="[Text]"/>
      <dgm:spPr/>
      <dgm:t>
        <a:bodyPr/>
        <a:lstStyle/>
        <a:p>
          <a:r>
            <a:rPr lang="en-US" dirty="0" smtClean="0"/>
            <a:t>Sub group Analysis</a:t>
          </a:r>
          <a:endParaRPr lang="en-US" dirty="0"/>
        </a:p>
      </dgm:t>
    </dgm:pt>
    <dgm:pt modelId="{6C53C748-6AA8-42D1-AE71-62A72D0928A0}" type="parTrans" cxnId="{461EC179-6F61-404B-AC5D-2C54D4E0D74C}">
      <dgm:prSet/>
      <dgm:spPr/>
      <dgm:t>
        <a:bodyPr/>
        <a:lstStyle/>
        <a:p>
          <a:endParaRPr lang="en-US"/>
        </a:p>
      </dgm:t>
    </dgm:pt>
    <dgm:pt modelId="{1712A36B-3A0C-4172-B3BB-A816D4DA3659}" type="sibTrans" cxnId="{461EC179-6F61-404B-AC5D-2C54D4E0D74C}">
      <dgm:prSet/>
      <dgm:spPr/>
      <dgm:t>
        <a:bodyPr/>
        <a:lstStyle/>
        <a:p>
          <a:endParaRPr lang="en-US"/>
        </a:p>
      </dgm:t>
    </dgm:pt>
    <dgm:pt modelId="{0F95FF88-B9C4-4770-A2B5-74F90C2B860E}">
      <dgm:prSet phldrT="[Text]"/>
      <dgm:spPr/>
      <dgm:t>
        <a:bodyPr/>
        <a:lstStyle/>
        <a:p>
          <a:r>
            <a:rPr lang="en-US" dirty="0" smtClean="0"/>
            <a:t>Cross Tabs</a:t>
          </a:r>
          <a:endParaRPr lang="en-US" dirty="0"/>
        </a:p>
      </dgm:t>
    </dgm:pt>
    <dgm:pt modelId="{1AC7C832-253B-4BB6-B473-56224AD78516}" type="parTrans" cxnId="{8C7C5D24-238F-4ACD-8569-F046799FAF3B}">
      <dgm:prSet/>
      <dgm:spPr/>
      <dgm:t>
        <a:bodyPr/>
        <a:lstStyle/>
        <a:p>
          <a:endParaRPr lang="en-US"/>
        </a:p>
      </dgm:t>
    </dgm:pt>
    <dgm:pt modelId="{DB29085E-B7C4-4BC7-B94F-F21E8A71F21E}" type="sibTrans" cxnId="{8C7C5D24-238F-4ACD-8569-F046799FAF3B}">
      <dgm:prSet/>
      <dgm:spPr/>
      <dgm:t>
        <a:bodyPr/>
        <a:lstStyle/>
        <a:p>
          <a:endParaRPr lang="en-US"/>
        </a:p>
      </dgm:t>
    </dgm:pt>
    <dgm:pt modelId="{E39C0FC3-945F-4461-9504-12A7C950CBA9}">
      <dgm:prSet phldrT="[Text]"/>
      <dgm:spPr/>
      <dgm:t>
        <a:bodyPr/>
        <a:lstStyle/>
        <a:p>
          <a:r>
            <a:rPr lang="en-US" dirty="0" smtClean="0"/>
            <a:t>Information Included</a:t>
          </a:r>
          <a:endParaRPr lang="en-US" dirty="0"/>
        </a:p>
      </dgm:t>
    </dgm:pt>
    <dgm:pt modelId="{3C69BDFF-A1C0-4ABB-9E46-827388CE467D}" type="parTrans" cxnId="{8958E2C4-78E9-432C-83B7-DA4214DECCDB}">
      <dgm:prSet/>
      <dgm:spPr/>
      <dgm:t>
        <a:bodyPr/>
        <a:lstStyle/>
        <a:p>
          <a:endParaRPr lang="en-US"/>
        </a:p>
      </dgm:t>
    </dgm:pt>
    <dgm:pt modelId="{48FB7889-E905-4835-AF13-021869431C08}" type="sibTrans" cxnId="{8958E2C4-78E9-432C-83B7-DA4214DECCDB}">
      <dgm:prSet/>
      <dgm:spPr/>
      <dgm:t>
        <a:bodyPr/>
        <a:lstStyle/>
        <a:p>
          <a:endParaRPr lang="en-US"/>
        </a:p>
      </dgm:t>
    </dgm:pt>
    <dgm:pt modelId="{F2D6F740-AF1D-4E9D-964F-D754D91C33E7}">
      <dgm:prSet phldrT="[Text]"/>
      <dgm:spPr/>
      <dgm:t>
        <a:bodyPr/>
        <a:lstStyle/>
        <a:p>
          <a:r>
            <a:rPr lang="en-US" dirty="0" smtClean="0"/>
            <a:t>Databases Only</a:t>
          </a:r>
          <a:endParaRPr lang="en-US" dirty="0"/>
        </a:p>
      </dgm:t>
    </dgm:pt>
    <dgm:pt modelId="{F5E4077E-DAB3-43E7-94C2-2B0F0F4137A0}" type="parTrans" cxnId="{9BD401D6-5EAC-479D-B0CE-0D521EB11198}">
      <dgm:prSet/>
      <dgm:spPr/>
      <dgm:t>
        <a:bodyPr/>
        <a:lstStyle/>
        <a:p>
          <a:endParaRPr lang="en-US"/>
        </a:p>
      </dgm:t>
    </dgm:pt>
    <dgm:pt modelId="{4FAD9935-11C2-4AB9-A220-0802530E624D}" type="sibTrans" cxnId="{9BD401D6-5EAC-479D-B0CE-0D521EB11198}">
      <dgm:prSet/>
      <dgm:spPr/>
      <dgm:t>
        <a:bodyPr/>
        <a:lstStyle/>
        <a:p>
          <a:endParaRPr lang="en-US"/>
        </a:p>
      </dgm:t>
    </dgm:pt>
    <dgm:pt modelId="{595506A6-A555-44E1-8337-3D7283F3AB91}">
      <dgm:prSet phldrT="[Text]"/>
      <dgm:spPr/>
      <dgm:t>
        <a:bodyPr/>
        <a:lstStyle/>
        <a:p>
          <a:r>
            <a:rPr lang="en-US" dirty="0" smtClean="0"/>
            <a:t>Additional Data from Paper Files</a:t>
          </a:r>
          <a:endParaRPr lang="en-US" dirty="0"/>
        </a:p>
      </dgm:t>
    </dgm:pt>
    <dgm:pt modelId="{55BB86EC-E200-4F11-9121-E75776D0CFCC}" type="parTrans" cxnId="{8A039736-312C-45AD-9BD1-1FC4F65F59B1}">
      <dgm:prSet/>
      <dgm:spPr/>
      <dgm:t>
        <a:bodyPr/>
        <a:lstStyle/>
        <a:p>
          <a:endParaRPr lang="en-US"/>
        </a:p>
      </dgm:t>
    </dgm:pt>
    <dgm:pt modelId="{6791BEE9-B66B-4BBE-B649-5A6A12948802}" type="sibTrans" cxnId="{8A039736-312C-45AD-9BD1-1FC4F65F59B1}">
      <dgm:prSet/>
      <dgm:spPr/>
      <dgm:t>
        <a:bodyPr/>
        <a:lstStyle/>
        <a:p>
          <a:endParaRPr lang="en-US"/>
        </a:p>
      </dgm:t>
    </dgm:pt>
    <dgm:pt modelId="{9B9BDE8B-0C8D-4A1D-A9BA-297D815B5A56}" type="pres">
      <dgm:prSet presAssocID="{7643E30D-A91A-41ED-A050-CC1579027F82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F0BC97F-EED0-43D4-B8F6-85F99D1F20CA}" type="pres">
      <dgm:prSet presAssocID="{383CF3C6-E915-4384-94F3-6749E88464AF}" presName="root" presStyleCnt="0"/>
      <dgm:spPr/>
    </dgm:pt>
    <dgm:pt modelId="{206D7A9C-613F-4D08-A483-2346B1D9CC2A}" type="pres">
      <dgm:prSet presAssocID="{383CF3C6-E915-4384-94F3-6749E88464AF}" presName="rootComposite" presStyleCnt="0"/>
      <dgm:spPr/>
    </dgm:pt>
    <dgm:pt modelId="{A3A8738B-0B4D-4625-B4C9-8D0F0C21CB57}" type="pres">
      <dgm:prSet presAssocID="{383CF3C6-E915-4384-94F3-6749E88464AF}" presName="rootText" presStyleLbl="node1" presStyleIdx="0" presStyleCnt="2"/>
      <dgm:spPr/>
      <dgm:t>
        <a:bodyPr/>
        <a:lstStyle/>
        <a:p>
          <a:endParaRPr lang="en-US"/>
        </a:p>
      </dgm:t>
    </dgm:pt>
    <dgm:pt modelId="{4380464E-A7C7-4E72-A299-D6D888EF204D}" type="pres">
      <dgm:prSet presAssocID="{383CF3C6-E915-4384-94F3-6749E88464AF}" presName="rootConnector" presStyleLbl="node1" presStyleIdx="0" presStyleCnt="2"/>
      <dgm:spPr/>
      <dgm:t>
        <a:bodyPr/>
        <a:lstStyle/>
        <a:p>
          <a:endParaRPr lang="en-US"/>
        </a:p>
      </dgm:t>
    </dgm:pt>
    <dgm:pt modelId="{2B7E4114-56DB-48D3-9C2F-681378FFC872}" type="pres">
      <dgm:prSet presAssocID="{383CF3C6-E915-4384-94F3-6749E88464AF}" presName="childShape" presStyleCnt="0"/>
      <dgm:spPr/>
    </dgm:pt>
    <dgm:pt modelId="{3B671E5A-9BF0-448B-910C-3D59BD54C6DD}" type="pres">
      <dgm:prSet presAssocID="{6C53C748-6AA8-42D1-AE71-62A72D0928A0}" presName="Name13" presStyleLbl="parChTrans1D2" presStyleIdx="0" presStyleCnt="4"/>
      <dgm:spPr/>
      <dgm:t>
        <a:bodyPr/>
        <a:lstStyle/>
        <a:p>
          <a:endParaRPr lang="en-US"/>
        </a:p>
      </dgm:t>
    </dgm:pt>
    <dgm:pt modelId="{A46BC569-9E9F-48D9-B560-B77FB8FD3B90}" type="pres">
      <dgm:prSet presAssocID="{CB0B07E7-F7AF-4EE6-BE23-83F16205DA6E}" presName="childText" presStyleLbl="bgAcc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AAF503-CE09-481F-9FE3-E460E6D97BE8}" type="pres">
      <dgm:prSet presAssocID="{1AC7C832-253B-4BB6-B473-56224AD78516}" presName="Name13" presStyleLbl="parChTrans1D2" presStyleIdx="1" presStyleCnt="4"/>
      <dgm:spPr/>
      <dgm:t>
        <a:bodyPr/>
        <a:lstStyle/>
        <a:p>
          <a:endParaRPr lang="en-US"/>
        </a:p>
      </dgm:t>
    </dgm:pt>
    <dgm:pt modelId="{E7FACB0D-ED00-420E-8E6B-82343FF4D078}" type="pres">
      <dgm:prSet presAssocID="{0F95FF88-B9C4-4770-A2B5-74F90C2B860E}" presName="childText" presStyleLbl="bgAcc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ADBF138-FCD4-4A5D-B5F8-A698D4838F42}" type="pres">
      <dgm:prSet presAssocID="{E39C0FC3-945F-4461-9504-12A7C950CBA9}" presName="root" presStyleCnt="0"/>
      <dgm:spPr/>
    </dgm:pt>
    <dgm:pt modelId="{5C03BBDF-ED81-433F-BE4A-75575D0135D8}" type="pres">
      <dgm:prSet presAssocID="{E39C0FC3-945F-4461-9504-12A7C950CBA9}" presName="rootComposite" presStyleCnt="0"/>
      <dgm:spPr/>
    </dgm:pt>
    <dgm:pt modelId="{D133897A-9553-4E98-BED5-E5C00362E002}" type="pres">
      <dgm:prSet presAssocID="{E39C0FC3-945F-4461-9504-12A7C950CBA9}" presName="rootText" presStyleLbl="node1" presStyleIdx="1" presStyleCnt="2"/>
      <dgm:spPr/>
      <dgm:t>
        <a:bodyPr/>
        <a:lstStyle/>
        <a:p>
          <a:endParaRPr lang="en-US"/>
        </a:p>
      </dgm:t>
    </dgm:pt>
    <dgm:pt modelId="{CC0B7261-C206-4BDC-8D44-BC47DAEC79CD}" type="pres">
      <dgm:prSet presAssocID="{E39C0FC3-945F-4461-9504-12A7C950CBA9}" presName="rootConnector" presStyleLbl="node1" presStyleIdx="1" presStyleCnt="2"/>
      <dgm:spPr/>
      <dgm:t>
        <a:bodyPr/>
        <a:lstStyle/>
        <a:p>
          <a:endParaRPr lang="en-US"/>
        </a:p>
      </dgm:t>
    </dgm:pt>
    <dgm:pt modelId="{3DD6B6ED-46D8-4E0E-B76E-2800A38E8994}" type="pres">
      <dgm:prSet presAssocID="{E39C0FC3-945F-4461-9504-12A7C950CBA9}" presName="childShape" presStyleCnt="0"/>
      <dgm:spPr/>
    </dgm:pt>
    <dgm:pt modelId="{07054719-72B6-4776-967E-374DBEFDF4D2}" type="pres">
      <dgm:prSet presAssocID="{F5E4077E-DAB3-43E7-94C2-2B0F0F4137A0}" presName="Name13" presStyleLbl="parChTrans1D2" presStyleIdx="2" presStyleCnt="4"/>
      <dgm:spPr/>
      <dgm:t>
        <a:bodyPr/>
        <a:lstStyle/>
        <a:p>
          <a:endParaRPr lang="en-US"/>
        </a:p>
      </dgm:t>
    </dgm:pt>
    <dgm:pt modelId="{BC114410-8C62-4B3D-831D-83F9A48B7747}" type="pres">
      <dgm:prSet presAssocID="{F2D6F740-AF1D-4E9D-964F-D754D91C33E7}" presName="childText" presStyleLbl="bgAcc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9F78BA7-6AA9-4A1F-B762-1DC29AA0A080}" type="pres">
      <dgm:prSet presAssocID="{55BB86EC-E200-4F11-9121-E75776D0CFCC}" presName="Name13" presStyleLbl="parChTrans1D2" presStyleIdx="3" presStyleCnt="4"/>
      <dgm:spPr/>
      <dgm:t>
        <a:bodyPr/>
        <a:lstStyle/>
        <a:p>
          <a:endParaRPr lang="en-US"/>
        </a:p>
      </dgm:t>
    </dgm:pt>
    <dgm:pt modelId="{7B42CEF8-6D74-459D-A818-C0FE4056B854}" type="pres">
      <dgm:prSet presAssocID="{595506A6-A555-44E1-8337-3D7283F3AB91}" presName="childText" presStyleLbl="bgAcc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C7C5D24-238F-4ACD-8569-F046799FAF3B}" srcId="{383CF3C6-E915-4384-94F3-6749E88464AF}" destId="{0F95FF88-B9C4-4770-A2B5-74F90C2B860E}" srcOrd="1" destOrd="0" parTransId="{1AC7C832-253B-4BB6-B473-56224AD78516}" sibTransId="{DB29085E-B7C4-4BC7-B94F-F21E8A71F21E}"/>
    <dgm:cxn modelId="{7A86FBDB-039D-4CCD-AB13-1970C437733D}" type="presOf" srcId="{383CF3C6-E915-4384-94F3-6749E88464AF}" destId="{A3A8738B-0B4D-4625-B4C9-8D0F0C21CB57}" srcOrd="0" destOrd="0" presId="urn:microsoft.com/office/officeart/2005/8/layout/hierarchy3"/>
    <dgm:cxn modelId="{F0444CDA-9E1F-4453-AB37-8F6729F4E942}" type="presOf" srcId="{595506A6-A555-44E1-8337-3D7283F3AB91}" destId="{7B42CEF8-6D74-459D-A818-C0FE4056B854}" srcOrd="0" destOrd="0" presId="urn:microsoft.com/office/officeart/2005/8/layout/hierarchy3"/>
    <dgm:cxn modelId="{9159BF24-D08E-4489-B001-360576E7E9D0}" type="presOf" srcId="{E39C0FC3-945F-4461-9504-12A7C950CBA9}" destId="{CC0B7261-C206-4BDC-8D44-BC47DAEC79CD}" srcOrd="1" destOrd="0" presId="urn:microsoft.com/office/officeart/2005/8/layout/hierarchy3"/>
    <dgm:cxn modelId="{5C562EC2-A167-427E-AB1F-74D583408A30}" srcId="{7643E30D-A91A-41ED-A050-CC1579027F82}" destId="{383CF3C6-E915-4384-94F3-6749E88464AF}" srcOrd="0" destOrd="0" parTransId="{D52E9A22-C9FD-4452-84ED-F3D386748455}" sibTransId="{BB6D4614-5A38-4F5A-82B2-3686630F674A}"/>
    <dgm:cxn modelId="{151F2786-DF24-42B9-AB7C-046EA44DE12B}" type="presOf" srcId="{1AC7C832-253B-4BB6-B473-56224AD78516}" destId="{70AAF503-CE09-481F-9FE3-E460E6D97BE8}" srcOrd="0" destOrd="0" presId="urn:microsoft.com/office/officeart/2005/8/layout/hierarchy3"/>
    <dgm:cxn modelId="{AD64CFD1-F796-4675-9C35-CC533C98644A}" type="presOf" srcId="{F5E4077E-DAB3-43E7-94C2-2B0F0F4137A0}" destId="{07054719-72B6-4776-967E-374DBEFDF4D2}" srcOrd="0" destOrd="0" presId="urn:microsoft.com/office/officeart/2005/8/layout/hierarchy3"/>
    <dgm:cxn modelId="{FBE13446-0056-4C3D-A51D-8F22A75A6512}" type="presOf" srcId="{383CF3C6-E915-4384-94F3-6749E88464AF}" destId="{4380464E-A7C7-4E72-A299-D6D888EF204D}" srcOrd="1" destOrd="0" presId="urn:microsoft.com/office/officeart/2005/8/layout/hierarchy3"/>
    <dgm:cxn modelId="{ED60B634-150A-40D8-BF6E-3A290292D30D}" type="presOf" srcId="{F2D6F740-AF1D-4E9D-964F-D754D91C33E7}" destId="{BC114410-8C62-4B3D-831D-83F9A48B7747}" srcOrd="0" destOrd="0" presId="urn:microsoft.com/office/officeart/2005/8/layout/hierarchy3"/>
    <dgm:cxn modelId="{461EC179-6F61-404B-AC5D-2C54D4E0D74C}" srcId="{383CF3C6-E915-4384-94F3-6749E88464AF}" destId="{CB0B07E7-F7AF-4EE6-BE23-83F16205DA6E}" srcOrd="0" destOrd="0" parTransId="{6C53C748-6AA8-42D1-AE71-62A72D0928A0}" sibTransId="{1712A36B-3A0C-4172-B3BB-A816D4DA3659}"/>
    <dgm:cxn modelId="{F0E205C4-CF06-41C8-83D3-D8BE50087B07}" type="presOf" srcId="{0F95FF88-B9C4-4770-A2B5-74F90C2B860E}" destId="{E7FACB0D-ED00-420E-8E6B-82343FF4D078}" srcOrd="0" destOrd="0" presId="urn:microsoft.com/office/officeart/2005/8/layout/hierarchy3"/>
    <dgm:cxn modelId="{8958E2C4-78E9-432C-83B7-DA4214DECCDB}" srcId="{7643E30D-A91A-41ED-A050-CC1579027F82}" destId="{E39C0FC3-945F-4461-9504-12A7C950CBA9}" srcOrd="1" destOrd="0" parTransId="{3C69BDFF-A1C0-4ABB-9E46-827388CE467D}" sibTransId="{48FB7889-E905-4835-AF13-021869431C08}"/>
    <dgm:cxn modelId="{F381868B-C606-4453-B9C7-460747A20B2B}" type="presOf" srcId="{6C53C748-6AA8-42D1-AE71-62A72D0928A0}" destId="{3B671E5A-9BF0-448B-910C-3D59BD54C6DD}" srcOrd="0" destOrd="0" presId="urn:microsoft.com/office/officeart/2005/8/layout/hierarchy3"/>
    <dgm:cxn modelId="{9BD401D6-5EAC-479D-B0CE-0D521EB11198}" srcId="{E39C0FC3-945F-4461-9504-12A7C950CBA9}" destId="{F2D6F740-AF1D-4E9D-964F-D754D91C33E7}" srcOrd="0" destOrd="0" parTransId="{F5E4077E-DAB3-43E7-94C2-2B0F0F4137A0}" sibTransId="{4FAD9935-11C2-4AB9-A220-0802530E624D}"/>
    <dgm:cxn modelId="{8A039736-312C-45AD-9BD1-1FC4F65F59B1}" srcId="{E39C0FC3-945F-4461-9504-12A7C950CBA9}" destId="{595506A6-A555-44E1-8337-3D7283F3AB91}" srcOrd="1" destOrd="0" parTransId="{55BB86EC-E200-4F11-9121-E75776D0CFCC}" sibTransId="{6791BEE9-B66B-4BBE-B649-5A6A12948802}"/>
    <dgm:cxn modelId="{3890B814-F259-4132-B155-6E2EDA6E0476}" type="presOf" srcId="{CB0B07E7-F7AF-4EE6-BE23-83F16205DA6E}" destId="{A46BC569-9E9F-48D9-B560-B77FB8FD3B90}" srcOrd="0" destOrd="0" presId="urn:microsoft.com/office/officeart/2005/8/layout/hierarchy3"/>
    <dgm:cxn modelId="{B9ECEE94-7147-4E6C-A533-75AFC952C83D}" type="presOf" srcId="{E39C0FC3-945F-4461-9504-12A7C950CBA9}" destId="{D133897A-9553-4E98-BED5-E5C00362E002}" srcOrd="0" destOrd="0" presId="urn:microsoft.com/office/officeart/2005/8/layout/hierarchy3"/>
    <dgm:cxn modelId="{00D8C326-6411-43A6-B85F-A4B673E0681C}" type="presOf" srcId="{55BB86EC-E200-4F11-9121-E75776D0CFCC}" destId="{49F78BA7-6AA9-4A1F-B762-1DC29AA0A080}" srcOrd="0" destOrd="0" presId="urn:microsoft.com/office/officeart/2005/8/layout/hierarchy3"/>
    <dgm:cxn modelId="{FA457595-45BC-4F49-895C-9B7F89E0080A}" type="presOf" srcId="{7643E30D-A91A-41ED-A050-CC1579027F82}" destId="{9B9BDE8B-0C8D-4A1D-A9BA-297D815B5A56}" srcOrd="0" destOrd="0" presId="urn:microsoft.com/office/officeart/2005/8/layout/hierarchy3"/>
    <dgm:cxn modelId="{CAB4E0F7-CF98-467E-A4EC-C301FE737501}" type="presParOf" srcId="{9B9BDE8B-0C8D-4A1D-A9BA-297D815B5A56}" destId="{8F0BC97F-EED0-43D4-B8F6-85F99D1F20CA}" srcOrd="0" destOrd="0" presId="urn:microsoft.com/office/officeart/2005/8/layout/hierarchy3"/>
    <dgm:cxn modelId="{4BB3F150-ECBE-449E-9042-4C6F12E387BA}" type="presParOf" srcId="{8F0BC97F-EED0-43D4-B8F6-85F99D1F20CA}" destId="{206D7A9C-613F-4D08-A483-2346B1D9CC2A}" srcOrd="0" destOrd="0" presId="urn:microsoft.com/office/officeart/2005/8/layout/hierarchy3"/>
    <dgm:cxn modelId="{203BCEE7-231F-4BBA-AA76-5FC046C40518}" type="presParOf" srcId="{206D7A9C-613F-4D08-A483-2346B1D9CC2A}" destId="{A3A8738B-0B4D-4625-B4C9-8D0F0C21CB57}" srcOrd="0" destOrd="0" presId="urn:microsoft.com/office/officeart/2005/8/layout/hierarchy3"/>
    <dgm:cxn modelId="{47B06B9D-6323-46F8-A944-ADB30C316EA9}" type="presParOf" srcId="{206D7A9C-613F-4D08-A483-2346B1D9CC2A}" destId="{4380464E-A7C7-4E72-A299-D6D888EF204D}" srcOrd="1" destOrd="0" presId="urn:microsoft.com/office/officeart/2005/8/layout/hierarchy3"/>
    <dgm:cxn modelId="{CC873A87-9F72-48BC-AE06-C305454229A5}" type="presParOf" srcId="{8F0BC97F-EED0-43D4-B8F6-85F99D1F20CA}" destId="{2B7E4114-56DB-48D3-9C2F-681378FFC872}" srcOrd="1" destOrd="0" presId="urn:microsoft.com/office/officeart/2005/8/layout/hierarchy3"/>
    <dgm:cxn modelId="{CC315A68-C8D5-4143-9772-B67D5F9E240E}" type="presParOf" srcId="{2B7E4114-56DB-48D3-9C2F-681378FFC872}" destId="{3B671E5A-9BF0-448B-910C-3D59BD54C6DD}" srcOrd="0" destOrd="0" presId="urn:microsoft.com/office/officeart/2005/8/layout/hierarchy3"/>
    <dgm:cxn modelId="{9CAE38E8-3D65-4707-A336-A56A400ECE45}" type="presParOf" srcId="{2B7E4114-56DB-48D3-9C2F-681378FFC872}" destId="{A46BC569-9E9F-48D9-B560-B77FB8FD3B90}" srcOrd="1" destOrd="0" presId="urn:microsoft.com/office/officeart/2005/8/layout/hierarchy3"/>
    <dgm:cxn modelId="{23314F8A-0AB6-4BC9-BB98-5F5ECE9BB1E9}" type="presParOf" srcId="{2B7E4114-56DB-48D3-9C2F-681378FFC872}" destId="{70AAF503-CE09-481F-9FE3-E460E6D97BE8}" srcOrd="2" destOrd="0" presId="urn:microsoft.com/office/officeart/2005/8/layout/hierarchy3"/>
    <dgm:cxn modelId="{7176D423-4BB1-4FB3-BF54-B9FCF0D4223D}" type="presParOf" srcId="{2B7E4114-56DB-48D3-9C2F-681378FFC872}" destId="{E7FACB0D-ED00-420E-8E6B-82343FF4D078}" srcOrd="3" destOrd="0" presId="urn:microsoft.com/office/officeart/2005/8/layout/hierarchy3"/>
    <dgm:cxn modelId="{E8D0D397-832A-4746-AA11-AD7DBE61F99D}" type="presParOf" srcId="{9B9BDE8B-0C8D-4A1D-A9BA-297D815B5A56}" destId="{EADBF138-FCD4-4A5D-B5F8-A698D4838F42}" srcOrd="1" destOrd="0" presId="urn:microsoft.com/office/officeart/2005/8/layout/hierarchy3"/>
    <dgm:cxn modelId="{960498E2-4BE8-4052-80AA-322D8DB8553A}" type="presParOf" srcId="{EADBF138-FCD4-4A5D-B5F8-A698D4838F42}" destId="{5C03BBDF-ED81-433F-BE4A-75575D0135D8}" srcOrd="0" destOrd="0" presId="urn:microsoft.com/office/officeart/2005/8/layout/hierarchy3"/>
    <dgm:cxn modelId="{C2EB4847-F74F-4554-83CB-534FBF81E149}" type="presParOf" srcId="{5C03BBDF-ED81-433F-BE4A-75575D0135D8}" destId="{D133897A-9553-4E98-BED5-E5C00362E002}" srcOrd="0" destOrd="0" presId="urn:microsoft.com/office/officeart/2005/8/layout/hierarchy3"/>
    <dgm:cxn modelId="{29948317-01A1-4AAF-B221-27E3FDEBB417}" type="presParOf" srcId="{5C03BBDF-ED81-433F-BE4A-75575D0135D8}" destId="{CC0B7261-C206-4BDC-8D44-BC47DAEC79CD}" srcOrd="1" destOrd="0" presId="urn:microsoft.com/office/officeart/2005/8/layout/hierarchy3"/>
    <dgm:cxn modelId="{2F9FDB29-9B84-4CAF-8D89-999F7F7C0F0D}" type="presParOf" srcId="{EADBF138-FCD4-4A5D-B5F8-A698D4838F42}" destId="{3DD6B6ED-46D8-4E0E-B76E-2800A38E8994}" srcOrd="1" destOrd="0" presId="urn:microsoft.com/office/officeart/2005/8/layout/hierarchy3"/>
    <dgm:cxn modelId="{9D77D16F-51A9-4C5F-A5F6-44E568DF5E3C}" type="presParOf" srcId="{3DD6B6ED-46D8-4E0E-B76E-2800A38E8994}" destId="{07054719-72B6-4776-967E-374DBEFDF4D2}" srcOrd="0" destOrd="0" presId="urn:microsoft.com/office/officeart/2005/8/layout/hierarchy3"/>
    <dgm:cxn modelId="{D58372F9-1091-449C-BE44-670A95D0EA48}" type="presParOf" srcId="{3DD6B6ED-46D8-4E0E-B76E-2800A38E8994}" destId="{BC114410-8C62-4B3D-831D-83F9A48B7747}" srcOrd="1" destOrd="0" presId="urn:microsoft.com/office/officeart/2005/8/layout/hierarchy3"/>
    <dgm:cxn modelId="{D05579F5-FAEC-4D95-B3EB-4FFA28FEF169}" type="presParOf" srcId="{3DD6B6ED-46D8-4E0E-B76E-2800A38E8994}" destId="{49F78BA7-6AA9-4A1F-B762-1DC29AA0A080}" srcOrd="2" destOrd="0" presId="urn:microsoft.com/office/officeart/2005/8/layout/hierarchy3"/>
    <dgm:cxn modelId="{529FC09C-EF8B-4197-AAC1-4BEB74EDF6EA}" type="presParOf" srcId="{3DD6B6ED-46D8-4E0E-B76E-2800A38E8994}" destId="{7B42CEF8-6D74-459D-A818-C0FE4056B854}" srcOrd="3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8.xml><?xml version="1.0" encoding="utf-8"?>
<dgm:dataModel xmlns:dgm="http://schemas.openxmlformats.org/drawingml/2006/diagram" xmlns:a="http://schemas.openxmlformats.org/drawingml/2006/main">
  <dgm:ptLst>
    <dgm:pt modelId="{7D9D6592-AA69-40A7-B9AE-DBD51D44FDFD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</dgm:pt>
    <dgm:pt modelId="{9D1D91E9-B030-47F5-A8CE-BC98ABE04101}">
      <dgm:prSet phldrT="[Text]"/>
      <dgm:spPr/>
      <dgm:t>
        <a:bodyPr/>
        <a:lstStyle/>
        <a:p>
          <a:r>
            <a:rPr lang="en-US" dirty="0" smtClean="0"/>
            <a:t>Observe Provider Intake</a:t>
          </a:r>
          <a:endParaRPr lang="en-US" dirty="0"/>
        </a:p>
      </dgm:t>
    </dgm:pt>
    <dgm:pt modelId="{1307D430-E911-4115-90F1-20DEA2690B72}" type="parTrans" cxnId="{559E5CFF-676D-444C-91DB-F3CCAD93410C}">
      <dgm:prSet/>
      <dgm:spPr/>
      <dgm:t>
        <a:bodyPr/>
        <a:lstStyle/>
        <a:p>
          <a:endParaRPr lang="en-US"/>
        </a:p>
      </dgm:t>
    </dgm:pt>
    <dgm:pt modelId="{8860E6DD-F51C-4C85-8091-48DE3BAAB483}" type="sibTrans" cxnId="{559E5CFF-676D-444C-91DB-F3CCAD93410C}">
      <dgm:prSet/>
      <dgm:spPr/>
      <dgm:t>
        <a:bodyPr/>
        <a:lstStyle/>
        <a:p>
          <a:endParaRPr lang="en-US"/>
        </a:p>
      </dgm:t>
    </dgm:pt>
    <dgm:pt modelId="{69DE0BC0-AA1D-4597-AB12-D39D7FE4575F}">
      <dgm:prSet phldrT="[Text]"/>
      <dgm:spPr/>
      <dgm:t>
        <a:bodyPr/>
        <a:lstStyle/>
        <a:p>
          <a:r>
            <a:rPr lang="en-US" dirty="0" smtClean="0"/>
            <a:t>Direct Observation of Service Delivery</a:t>
          </a:r>
          <a:endParaRPr lang="en-US" dirty="0"/>
        </a:p>
      </dgm:t>
    </dgm:pt>
    <dgm:pt modelId="{95CA9F87-173C-44BC-9984-621479749257}" type="parTrans" cxnId="{DEF57073-AF68-4037-8989-1FBB9F979A38}">
      <dgm:prSet/>
      <dgm:spPr/>
      <dgm:t>
        <a:bodyPr/>
        <a:lstStyle/>
        <a:p>
          <a:endParaRPr lang="en-US"/>
        </a:p>
      </dgm:t>
    </dgm:pt>
    <dgm:pt modelId="{FD0A9BE0-84F2-4919-B0C1-771CCEF1E8A7}" type="sibTrans" cxnId="{DEF57073-AF68-4037-8989-1FBB9F979A38}">
      <dgm:prSet/>
      <dgm:spPr/>
      <dgm:t>
        <a:bodyPr/>
        <a:lstStyle/>
        <a:p>
          <a:endParaRPr lang="en-US"/>
        </a:p>
      </dgm:t>
    </dgm:pt>
    <dgm:pt modelId="{5ABEEE07-4DBD-4D9D-9D77-C2FCE78CC921}">
      <dgm:prSet phldrT="[Text]"/>
      <dgm:spPr/>
      <dgm:t>
        <a:bodyPr/>
        <a:lstStyle/>
        <a:p>
          <a:r>
            <a:rPr lang="en-US" dirty="0" smtClean="0"/>
            <a:t>Inspection of Completed Jobs</a:t>
          </a:r>
          <a:endParaRPr lang="en-US" dirty="0"/>
        </a:p>
      </dgm:t>
    </dgm:pt>
    <dgm:pt modelId="{B91B9B2F-D13D-4150-A8AE-B15C8CDE5DC9}" type="parTrans" cxnId="{F4939655-7B09-4D8E-A5EF-EDBD1DCECAA3}">
      <dgm:prSet/>
      <dgm:spPr/>
      <dgm:t>
        <a:bodyPr/>
        <a:lstStyle/>
        <a:p>
          <a:endParaRPr lang="en-US"/>
        </a:p>
      </dgm:t>
    </dgm:pt>
    <dgm:pt modelId="{F4E92194-F96A-4E5A-BE67-FEFA903D4D15}" type="sibTrans" cxnId="{F4939655-7B09-4D8E-A5EF-EDBD1DCECAA3}">
      <dgm:prSet/>
      <dgm:spPr/>
      <dgm:t>
        <a:bodyPr/>
        <a:lstStyle/>
        <a:p>
          <a:endParaRPr lang="en-US"/>
        </a:p>
      </dgm:t>
    </dgm:pt>
    <dgm:pt modelId="{F86A7743-AA1D-4FA5-9CB8-4172FD6D498B}">
      <dgm:prSet phldrT="[Text]"/>
      <dgm:spPr/>
      <dgm:t>
        <a:bodyPr/>
        <a:lstStyle/>
        <a:p>
          <a:r>
            <a:rPr lang="en-US" dirty="0" smtClean="0"/>
            <a:t>Audit</a:t>
          </a:r>
          <a:endParaRPr lang="en-US" dirty="0"/>
        </a:p>
      </dgm:t>
    </dgm:pt>
    <dgm:pt modelId="{2C379369-63FF-4559-B0DF-6D6BE0339394}" type="parTrans" cxnId="{606CC11E-EAD5-4862-B01D-5C619DD834E4}">
      <dgm:prSet/>
      <dgm:spPr/>
      <dgm:t>
        <a:bodyPr/>
        <a:lstStyle/>
        <a:p>
          <a:endParaRPr lang="en-US"/>
        </a:p>
      </dgm:t>
    </dgm:pt>
    <dgm:pt modelId="{7DBD519A-FB90-49B6-82EB-FE105218AE7B}" type="sibTrans" cxnId="{606CC11E-EAD5-4862-B01D-5C619DD834E4}">
      <dgm:prSet/>
      <dgm:spPr/>
      <dgm:t>
        <a:bodyPr/>
        <a:lstStyle/>
        <a:p>
          <a:endParaRPr lang="en-US"/>
        </a:p>
      </dgm:t>
    </dgm:pt>
    <dgm:pt modelId="{7B391EFC-B080-4B5A-8AFB-4C946E16D14D}">
      <dgm:prSet phldrT="[Text]"/>
      <dgm:spPr/>
      <dgm:t>
        <a:bodyPr/>
        <a:lstStyle/>
        <a:p>
          <a:r>
            <a:rPr lang="en-US" dirty="0" smtClean="0"/>
            <a:t>Installation</a:t>
          </a:r>
          <a:endParaRPr lang="en-US" dirty="0"/>
        </a:p>
      </dgm:t>
    </dgm:pt>
    <dgm:pt modelId="{94F7BD95-713D-43C4-B5F4-531EC198F8B8}" type="parTrans" cxnId="{180B2F19-B3B9-4C7D-B138-0739A64EC822}">
      <dgm:prSet/>
      <dgm:spPr/>
      <dgm:t>
        <a:bodyPr/>
        <a:lstStyle/>
        <a:p>
          <a:endParaRPr lang="en-US"/>
        </a:p>
      </dgm:t>
    </dgm:pt>
    <dgm:pt modelId="{2094650F-7BE8-4003-8D70-A123CF79F039}" type="sibTrans" cxnId="{180B2F19-B3B9-4C7D-B138-0739A64EC822}">
      <dgm:prSet/>
      <dgm:spPr/>
      <dgm:t>
        <a:bodyPr/>
        <a:lstStyle/>
        <a:p>
          <a:endParaRPr lang="en-US"/>
        </a:p>
      </dgm:t>
    </dgm:pt>
    <dgm:pt modelId="{B3A1CAC6-92C4-4847-B0BA-C7BA5ED99CE4}">
      <dgm:prSet phldrT="[Text]"/>
      <dgm:spPr/>
      <dgm:t>
        <a:bodyPr/>
        <a:lstStyle/>
        <a:p>
          <a:r>
            <a:rPr lang="en-US" dirty="0" smtClean="0"/>
            <a:t>Quality Control</a:t>
          </a:r>
          <a:endParaRPr lang="en-US" dirty="0"/>
        </a:p>
      </dgm:t>
    </dgm:pt>
    <dgm:pt modelId="{CD76280B-026B-4515-A85A-B99986CC7302}" type="parTrans" cxnId="{963AB977-F71A-466E-9F67-D92E7D2743B3}">
      <dgm:prSet/>
      <dgm:spPr/>
      <dgm:t>
        <a:bodyPr/>
        <a:lstStyle/>
        <a:p>
          <a:endParaRPr lang="en-US"/>
        </a:p>
      </dgm:t>
    </dgm:pt>
    <dgm:pt modelId="{26E36EE4-610E-4538-ADDF-82E700BA6B9C}" type="sibTrans" cxnId="{963AB977-F71A-466E-9F67-D92E7D2743B3}">
      <dgm:prSet/>
      <dgm:spPr/>
      <dgm:t>
        <a:bodyPr/>
        <a:lstStyle/>
        <a:p>
          <a:endParaRPr lang="en-US"/>
        </a:p>
      </dgm:t>
    </dgm:pt>
    <dgm:pt modelId="{99E79A5F-5E6F-42B7-803B-C979509BEBDB}" type="pres">
      <dgm:prSet presAssocID="{7D9D6592-AA69-40A7-B9AE-DBD51D44FDFD}" presName="CompostProcess" presStyleCnt="0">
        <dgm:presLayoutVars>
          <dgm:dir/>
          <dgm:resizeHandles val="exact"/>
        </dgm:presLayoutVars>
      </dgm:prSet>
      <dgm:spPr/>
    </dgm:pt>
    <dgm:pt modelId="{1AFD03BF-6EA1-4A35-A0EF-5B5978B6220E}" type="pres">
      <dgm:prSet presAssocID="{7D9D6592-AA69-40A7-B9AE-DBD51D44FDFD}" presName="arrow" presStyleLbl="bgShp" presStyleIdx="0" presStyleCnt="1"/>
      <dgm:spPr/>
    </dgm:pt>
    <dgm:pt modelId="{1AEDA143-FF28-412D-98A7-C220BD30BEB2}" type="pres">
      <dgm:prSet presAssocID="{7D9D6592-AA69-40A7-B9AE-DBD51D44FDFD}" presName="linearProcess" presStyleCnt="0"/>
      <dgm:spPr/>
    </dgm:pt>
    <dgm:pt modelId="{F513D01C-0C2B-4A18-9CE5-B614717CD9D9}" type="pres">
      <dgm:prSet presAssocID="{9D1D91E9-B030-47F5-A8CE-BC98ABE04101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A8A1152-15CC-4DB7-93F2-BB4ADC48C535}" type="pres">
      <dgm:prSet presAssocID="{8860E6DD-F51C-4C85-8091-48DE3BAAB483}" presName="sibTrans" presStyleCnt="0"/>
      <dgm:spPr/>
    </dgm:pt>
    <dgm:pt modelId="{F0813B93-27F5-43FE-9C02-509BEB035826}" type="pres">
      <dgm:prSet presAssocID="{69DE0BC0-AA1D-4597-AB12-D39D7FE4575F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183BC47-7366-4BAD-8B6B-E15E8117E318}" type="pres">
      <dgm:prSet presAssocID="{FD0A9BE0-84F2-4919-B0C1-771CCEF1E8A7}" presName="sibTrans" presStyleCnt="0"/>
      <dgm:spPr/>
    </dgm:pt>
    <dgm:pt modelId="{167038A5-18C2-4ECD-BAB6-40D2B4E574E5}" type="pres">
      <dgm:prSet presAssocID="{5ABEEE07-4DBD-4D9D-9D77-C2FCE78CC921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A79D33B-E897-4295-B06B-BF3496B300DC}" type="presOf" srcId="{7B391EFC-B080-4B5A-8AFB-4C946E16D14D}" destId="{F0813B93-27F5-43FE-9C02-509BEB035826}" srcOrd="0" destOrd="2" presId="urn:microsoft.com/office/officeart/2005/8/layout/hProcess9"/>
    <dgm:cxn modelId="{9E189A19-01CB-46C5-B88D-137179E3DA26}" type="presOf" srcId="{F86A7743-AA1D-4FA5-9CB8-4172FD6D498B}" destId="{F0813B93-27F5-43FE-9C02-509BEB035826}" srcOrd="0" destOrd="1" presId="urn:microsoft.com/office/officeart/2005/8/layout/hProcess9"/>
    <dgm:cxn modelId="{F4939655-7B09-4D8E-A5EF-EDBD1DCECAA3}" srcId="{7D9D6592-AA69-40A7-B9AE-DBD51D44FDFD}" destId="{5ABEEE07-4DBD-4D9D-9D77-C2FCE78CC921}" srcOrd="2" destOrd="0" parTransId="{B91B9B2F-D13D-4150-A8AE-B15C8CDE5DC9}" sibTransId="{F4E92194-F96A-4E5A-BE67-FEFA903D4D15}"/>
    <dgm:cxn modelId="{EBAE3C47-89C8-4AB1-B6B2-6172A1FEA279}" type="presOf" srcId="{5ABEEE07-4DBD-4D9D-9D77-C2FCE78CC921}" destId="{167038A5-18C2-4ECD-BAB6-40D2B4E574E5}" srcOrd="0" destOrd="0" presId="urn:microsoft.com/office/officeart/2005/8/layout/hProcess9"/>
    <dgm:cxn modelId="{559E5CFF-676D-444C-91DB-F3CCAD93410C}" srcId="{7D9D6592-AA69-40A7-B9AE-DBD51D44FDFD}" destId="{9D1D91E9-B030-47F5-A8CE-BC98ABE04101}" srcOrd="0" destOrd="0" parTransId="{1307D430-E911-4115-90F1-20DEA2690B72}" sibTransId="{8860E6DD-F51C-4C85-8091-48DE3BAAB483}"/>
    <dgm:cxn modelId="{BBF65FAB-0DEA-448B-B2CF-34FC99441587}" type="presOf" srcId="{9D1D91E9-B030-47F5-A8CE-BC98ABE04101}" destId="{F513D01C-0C2B-4A18-9CE5-B614717CD9D9}" srcOrd="0" destOrd="0" presId="urn:microsoft.com/office/officeart/2005/8/layout/hProcess9"/>
    <dgm:cxn modelId="{963AB977-F71A-466E-9F67-D92E7D2743B3}" srcId="{69DE0BC0-AA1D-4597-AB12-D39D7FE4575F}" destId="{B3A1CAC6-92C4-4847-B0BA-C7BA5ED99CE4}" srcOrd="2" destOrd="0" parTransId="{CD76280B-026B-4515-A85A-B99986CC7302}" sibTransId="{26E36EE4-610E-4538-ADDF-82E700BA6B9C}"/>
    <dgm:cxn modelId="{6B908613-6DDD-41E5-B06F-E8A6C77E96E0}" type="presOf" srcId="{69DE0BC0-AA1D-4597-AB12-D39D7FE4575F}" destId="{F0813B93-27F5-43FE-9C02-509BEB035826}" srcOrd="0" destOrd="0" presId="urn:microsoft.com/office/officeart/2005/8/layout/hProcess9"/>
    <dgm:cxn modelId="{43EE3091-144D-4181-8B37-1AFCE6A0DC36}" type="presOf" srcId="{B3A1CAC6-92C4-4847-B0BA-C7BA5ED99CE4}" destId="{F0813B93-27F5-43FE-9C02-509BEB035826}" srcOrd="0" destOrd="3" presId="urn:microsoft.com/office/officeart/2005/8/layout/hProcess9"/>
    <dgm:cxn modelId="{606CC11E-EAD5-4862-B01D-5C619DD834E4}" srcId="{69DE0BC0-AA1D-4597-AB12-D39D7FE4575F}" destId="{F86A7743-AA1D-4FA5-9CB8-4172FD6D498B}" srcOrd="0" destOrd="0" parTransId="{2C379369-63FF-4559-B0DF-6D6BE0339394}" sibTransId="{7DBD519A-FB90-49B6-82EB-FE105218AE7B}"/>
    <dgm:cxn modelId="{5D6B5E1B-6BC5-421F-9B79-86A74C5665B0}" type="presOf" srcId="{7D9D6592-AA69-40A7-B9AE-DBD51D44FDFD}" destId="{99E79A5F-5E6F-42B7-803B-C979509BEBDB}" srcOrd="0" destOrd="0" presId="urn:microsoft.com/office/officeart/2005/8/layout/hProcess9"/>
    <dgm:cxn modelId="{180B2F19-B3B9-4C7D-B138-0739A64EC822}" srcId="{69DE0BC0-AA1D-4597-AB12-D39D7FE4575F}" destId="{7B391EFC-B080-4B5A-8AFB-4C946E16D14D}" srcOrd="1" destOrd="0" parTransId="{94F7BD95-713D-43C4-B5F4-531EC198F8B8}" sibTransId="{2094650F-7BE8-4003-8D70-A123CF79F039}"/>
    <dgm:cxn modelId="{DEF57073-AF68-4037-8989-1FBB9F979A38}" srcId="{7D9D6592-AA69-40A7-B9AE-DBD51D44FDFD}" destId="{69DE0BC0-AA1D-4597-AB12-D39D7FE4575F}" srcOrd="1" destOrd="0" parTransId="{95CA9F87-173C-44BC-9984-621479749257}" sibTransId="{FD0A9BE0-84F2-4919-B0C1-771CCEF1E8A7}"/>
    <dgm:cxn modelId="{1D09FC5C-E172-486C-B98B-78235271251F}" type="presParOf" srcId="{99E79A5F-5E6F-42B7-803B-C979509BEBDB}" destId="{1AFD03BF-6EA1-4A35-A0EF-5B5978B6220E}" srcOrd="0" destOrd="0" presId="urn:microsoft.com/office/officeart/2005/8/layout/hProcess9"/>
    <dgm:cxn modelId="{B936C8BA-433E-407D-924E-6B6AF52A7091}" type="presParOf" srcId="{99E79A5F-5E6F-42B7-803B-C979509BEBDB}" destId="{1AEDA143-FF28-412D-98A7-C220BD30BEB2}" srcOrd="1" destOrd="0" presId="urn:microsoft.com/office/officeart/2005/8/layout/hProcess9"/>
    <dgm:cxn modelId="{5D6FB696-9EE3-4669-81AC-CB0B4B2EC334}" type="presParOf" srcId="{1AEDA143-FF28-412D-98A7-C220BD30BEB2}" destId="{F513D01C-0C2B-4A18-9CE5-B614717CD9D9}" srcOrd="0" destOrd="0" presId="urn:microsoft.com/office/officeart/2005/8/layout/hProcess9"/>
    <dgm:cxn modelId="{90E8A8B9-F8D9-4CDA-B128-A10167E818F6}" type="presParOf" srcId="{1AEDA143-FF28-412D-98A7-C220BD30BEB2}" destId="{CA8A1152-15CC-4DB7-93F2-BB4ADC48C535}" srcOrd="1" destOrd="0" presId="urn:microsoft.com/office/officeart/2005/8/layout/hProcess9"/>
    <dgm:cxn modelId="{B36E6F31-8974-4E88-9280-29CE19183E3B}" type="presParOf" srcId="{1AEDA143-FF28-412D-98A7-C220BD30BEB2}" destId="{F0813B93-27F5-43FE-9C02-509BEB035826}" srcOrd="2" destOrd="0" presId="urn:microsoft.com/office/officeart/2005/8/layout/hProcess9"/>
    <dgm:cxn modelId="{A1CA3337-0173-43E0-9A8D-CF84B0459C79}" type="presParOf" srcId="{1AEDA143-FF28-412D-98A7-C220BD30BEB2}" destId="{1183BC47-7366-4BAD-8B6B-E15E8117E318}" srcOrd="3" destOrd="0" presId="urn:microsoft.com/office/officeart/2005/8/layout/hProcess9"/>
    <dgm:cxn modelId="{044B0EB8-B993-4781-AD71-F44739F2D7BF}" type="presParOf" srcId="{1AEDA143-FF28-412D-98A7-C220BD30BEB2}" destId="{167038A5-18C2-4ECD-BAB6-40D2B4E574E5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9.xml><?xml version="1.0" encoding="utf-8"?>
<dgm:dataModel xmlns:dgm="http://schemas.openxmlformats.org/drawingml/2006/diagram" xmlns:a="http://schemas.openxmlformats.org/drawingml/2006/main">
  <dgm:ptLst>
    <dgm:pt modelId="{C26F9136-CD6A-4C3D-BE61-53C9C7DBD281}" type="doc">
      <dgm:prSet loTypeId="urn:microsoft.com/office/officeart/2009/3/layout/IncreasingArrowsProces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6E15E0B-5E7F-4035-A1BA-6D268BDE29CF}">
      <dgm:prSet phldrT="[Text]"/>
      <dgm:spPr/>
      <dgm:t>
        <a:bodyPr/>
        <a:lstStyle/>
        <a:p>
          <a:r>
            <a:rPr lang="en-US" dirty="0" smtClean="0"/>
            <a:t>Program Procedures</a:t>
          </a:r>
          <a:endParaRPr lang="en-US" dirty="0"/>
        </a:p>
      </dgm:t>
    </dgm:pt>
    <dgm:pt modelId="{2C35F550-567F-4C1B-B2D1-104B527FCCDD}" type="parTrans" cxnId="{A9E8EF92-1920-4EA8-9BD4-2CEED428BE06}">
      <dgm:prSet/>
      <dgm:spPr/>
      <dgm:t>
        <a:bodyPr/>
        <a:lstStyle/>
        <a:p>
          <a:endParaRPr lang="en-US"/>
        </a:p>
      </dgm:t>
    </dgm:pt>
    <dgm:pt modelId="{1FFD2F62-3B19-4BAF-BACF-A035FCFB669D}" type="sibTrans" cxnId="{A9E8EF92-1920-4EA8-9BD4-2CEED428BE06}">
      <dgm:prSet/>
      <dgm:spPr/>
      <dgm:t>
        <a:bodyPr/>
        <a:lstStyle/>
        <a:p>
          <a:endParaRPr lang="en-US"/>
        </a:p>
      </dgm:t>
    </dgm:pt>
    <dgm:pt modelId="{6FB6091D-DB7F-4FF3-B9A2-C481AE41EFF3}">
      <dgm:prSet phldrT="[Text]"/>
      <dgm:spPr/>
      <dgm:t>
        <a:bodyPr/>
        <a:lstStyle/>
        <a:p>
          <a:r>
            <a:rPr lang="en-US" dirty="0" smtClean="0"/>
            <a:t>Implementation</a:t>
          </a:r>
          <a:endParaRPr lang="en-US" dirty="0"/>
        </a:p>
      </dgm:t>
    </dgm:pt>
    <dgm:pt modelId="{2B8CF584-504A-4233-AEB2-ACDC79F57BFB}" type="parTrans" cxnId="{4F7515F5-356F-4B24-947A-C20A12460E8F}">
      <dgm:prSet/>
      <dgm:spPr/>
      <dgm:t>
        <a:bodyPr/>
        <a:lstStyle/>
        <a:p>
          <a:endParaRPr lang="en-US"/>
        </a:p>
      </dgm:t>
    </dgm:pt>
    <dgm:pt modelId="{7E698248-8CCA-43E4-8CCD-8A393C4C84EA}" type="sibTrans" cxnId="{4F7515F5-356F-4B24-947A-C20A12460E8F}">
      <dgm:prSet/>
      <dgm:spPr/>
      <dgm:t>
        <a:bodyPr/>
        <a:lstStyle/>
        <a:p>
          <a:endParaRPr lang="en-US"/>
        </a:p>
      </dgm:t>
    </dgm:pt>
    <dgm:pt modelId="{0285CFC6-E26C-4AA9-98B5-1EAAA71FC37F}">
      <dgm:prSet phldrT="[Text]"/>
      <dgm:spPr/>
      <dgm:t>
        <a:bodyPr/>
        <a:lstStyle/>
        <a:p>
          <a:r>
            <a:rPr lang="en-US" dirty="0" smtClean="0"/>
            <a:t>Usability</a:t>
          </a:r>
          <a:endParaRPr lang="en-US" dirty="0"/>
        </a:p>
      </dgm:t>
    </dgm:pt>
    <dgm:pt modelId="{FF73E0B6-9C61-494A-BD41-4CDFCE188F58}" type="parTrans" cxnId="{7CF3D35A-B89B-4CF3-A7DF-261431B3F5DB}">
      <dgm:prSet/>
      <dgm:spPr/>
      <dgm:t>
        <a:bodyPr/>
        <a:lstStyle/>
        <a:p>
          <a:endParaRPr lang="en-US"/>
        </a:p>
      </dgm:t>
    </dgm:pt>
    <dgm:pt modelId="{6EEA3FB6-1A89-4D93-9EB8-9B8F9105144A}" type="sibTrans" cxnId="{7CF3D35A-B89B-4CF3-A7DF-261431B3F5DB}">
      <dgm:prSet/>
      <dgm:spPr/>
      <dgm:t>
        <a:bodyPr/>
        <a:lstStyle/>
        <a:p>
          <a:endParaRPr lang="en-US"/>
        </a:p>
      </dgm:t>
    </dgm:pt>
    <dgm:pt modelId="{0D1FA6E1-5D50-458D-81D4-04437DE3F0F9}">
      <dgm:prSet phldrT="[Text]"/>
      <dgm:spPr/>
      <dgm:t>
        <a:bodyPr/>
        <a:lstStyle/>
        <a:p>
          <a:r>
            <a:rPr lang="en-US" dirty="0" smtClean="0"/>
            <a:t>Provider Skills</a:t>
          </a:r>
          <a:endParaRPr lang="en-US" dirty="0"/>
        </a:p>
      </dgm:t>
    </dgm:pt>
    <dgm:pt modelId="{CA073CAB-3D92-4D58-BA06-2123FACC772A}" type="parTrans" cxnId="{DD3CC854-C7CC-4FED-A698-E0A568029B4E}">
      <dgm:prSet/>
      <dgm:spPr/>
      <dgm:t>
        <a:bodyPr/>
        <a:lstStyle/>
        <a:p>
          <a:endParaRPr lang="en-US"/>
        </a:p>
      </dgm:t>
    </dgm:pt>
    <dgm:pt modelId="{2C9F65D7-242D-4AA0-8D0B-BD024D0B0FB7}" type="sibTrans" cxnId="{DD3CC854-C7CC-4FED-A698-E0A568029B4E}">
      <dgm:prSet/>
      <dgm:spPr/>
      <dgm:t>
        <a:bodyPr/>
        <a:lstStyle/>
        <a:p>
          <a:endParaRPr lang="en-US"/>
        </a:p>
      </dgm:t>
    </dgm:pt>
    <dgm:pt modelId="{52B6885A-9AAA-471D-99F7-29C20E51F780}">
      <dgm:prSet phldrT="[Text]"/>
      <dgm:spPr/>
      <dgm:t>
        <a:bodyPr/>
        <a:lstStyle/>
        <a:p>
          <a:r>
            <a:rPr lang="en-US" dirty="0" smtClean="0"/>
            <a:t>Communication</a:t>
          </a:r>
          <a:endParaRPr lang="en-US" dirty="0"/>
        </a:p>
      </dgm:t>
    </dgm:pt>
    <dgm:pt modelId="{8989E297-7B62-4289-9249-245D1223E4FF}" type="parTrans" cxnId="{C481C127-3B68-4280-AC34-1E233DD204A5}">
      <dgm:prSet/>
      <dgm:spPr/>
      <dgm:t>
        <a:bodyPr/>
        <a:lstStyle/>
        <a:p>
          <a:endParaRPr lang="en-US"/>
        </a:p>
      </dgm:t>
    </dgm:pt>
    <dgm:pt modelId="{D1DCC69F-7AAC-4869-B7F0-C7906BFBF31E}" type="sibTrans" cxnId="{C481C127-3B68-4280-AC34-1E233DD204A5}">
      <dgm:prSet/>
      <dgm:spPr/>
      <dgm:t>
        <a:bodyPr/>
        <a:lstStyle/>
        <a:p>
          <a:endParaRPr lang="en-US"/>
        </a:p>
      </dgm:t>
    </dgm:pt>
    <dgm:pt modelId="{9931D87F-992A-401D-8426-335CA7D698FE}">
      <dgm:prSet phldrT="[Text]"/>
      <dgm:spPr/>
      <dgm:t>
        <a:bodyPr/>
        <a:lstStyle/>
        <a:p>
          <a:r>
            <a:rPr lang="en-US" dirty="0" smtClean="0"/>
            <a:t>Adaptability</a:t>
          </a:r>
          <a:endParaRPr lang="en-US" dirty="0"/>
        </a:p>
      </dgm:t>
    </dgm:pt>
    <dgm:pt modelId="{D1248E7A-B82C-40A8-B02D-6E75C34C1559}" type="parTrans" cxnId="{7F7897D7-0964-4393-AD7B-7C3197CD94BA}">
      <dgm:prSet/>
      <dgm:spPr/>
      <dgm:t>
        <a:bodyPr/>
        <a:lstStyle/>
        <a:p>
          <a:endParaRPr lang="en-US"/>
        </a:p>
      </dgm:t>
    </dgm:pt>
    <dgm:pt modelId="{EB8C5DCA-992F-4147-A7AF-5726137C5FDD}" type="sibTrans" cxnId="{7F7897D7-0964-4393-AD7B-7C3197CD94BA}">
      <dgm:prSet/>
      <dgm:spPr/>
      <dgm:t>
        <a:bodyPr/>
        <a:lstStyle/>
        <a:p>
          <a:endParaRPr lang="en-US"/>
        </a:p>
      </dgm:t>
    </dgm:pt>
    <dgm:pt modelId="{1F2B1E72-EE64-4EB1-B1A9-70A70E204936}">
      <dgm:prSet phldrT="[Text]"/>
      <dgm:spPr/>
      <dgm:t>
        <a:bodyPr/>
        <a:lstStyle/>
        <a:p>
          <a:r>
            <a:rPr lang="en-US" dirty="0" smtClean="0"/>
            <a:t>Impact Potential</a:t>
          </a:r>
          <a:endParaRPr lang="en-US" dirty="0"/>
        </a:p>
      </dgm:t>
    </dgm:pt>
    <dgm:pt modelId="{300F3F2A-CF05-4714-A182-3AA55E719284}" type="parTrans" cxnId="{088AAD43-57A1-4921-861B-0D9C5D5EC549}">
      <dgm:prSet/>
      <dgm:spPr/>
      <dgm:t>
        <a:bodyPr/>
        <a:lstStyle/>
        <a:p>
          <a:endParaRPr lang="en-US"/>
        </a:p>
      </dgm:t>
    </dgm:pt>
    <dgm:pt modelId="{304CE548-2DEB-4701-BFCC-905EE626F8F4}" type="sibTrans" cxnId="{088AAD43-57A1-4921-861B-0D9C5D5EC549}">
      <dgm:prSet/>
      <dgm:spPr/>
      <dgm:t>
        <a:bodyPr/>
        <a:lstStyle/>
        <a:p>
          <a:endParaRPr lang="en-US"/>
        </a:p>
      </dgm:t>
    </dgm:pt>
    <dgm:pt modelId="{1EE7B2FF-5C39-478C-A063-58EBF749BB38}">
      <dgm:prSet phldrT="[Text]"/>
      <dgm:spPr/>
      <dgm:t>
        <a:bodyPr/>
        <a:lstStyle/>
        <a:p>
          <a:r>
            <a:rPr lang="en-US" dirty="0" smtClean="0"/>
            <a:t>Comprehensiveness</a:t>
          </a:r>
          <a:endParaRPr lang="en-US" dirty="0"/>
        </a:p>
      </dgm:t>
    </dgm:pt>
    <dgm:pt modelId="{D969F5D0-E0B5-4AFB-9B18-A1BF6D986B42}" type="parTrans" cxnId="{D774CCB2-0514-4B1D-BFE9-992C3260791E}">
      <dgm:prSet/>
      <dgm:spPr/>
      <dgm:t>
        <a:bodyPr/>
        <a:lstStyle/>
        <a:p>
          <a:endParaRPr lang="en-US"/>
        </a:p>
      </dgm:t>
    </dgm:pt>
    <dgm:pt modelId="{BA926127-3312-4BD1-87F0-D2F341C1BFC3}" type="sibTrans" cxnId="{D774CCB2-0514-4B1D-BFE9-992C3260791E}">
      <dgm:prSet/>
      <dgm:spPr/>
      <dgm:t>
        <a:bodyPr/>
        <a:lstStyle/>
        <a:p>
          <a:endParaRPr lang="en-US"/>
        </a:p>
      </dgm:t>
    </dgm:pt>
    <dgm:pt modelId="{82DC095E-9521-4906-8905-32B92F34D592}">
      <dgm:prSet phldrT="[Text]"/>
      <dgm:spPr/>
      <dgm:t>
        <a:bodyPr/>
        <a:lstStyle/>
        <a:p>
          <a:r>
            <a:rPr lang="en-US" dirty="0" smtClean="0"/>
            <a:t>Diagnostics</a:t>
          </a:r>
          <a:endParaRPr lang="en-US" dirty="0"/>
        </a:p>
      </dgm:t>
    </dgm:pt>
    <dgm:pt modelId="{E7DB0DE9-1CC4-41FE-A31B-0FAE9709560F}" type="parTrans" cxnId="{EBCF77E8-FE02-470F-8294-8FCD7E043395}">
      <dgm:prSet/>
      <dgm:spPr/>
      <dgm:t>
        <a:bodyPr/>
        <a:lstStyle/>
        <a:p>
          <a:endParaRPr lang="en-US"/>
        </a:p>
      </dgm:t>
    </dgm:pt>
    <dgm:pt modelId="{F0E9726B-2E23-445D-9991-84B25BC5ABBC}" type="sibTrans" cxnId="{EBCF77E8-FE02-470F-8294-8FCD7E043395}">
      <dgm:prSet/>
      <dgm:spPr/>
      <dgm:t>
        <a:bodyPr/>
        <a:lstStyle/>
        <a:p>
          <a:endParaRPr lang="en-US"/>
        </a:p>
      </dgm:t>
    </dgm:pt>
    <dgm:pt modelId="{BA6D0B1F-FE01-42E7-8AA0-47E3A836EA32}">
      <dgm:prSet phldrT="[Text]"/>
      <dgm:spPr/>
      <dgm:t>
        <a:bodyPr/>
        <a:lstStyle/>
        <a:p>
          <a:r>
            <a:rPr lang="en-US" dirty="0" smtClean="0"/>
            <a:t>Use of equipment</a:t>
          </a:r>
          <a:endParaRPr lang="en-US" dirty="0"/>
        </a:p>
      </dgm:t>
    </dgm:pt>
    <dgm:pt modelId="{963203FC-4090-46FE-A6B1-7AE735EFDE1B}" type="parTrans" cxnId="{129E9B81-DE8A-43B5-A1F5-E86BE86D6A6E}">
      <dgm:prSet/>
      <dgm:spPr/>
      <dgm:t>
        <a:bodyPr/>
        <a:lstStyle/>
        <a:p>
          <a:endParaRPr lang="en-US"/>
        </a:p>
      </dgm:t>
    </dgm:pt>
    <dgm:pt modelId="{B2312254-69B3-4F79-8EA1-304881444229}" type="sibTrans" cxnId="{129E9B81-DE8A-43B5-A1F5-E86BE86D6A6E}">
      <dgm:prSet/>
      <dgm:spPr/>
      <dgm:t>
        <a:bodyPr/>
        <a:lstStyle/>
        <a:p>
          <a:endParaRPr lang="en-US"/>
        </a:p>
      </dgm:t>
    </dgm:pt>
    <dgm:pt modelId="{D6DF9BD8-CCA5-40D7-B20C-1A4EC349BE66}">
      <dgm:prSet phldrT="[Text]"/>
      <dgm:spPr/>
      <dgm:t>
        <a:bodyPr/>
        <a:lstStyle/>
        <a:p>
          <a:r>
            <a:rPr lang="en-US" dirty="0" smtClean="0"/>
            <a:t>Client Education</a:t>
          </a:r>
          <a:endParaRPr lang="en-US" dirty="0"/>
        </a:p>
      </dgm:t>
    </dgm:pt>
    <dgm:pt modelId="{BBE59645-C4DF-4936-8CE0-E1E42FF77FDE}" type="parTrans" cxnId="{2CC5D08F-C7C2-4B05-B64B-9648B21B7B99}">
      <dgm:prSet/>
      <dgm:spPr/>
      <dgm:t>
        <a:bodyPr/>
        <a:lstStyle/>
        <a:p>
          <a:endParaRPr lang="en-US"/>
        </a:p>
      </dgm:t>
    </dgm:pt>
    <dgm:pt modelId="{A831BB85-B49F-434F-8109-D4534CB657F1}" type="sibTrans" cxnId="{2CC5D08F-C7C2-4B05-B64B-9648B21B7B99}">
      <dgm:prSet/>
      <dgm:spPr/>
      <dgm:t>
        <a:bodyPr/>
        <a:lstStyle/>
        <a:p>
          <a:endParaRPr lang="en-US"/>
        </a:p>
      </dgm:t>
    </dgm:pt>
    <dgm:pt modelId="{E57E18C4-53B9-486D-940C-867627301BD3}">
      <dgm:prSet phldrT="[Text]"/>
      <dgm:spPr/>
      <dgm:t>
        <a:bodyPr/>
        <a:lstStyle/>
        <a:p>
          <a:r>
            <a:rPr lang="en-US" dirty="0" smtClean="0"/>
            <a:t>Work Quality</a:t>
          </a:r>
          <a:endParaRPr lang="en-US" dirty="0"/>
        </a:p>
      </dgm:t>
    </dgm:pt>
    <dgm:pt modelId="{9F5D3628-346A-4A70-B243-1F9E42ED2111}" type="parTrans" cxnId="{0EC80D23-CE67-4F86-96DF-FA793E304A63}">
      <dgm:prSet/>
      <dgm:spPr/>
      <dgm:t>
        <a:bodyPr/>
        <a:lstStyle/>
        <a:p>
          <a:endParaRPr lang="en-US"/>
        </a:p>
      </dgm:t>
    </dgm:pt>
    <dgm:pt modelId="{741930B5-FF8F-4BB8-AA7F-295CCBDEF4E7}" type="sibTrans" cxnId="{0EC80D23-CE67-4F86-96DF-FA793E304A63}">
      <dgm:prSet/>
      <dgm:spPr/>
      <dgm:t>
        <a:bodyPr/>
        <a:lstStyle/>
        <a:p>
          <a:endParaRPr lang="en-US"/>
        </a:p>
      </dgm:t>
    </dgm:pt>
    <dgm:pt modelId="{4BB704B5-FDF6-406E-BF40-829EB193BA4C}" type="pres">
      <dgm:prSet presAssocID="{C26F9136-CD6A-4C3D-BE61-53C9C7DBD281}" presName="Name0" presStyleCnt="0">
        <dgm:presLayoutVars>
          <dgm:chMax val="5"/>
          <dgm:chPref val="5"/>
          <dgm:dir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31E7BA54-5BCE-4EA6-BDB6-0117518485D7}" type="pres">
      <dgm:prSet presAssocID="{16E15E0B-5E7F-4035-A1BA-6D268BDE29CF}" presName="parentText1" presStyleLbl="node1" presStyleIdx="0" presStyleCnt="3">
        <dgm:presLayoutVars>
          <dgm:chMax/>
          <dgm:chPref val="3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DF35021-D8F7-4D6F-BA79-ACFFE7F84AEF}" type="pres">
      <dgm:prSet presAssocID="{16E15E0B-5E7F-4035-A1BA-6D268BDE29CF}" presName="childText1" presStyleLbl="solidAlignAcc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3C24167-17BB-451D-AC24-1B88F4AA7BE5}" type="pres">
      <dgm:prSet presAssocID="{0D1FA6E1-5D50-458D-81D4-04437DE3F0F9}" presName="parentText2" presStyleLbl="node1" presStyleIdx="1" presStyleCnt="3">
        <dgm:presLayoutVars>
          <dgm:chMax/>
          <dgm:chPref val="3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F0D74F6-54AC-4874-8BFF-8A6A440A6556}" type="pres">
      <dgm:prSet presAssocID="{0D1FA6E1-5D50-458D-81D4-04437DE3F0F9}" presName="childText2" presStyleLbl="solidAlignAcc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C61F09D-5E33-436D-AC27-FA97D4519EF6}" type="pres">
      <dgm:prSet presAssocID="{1F2B1E72-EE64-4EB1-B1A9-70A70E204936}" presName="parentText3" presStyleLbl="node1" presStyleIdx="2" presStyleCnt="3">
        <dgm:presLayoutVars>
          <dgm:chMax/>
          <dgm:chPref val="3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9BFC72D-4A65-4108-B9FF-3A0C02FB7EF6}" type="pres">
      <dgm:prSet presAssocID="{1F2B1E72-EE64-4EB1-B1A9-70A70E204936}" presName="childText3" presStyleLbl="solidAlignAcc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D3CC854-C7CC-4FED-A698-E0A568029B4E}" srcId="{C26F9136-CD6A-4C3D-BE61-53C9C7DBD281}" destId="{0D1FA6E1-5D50-458D-81D4-04437DE3F0F9}" srcOrd="1" destOrd="0" parTransId="{CA073CAB-3D92-4D58-BA06-2123FACC772A}" sibTransId="{2C9F65D7-242D-4AA0-8D0B-BD024D0B0FB7}"/>
    <dgm:cxn modelId="{129E9B81-DE8A-43B5-A1F5-E86BE86D6A6E}" srcId="{16E15E0B-5E7F-4035-A1BA-6D268BDE29CF}" destId="{BA6D0B1F-FE01-42E7-8AA0-47E3A836EA32}" srcOrd="2" destOrd="0" parTransId="{963203FC-4090-46FE-A6B1-7AE735EFDE1B}" sibTransId="{B2312254-69B3-4F79-8EA1-304881444229}"/>
    <dgm:cxn modelId="{0EC80D23-CE67-4F86-96DF-FA793E304A63}" srcId="{1F2B1E72-EE64-4EB1-B1A9-70A70E204936}" destId="{E57E18C4-53B9-486D-940C-867627301BD3}" srcOrd="2" destOrd="0" parTransId="{9F5D3628-346A-4A70-B243-1F9E42ED2111}" sibTransId="{741930B5-FF8F-4BB8-AA7F-295CCBDEF4E7}"/>
    <dgm:cxn modelId="{9B26EEF4-5D19-417F-A922-04127596CC93}" type="presOf" srcId="{16E15E0B-5E7F-4035-A1BA-6D268BDE29CF}" destId="{31E7BA54-5BCE-4EA6-BDB6-0117518485D7}" srcOrd="0" destOrd="0" presId="urn:microsoft.com/office/officeart/2009/3/layout/IncreasingArrowsProcess"/>
    <dgm:cxn modelId="{B9EA6F5C-4E9E-47B4-A8A9-8CCE5E0998C3}" type="presOf" srcId="{1EE7B2FF-5C39-478C-A063-58EBF749BB38}" destId="{59BFC72D-4A65-4108-B9FF-3A0C02FB7EF6}" srcOrd="0" destOrd="0" presId="urn:microsoft.com/office/officeart/2009/3/layout/IncreasingArrowsProcess"/>
    <dgm:cxn modelId="{EBCF77E8-FE02-470F-8294-8FCD7E043395}" srcId="{1F2B1E72-EE64-4EB1-B1A9-70A70E204936}" destId="{82DC095E-9521-4906-8905-32B92F34D592}" srcOrd="1" destOrd="0" parTransId="{E7DB0DE9-1CC4-41FE-A31B-0FAE9709560F}" sibTransId="{F0E9726B-2E23-445D-9991-84B25BC5ABBC}"/>
    <dgm:cxn modelId="{6FB291B7-4E83-41F0-B5B0-D5776D501323}" type="presOf" srcId="{D6DF9BD8-CCA5-40D7-B20C-1A4EC349BE66}" destId="{0F0D74F6-54AC-4874-8BFF-8A6A440A6556}" srcOrd="0" destOrd="2" presId="urn:microsoft.com/office/officeart/2009/3/layout/IncreasingArrowsProcess"/>
    <dgm:cxn modelId="{A9E8EF92-1920-4EA8-9BD4-2CEED428BE06}" srcId="{C26F9136-CD6A-4C3D-BE61-53C9C7DBD281}" destId="{16E15E0B-5E7F-4035-A1BA-6D268BDE29CF}" srcOrd="0" destOrd="0" parTransId="{2C35F550-567F-4C1B-B2D1-104B527FCCDD}" sibTransId="{1FFD2F62-3B19-4BAF-BACF-A035FCFB669D}"/>
    <dgm:cxn modelId="{D774CCB2-0514-4B1D-BFE9-992C3260791E}" srcId="{1F2B1E72-EE64-4EB1-B1A9-70A70E204936}" destId="{1EE7B2FF-5C39-478C-A063-58EBF749BB38}" srcOrd="0" destOrd="0" parTransId="{D969F5D0-E0B5-4AFB-9B18-A1BF6D986B42}" sibTransId="{BA926127-3312-4BD1-87F0-D2F341C1BFC3}"/>
    <dgm:cxn modelId="{4F48003E-E548-484B-807A-0C9DFD792AA1}" type="presOf" srcId="{0D1FA6E1-5D50-458D-81D4-04437DE3F0F9}" destId="{C3C24167-17BB-451D-AC24-1B88F4AA7BE5}" srcOrd="0" destOrd="0" presId="urn:microsoft.com/office/officeart/2009/3/layout/IncreasingArrowsProcess"/>
    <dgm:cxn modelId="{C481C127-3B68-4280-AC34-1E233DD204A5}" srcId="{0D1FA6E1-5D50-458D-81D4-04437DE3F0F9}" destId="{52B6885A-9AAA-471D-99F7-29C20E51F780}" srcOrd="0" destOrd="0" parTransId="{8989E297-7B62-4289-9249-245D1223E4FF}" sibTransId="{D1DCC69F-7AAC-4869-B7F0-C7906BFBF31E}"/>
    <dgm:cxn modelId="{7F7897D7-0964-4393-AD7B-7C3197CD94BA}" srcId="{0D1FA6E1-5D50-458D-81D4-04437DE3F0F9}" destId="{9931D87F-992A-401D-8426-335CA7D698FE}" srcOrd="1" destOrd="0" parTransId="{D1248E7A-B82C-40A8-B02D-6E75C34C1559}" sibTransId="{EB8C5DCA-992F-4147-A7AF-5726137C5FDD}"/>
    <dgm:cxn modelId="{5D64FE3A-E70F-4C6B-8573-78F7C989D9F4}" type="presOf" srcId="{52B6885A-9AAA-471D-99F7-29C20E51F780}" destId="{0F0D74F6-54AC-4874-8BFF-8A6A440A6556}" srcOrd="0" destOrd="0" presId="urn:microsoft.com/office/officeart/2009/3/layout/IncreasingArrowsProcess"/>
    <dgm:cxn modelId="{2DFBFA64-2DD0-45EC-B89B-23964DFD7485}" type="presOf" srcId="{0285CFC6-E26C-4AA9-98B5-1EAAA71FC37F}" destId="{9DF35021-D8F7-4D6F-BA79-ACFFE7F84AEF}" srcOrd="0" destOrd="1" presId="urn:microsoft.com/office/officeart/2009/3/layout/IncreasingArrowsProcess"/>
    <dgm:cxn modelId="{4E41C2DF-EB54-4306-A474-B0549A9D0B33}" type="presOf" srcId="{E57E18C4-53B9-486D-940C-867627301BD3}" destId="{59BFC72D-4A65-4108-B9FF-3A0C02FB7EF6}" srcOrd="0" destOrd="2" presId="urn:microsoft.com/office/officeart/2009/3/layout/IncreasingArrowsProcess"/>
    <dgm:cxn modelId="{8E1C474F-7757-4445-8A97-E88049AFF011}" type="presOf" srcId="{9931D87F-992A-401D-8426-335CA7D698FE}" destId="{0F0D74F6-54AC-4874-8BFF-8A6A440A6556}" srcOrd="0" destOrd="1" presId="urn:microsoft.com/office/officeart/2009/3/layout/IncreasingArrowsProcess"/>
    <dgm:cxn modelId="{2CC5D08F-C7C2-4B05-B64B-9648B21B7B99}" srcId="{0D1FA6E1-5D50-458D-81D4-04437DE3F0F9}" destId="{D6DF9BD8-CCA5-40D7-B20C-1A4EC349BE66}" srcOrd="2" destOrd="0" parTransId="{BBE59645-C4DF-4936-8CE0-E1E42FF77FDE}" sibTransId="{A831BB85-B49F-434F-8109-D4534CB657F1}"/>
    <dgm:cxn modelId="{7CF3D35A-B89B-4CF3-A7DF-261431B3F5DB}" srcId="{16E15E0B-5E7F-4035-A1BA-6D268BDE29CF}" destId="{0285CFC6-E26C-4AA9-98B5-1EAAA71FC37F}" srcOrd="1" destOrd="0" parTransId="{FF73E0B6-9C61-494A-BD41-4CDFCE188F58}" sibTransId="{6EEA3FB6-1A89-4D93-9EB8-9B8F9105144A}"/>
    <dgm:cxn modelId="{90A3B6D3-F787-4637-9031-F01D1B70C449}" type="presOf" srcId="{1F2B1E72-EE64-4EB1-B1A9-70A70E204936}" destId="{8C61F09D-5E33-436D-AC27-FA97D4519EF6}" srcOrd="0" destOrd="0" presId="urn:microsoft.com/office/officeart/2009/3/layout/IncreasingArrowsProcess"/>
    <dgm:cxn modelId="{669752C4-9BF5-4876-A599-C3EC64D3D379}" type="presOf" srcId="{C26F9136-CD6A-4C3D-BE61-53C9C7DBD281}" destId="{4BB704B5-FDF6-406E-BF40-829EB193BA4C}" srcOrd="0" destOrd="0" presId="urn:microsoft.com/office/officeart/2009/3/layout/IncreasingArrowsProcess"/>
    <dgm:cxn modelId="{088AAD43-57A1-4921-861B-0D9C5D5EC549}" srcId="{C26F9136-CD6A-4C3D-BE61-53C9C7DBD281}" destId="{1F2B1E72-EE64-4EB1-B1A9-70A70E204936}" srcOrd="2" destOrd="0" parTransId="{300F3F2A-CF05-4714-A182-3AA55E719284}" sibTransId="{304CE548-2DEB-4701-BFCC-905EE626F8F4}"/>
    <dgm:cxn modelId="{4F7515F5-356F-4B24-947A-C20A12460E8F}" srcId="{16E15E0B-5E7F-4035-A1BA-6D268BDE29CF}" destId="{6FB6091D-DB7F-4FF3-B9A2-C481AE41EFF3}" srcOrd="0" destOrd="0" parTransId="{2B8CF584-504A-4233-AEB2-ACDC79F57BFB}" sibTransId="{7E698248-8CCA-43E4-8CCD-8A393C4C84EA}"/>
    <dgm:cxn modelId="{8758E2BB-7EF3-4038-8C64-E4BC673BB528}" type="presOf" srcId="{82DC095E-9521-4906-8905-32B92F34D592}" destId="{59BFC72D-4A65-4108-B9FF-3A0C02FB7EF6}" srcOrd="0" destOrd="1" presId="urn:microsoft.com/office/officeart/2009/3/layout/IncreasingArrowsProcess"/>
    <dgm:cxn modelId="{489E2C9E-EAD5-404E-9E77-C8999752D75C}" type="presOf" srcId="{BA6D0B1F-FE01-42E7-8AA0-47E3A836EA32}" destId="{9DF35021-D8F7-4D6F-BA79-ACFFE7F84AEF}" srcOrd="0" destOrd="2" presId="urn:microsoft.com/office/officeart/2009/3/layout/IncreasingArrowsProcess"/>
    <dgm:cxn modelId="{95E27EC3-0EC7-4BC5-8C6C-680BE12746BD}" type="presOf" srcId="{6FB6091D-DB7F-4FF3-B9A2-C481AE41EFF3}" destId="{9DF35021-D8F7-4D6F-BA79-ACFFE7F84AEF}" srcOrd="0" destOrd="0" presId="urn:microsoft.com/office/officeart/2009/3/layout/IncreasingArrowsProcess"/>
    <dgm:cxn modelId="{A5248C44-987B-4F63-9103-C19832298D1F}" type="presParOf" srcId="{4BB704B5-FDF6-406E-BF40-829EB193BA4C}" destId="{31E7BA54-5BCE-4EA6-BDB6-0117518485D7}" srcOrd="0" destOrd="0" presId="urn:microsoft.com/office/officeart/2009/3/layout/IncreasingArrowsProcess"/>
    <dgm:cxn modelId="{B3982EE6-1E7E-48E0-957E-2AF41FCC2259}" type="presParOf" srcId="{4BB704B5-FDF6-406E-BF40-829EB193BA4C}" destId="{9DF35021-D8F7-4D6F-BA79-ACFFE7F84AEF}" srcOrd="1" destOrd="0" presId="urn:microsoft.com/office/officeart/2009/3/layout/IncreasingArrowsProcess"/>
    <dgm:cxn modelId="{E22972B9-4414-4FD7-ADDD-3C379297A941}" type="presParOf" srcId="{4BB704B5-FDF6-406E-BF40-829EB193BA4C}" destId="{C3C24167-17BB-451D-AC24-1B88F4AA7BE5}" srcOrd="2" destOrd="0" presId="urn:microsoft.com/office/officeart/2009/3/layout/IncreasingArrowsProcess"/>
    <dgm:cxn modelId="{E225395A-4FCB-469E-BCD7-6913FEE3AF57}" type="presParOf" srcId="{4BB704B5-FDF6-406E-BF40-829EB193BA4C}" destId="{0F0D74F6-54AC-4874-8BFF-8A6A440A6556}" srcOrd="3" destOrd="0" presId="urn:microsoft.com/office/officeart/2009/3/layout/IncreasingArrowsProcess"/>
    <dgm:cxn modelId="{B14B84E3-DD2A-4EDF-9811-69DE01780549}" type="presParOf" srcId="{4BB704B5-FDF6-406E-BF40-829EB193BA4C}" destId="{8C61F09D-5E33-436D-AC27-FA97D4519EF6}" srcOrd="4" destOrd="0" presId="urn:microsoft.com/office/officeart/2009/3/layout/IncreasingArrowsProcess"/>
    <dgm:cxn modelId="{798733CA-1107-41F3-8B1D-9F6320936146}" type="presParOf" srcId="{4BB704B5-FDF6-406E-BF40-829EB193BA4C}" destId="{59BFC72D-4A65-4108-B9FF-3A0C02FB7EF6}" srcOrd="5" destOrd="0" presId="urn:microsoft.com/office/officeart/2009/3/layout/IncreasingArrowsProcess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B166602A-74D9-46CB-B9A5-2700301812B9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92E14B0-70C5-4EAD-AA3A-73A7745ECD38}">
      <dgm:prSet phldrT="[Text]"/>
      <dgm:spPr/>
      <dgm:t>
        <a:bodyPr/>
        <a:lstStyle/>
        <a:p>
          <a:r>
            <a:rPr lang="en-US" dirty="0" smtClean="0"/>
            <a:t>Goals</a:t>
          </a:r>
          <a:endParaRPr lang="en-US" dirty="0"/>
        </a:p>
      </dgm:t>
    </dgm:pt>
    <dgm:pt modelId="{142185B4-A16F-4282-A368-C82F750F7EF9}" type="parTrans" cxnId="{A6A5D73C-C4F1-4D22-BCC5-B0F09C277575}">
      <dgm:prSet/>
      <dgm:spPr/>
      <dgm:t>
        <a:bodyPr/>
        <a:lstStyle/>
        <a:p>
          <a:endParaRPr lang="en-US"/>
        </a:p>
      </dgm:t>
    </dgm:pt>
    <dgm:pt modelId="{C973E9FB-6F20-402B-B159-18914D15D7A7}" type="sibTrans" cxnId="{A6A5D73C-C4F1-4D22-BCC5-B0F09C277575}">
      <dgm:prSet/>
      <dgm:spPr/>
      <dgm:t>
        <a:bodyPr/>
        <a:lstStyle/>
        <a:p>
          <a:endParaRPr lang="en-US"/>
        </a:p>
      </dgm:t>
    </dgm:pt>
    <dgm:pt modelId="{C7E6B4D4-D0B9-41DB-BABE-2B1CC54B516D}">
      <dgm:prSet phldrT="[Text]"/>
      <dgm:spPr/>
      <dgm:t>
        <a:bodyPr/>
        <a:lstStyle/>
        <a:p>
          <a:r>
            <a:rPr lang="en-US" dirty="0" smtClean="0"/>
            <a:t>Is the program meeting its goals?</a:t>
          </a:r>
          <a:endParaRPr lang="en-US" dirty="0"/>
        </a:p>
      </dgm:t>
    </dgm:pt>
    <dgm:pt modelId="{CF654FA9-2552-4BEA-889F-6018DF1007D1}" type="parTrans" cxnId="{01C67BDD-D638-48AD-9AB3-6934726E0832}">
      <dgm:prSet/>
      <dgm:spPr/>
      <dgm:t>
        <a:bodyPr/>
        <a:lstStyle/>
        <a:p>
          <a:endParaRPr lang="en-US"/>
        </a:p>
      </dgm:t>
    </dgm:pt>
    <dgm:pt modelId="{46DA861D-4266-4F2D-8877-1883E4A6A388}" type="sibTrans" cxnId="{01C67BDD-D638-48AD-9AB3-6934726E0832}">
      <dgm:prSet/>
      <dgm:spPr/>
      <dgm:t>
        <a:bodyPr/>
        <a:lstStyle/>
        <a:p>
          <a:endParaRPr lang="en-US"/>
        </a:p>
      </dgm:t>
    </dgm:pt>
    <dgm:pt modelId="{DCB1DC72-8376-4985-9D30-822559846CEA}">
      <dgm:prSet phldrT="[Text]"/>
      <dgm:spPr/>
      <dgm:t>
        <a:bodyPr/>
        <a:lstStyle/>
        <a:p>
          <a:r>
            <a:rPr lang="en-US" dirty="0" smtClean="0"/>
            <a:t>Efficiency</a:t>
          </a:r>
          <a:endParaRPr lang="en-US" dirty="0"/>
        </a:p>
      </dgm:t>
    </dgm:pt>
    <dgm:pt modelId="{80B8F2B0-6EBD-4004-9D4A-497542377495}" type="parTrans" cxnId="{42ECE8D4-2929-4C00-B6AB-1BE60924CBDE}">
      <dgm:prSet/>
      <dgm:spPr/>
      <dgm:t>
        <a:bodyPr/>
        <a:lstStyle/>
        <a:p>
          <a:endParaRPr lang="en-US"/>
        </a:p>
      </dgm:t>
    </dgm:pt>
    <dgm:pt modelId="{09D18700-16E3-432A-ADD5-FF52903D2135}" type="sibTrans" cxnId="{42ECE8D4-2929-4C00-B6AB-1BE60924CBDE}">
      <dgm:prSet/>
      <dgm:spPr/>
      <dgm:t>
        <a:bodyPr/>
        <a:lstStyle/>
        <a:p>
          <a:endParaRPr lang="en-US"/>
        </a:p>
      </dgm:t>
    </dgm:pt>
    <dgm:pt modelId="{3B0D5467-56DE-4E3C-928F-5496613EBB33}">
      <dgm:prSet phldrT="[Text]"/>
      <dgm:spPr/>
      <dgm:t>
        <a:bodyPr/>
        <a:lstStyle/>
        <a:p>
          <a:r>
            <a:rPr lang="en-US" dirty="0" smtClean="0"/>
            <a:t>Same impacts at a lower cost?</a:t>
          </a:r>
          <a:endParaRPr lang="en-US" dirty="0"/>
        </a:p>
      </dgm:t>
    </dgm:pt>
    <dgm:pt modelId="{4EBC2B69-DAC2-4E4B-96C3-C7F357F6004C}" type="parTrans" cxnId="{C9448AEC-7385-4BDC-BBDB-AD448F8E1F1F}">
      <dgm:prSet/>
      <dgm:spPr/>
      <dgm:t>
        <a:bodyPr/>
        <a:lstStyle/>
        <a:p>
          <a:endParaRPr lang="en-US"/>
        </a:p>
      </dgm:t>
    </dgm:pt>
    <dgm:pt modelId="{1BB3BE16-DBE5-40DB-A20A-5EA850192DE0}" type="sibTrans" cxnId="{C9448AEC-7385-4BDC-BBDB-AD448F8E1F1F}">
      <dgm:prSet/>
      <dgm:spPr/>
      <dgm:t>
        <a:bodyPr/>
        <a:lstStyle/>
        <a:p>
          <a:endParaRPr lang="en-US"/>
        </a:p>
      </dgm:t>
    </dgm:pt>
    <dgm:pt modelId="{EA4D1E78-9310-4048-84E2-976E4F1DEFD9}">
      <dgm:prSet phldrT="[Text]"/>
      <dgm:spPr/>
      <dgm:t>
        <a:bodyPr/>
        <a:lstStyle/>
        <a:p>
          <a:r>
            <a:rPr lang="en-US" dirty="0" smtClean="0"/>
            <a:t>Effectiveness</a:t>
          </a:r>
        </a:p>
      </dgm:t>
    </dgm:pt>
    <dgm:pt modelId="{46C90375-1464-4A54-8366-753EE45A5474}" type="parTrans" cxnId="{B475D940-92C2-47D7-9EB5-F23AEEC55ECD}">
      <dgm:prSet/>
      <dgm:spPr/>
      <dgm:t>
        <a:bodyPr/>
        <a:lstStyle/>
        <a:p>
          <a:endParaRPr lang="en-US"/>
        </a:p>
      </dgm:t>
    </dgm:pt>
    <dgm:pt modelId="{102B38FF-A0B3-4A56-A0F0-D58C9EAE0698}" type="sibTrans" cxnId="{B475D940-92C2-47D7-9EB5-F23AEEC55ECD}">
      <dgm:prSet/>
      <dgm:spPr/>
      <dgm:t>
        <a:bodyPr/>
        <a:lstStyle/>
        <a:p>
          <a:endParaRPr lang="en-US"/>
        </a:p>
      </dgm:t>
    </dgm:pt>
    <dgm:pt modelId="{5CA34FF7-7976-4112-8AC8-91C6413EFFC0}">
      <dgm:prSet phldrT="[Text]"/>
      <dgm:spPr/>
      <dgm:t>
        <a:bodyPr/>
        <a:lstStyle/>
        <a:p>
          <a:r>
            <a:rPr lang="en-US" dirty="0" smtClean="0"/>
            <a:t>Increased impacts?</a:t>
          </a:r>
        </a:p>
      </dgm:t>
    </dgm:pt>
    <dgm:pt modelId="{ACC2469A-99E9-4C0B-B77A-FC9375024352}" type="parTrans" cxnId="{FF9EAF06-AB48-4755-90C3-42643182B9B6}">
      <dgm:prSet/>
      <dgm:spPr/>
      <dgm:t>
        <a:bodyPr/>
        <a:lstStyle/>
        <a:p>
          <a:endParaRPr lang="en-US"/>
        </a:p>
      </dgm:t>
    </dgm:pt>
    <dgm:pt modelId="{80954F45-3780-4360-89C2-7DC3C68372CF}" type="sibTrans" cxnId="{FF9EAF06-AB48-4755-90C3-42643182B9B6}">
      <dgm:prSet/>
      <dgm:spPr/>
      <dgm:t>
        <a:bodyPr/>
        <a:lstStyle/>
        <a:p>
          <a:endParaRPr lang="en-US"/>
        </a:p>
      </dgm:t>
    </dgm:pt>
    <dgm:pt modelId="{57B17377-B644-43E4-92A6-EE8E19711C23}">
      <dgm:prSet phldrT="[Text]"/>
      <dgm:spPr/>
      <dgm:t>
        <a:bodyPr/>
        <a:lstStyle/>
        <a:p>
          <a:r>
            <a:rPr lang="en-US" dirty="0" smtClean="0"/>
            <a:t>Equity</a:t>
          </a:r>
        </a:p>
      </dgm:t>
    </dgm:pt>
    <dgm:pt modelId="{C0B82A56-E635-43A8-B374-B2555E95DA78}" type="parTrans" cxnId="{4F161E8C-3914-4A6E-BE54-3F9FB1855C45}">
      <dgm:prSet/>
      <dgm:spPr/>
      <dgm:t>
        <a:bodyPr/>
        <a:lstStyle/>
        <a:p>
          <a:endParaRPr lang="en-US"/>
        </a:p>
      </dgm:t>
    </dgm:pt>
    <dgm:pt modelId="{40C0D9C3-8FBB-453C-A28C-0B1E4621E51B}" type="sibTrans" cxnId="{4F161E8C-3914-4A6E-BE54-3F9FB1855C45}">
      <dgm:prSet/>
      <dgm:spPr/>
      <dgm:t>
        <a:bodyPr/>
        <a:lstStyle/>
        <a:p>
          <a:endParaRPr lang="en-US"/>
        </a:p>
      </dgm:t>
    </dgm:pt>
    <dgm:pt modelId="{863EF97B-A527-401B-8E0A-A90281D482DC}">
      <dgm:prSet phldrT="[Text]"/>
      <dgm:spPr/>
      <dgm:t>
        <a:bodyPr/>
        <a:lstStyle/>
        <a:p>
          <a:r>
            <a:rPr lang="en-US" dirty="0" smtClean="0"/>
            <a:t>Targeting</a:t>
          </a:r>
        </a:p>
      </dgm:t>
    </dgm:pt>
    <dgm:pt modelId="{79D9B7C7-6EE4-47AF-88A3-895346B77F1C}" type="parTrans" cxnId="{EE6F6A9A-81F4-452A-B545-E7448CE6BDA2}">
      <dgm:prSet/>
      <dgm:spPr/>
      <dgm:t>
        <a:bodyPr/>
        <a:lstStyle/>
        <a:p>
          <a:endParaRPr lang="en-US"/>
        </a:p>
      </dgm:t>
    </dgm:pt>
    <dgm:pt modelId="{A9BB8A3B-FE9E-4155-9BDE-53BDA522F341}" type="sibTrans" cxnId="{EE6F6A9A-81F4-452A-B545-E7448CE6BDA2}">
      <dgm:prSet/>
      <dgm:spPr/>
      <dgm:t>
        <a:bodyPr/>
        <a:lstStyle/>
        <a:p>
          <a:endParaRPr lang="en-US"/>
        </a:p>
      </dgm:t>
    </dgm:pt>
    <dgm:pt modelId="{D6D6E753-D15F-43F5-8B0A-8DB9BC701407}">
      <dgm:prSet phldrT="[Text]"/>
      <dgm:spPr/>
      <dgm:t>
        <a:bodyPr/>
        <a:lstStyle/>
        <a:p>
          <a:r>
            <a:rPr lang="en-US" dirty="0" smtClean="0"/>
            <a:t>Client Satisfaction</a:t>
          </a:r>
        </a:p>
      </dgm:t>
    </dgm:pt>
    <dgm:pt modelId="{E40880F2-295A-45C8-91EE-6DC057721A8B}" type="parTrans" cxnId="{C9CE104C-28E1-42E1-A011-06E815377ED8}">
      <dgm:prSet/>
      <dgm:spPr/>
      <dgm:t>
        <a:bodyPr/>
        <a:lstStyle/>
        <a:p>
          <a:endParaRPr lang="en-US"/>
        </a:p>
      </dgm:t>
    </dgm:pt>
    <dgm:pt modelId="{CDF4BBEA-AD22-4F40-8C12-7D484472AB58}" type="sibTrans" cxnId="{C9CE104C-28E1-42E1-A011-06E815377ED8}">
      <dgm:prSet/>
      <dgm:spPr/>
      <dgm:t>
        <a:bodyPr/>
        <a:lstStyle/>
        <a:p>
          <a:endParaRPr lang="en-US"/>
        </a:p>
      </dgm:t>
    </dgm:pt>
    <dgm:pt modelId="{E87C888C-E655-4910-93EB-13894FC4AF33}">
      <dgm:prSet phldrT="[Text]"/>
      <dgm:spPr/>
      <dgm:t>
        <a:bodyPr/>
        <a:lstStyle/>
        <a:p>
          <a:r>
            <a:rPr lang="en-US" dirty="0" smtClean="0"/>
            <a:t>Geographic, renters/owners</a:t>
          </a:r>
        </a:p>
      </dgm:t>
    </dgm:pt>
    <dgm:pt modelId="{BFE7CEB6-77C3-4E9A-9696-A2775F20F7FF}" type="parTrans" cxnId="{64F011FF-D9C6-4542-A339-FD46B29FE35B}">
      <dgm:prSet/>
      <dgm:spPr/>
      <dgm:t>
        <a:bodyPr/>
        <a:lstStyle/>
        <a:p>
          <a:endParaRPr lang="en-US"/>
        </a:p>
      </dgm:t>
    </dgm:pt>
    <dgm:pt modelId="{BB3389F2-7EF8-4CDB-B8BA-7985529334EE}" type="sibTrans" cxnId="{64F011FF-D9C6-4542-A339-FD46B29FE35B}">
      <dgm:prSet/>
      <dgm:spPr/>
      <dgm:t>
        <a:bodyPr/>
        <a:lstStyle/>
        <a:p>
          <a:endParaRPr lang="en-US"/>
        </a:p>
      </dgm:t>
    </dgm:pt>
    <dgm:pt modelId="{4DB70804-8788-415A-8B9E-ACE2E2C7F477}">
      <dgm:prSet phldrT="[Text]"/>
      <dgm:spPr/>
      <dgm:t>
        <a:bodyPr/>
        <a:lstStyle/>
        <a:p>
          <a:r>
            <a:rPr lang="en-US" dirty="0" smtClean="0"/>
            <a:t>High users, vulnerable groups, other</a:t>
          </a:r>
        </a:p>
      </dgm:t>
    </dgm:pt>
    <dgm:pt modelId="{925BF13B-471C-45F9-885E-7647CE54672C}" type="parTrans" cxnId="{05127EE1-071D-46FA-8AE7-DD74CA9D5982}">
      <dgm:prSet/>
      <dgm:spPr/>
      <dgm:t>
        <a:bodyPr/>
        <a:lstStyle/>
        <a:p>
          <a:endParaRPr lang="en-US"/>
        </a:p>
      </dgm:t>
    </dgm:pt>
    <dgm:pt modelId="{F59DF898-D1C9-4825-8379-41804310D4A1}" type="sibTrans" cxnId="{05127EE1-071D-46FA-8AE7-DD74CA9D5982}">
      <dgm:prSet/>
      <dgm:spPr/>
      <dgm:t>
        <a:bodyPr/>
        <a:lstStyle/>
        <a:p>
          <a:endParaRPr lang="en-US"/>
        </a:p>
      </dgm:t>
    </dgm:pt>
    <dgm:pt modelId="{05F0121C-F997-4131-A26C-BD8B557FB986}" type="pres">
      <dgm:prSet presAssocID="{B166602A-74D9-46CB-B9A5-2700301812B9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87729A7-7605-45E2-8650-94808EDF8386}" type="pres">
      <dgm:prSet presAssocID="{C92E14B0-70C5-4EAD-AA3A-73A7745ECD38}" presName="parentText" presStyleLbl="node1" presStyleIdx="0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464266-2AF3-4D12-BC6F-481F281A52A1}" type="pres">
      <dgm:prSet presAssocID="{C92E14B0-70C5-4EAD-AA3A-73A7745ECD38}" presName="childText" presStyleLbl="revTx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D4DF512-3EBE-4878-A061-6BE14FDAF015}" type="pres">
      <dgm:prSet presAssocID="{DCB1DC72-8376-4985-9D30-822559846CEA}" presName="parentText" presStyleLbl="node1" presStyleIdx="1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284825-C164-4EF6-9983-551AA7651D58}" type="pres">
      <dgm:prSet presAssocID="{DCB1DC72-8376-4985-9D30-822559846CEA}" presName="childText" presStyleLbl="revTx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4D876B2-642B-4B5C-976F-5ABA544664D1}" type="pres">
      <dgm:prSet presAssocID="{EA4D1E78-9310-4048-84E2-976E4F1DEFD9}" presName="parentText" presStyleLbl="node1" presStyleIdx="2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8C6BD11-B68F-4F83-B70A-A817A7F12B9D}" type="pres">
      <dgm:prSet presAssocID="{EA4D1E78-9310-4048-84E2-976E4F1DEFD9}" presName="childText" presStyleLbl="revTx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3DA2632-0526-425D-9730-A99FDDB53FF7}" type="pres">
      <dgm:prSet presAssocID="{57B17377-B644-43E4-92A6-EE8E19711C23}" presName="parentText" presStyleLbl="node1" presStyleIdx="3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A51422-E466-4C90-9121-4E09CEEF9FD9}" type="pres">
      <dgm:prSet presAssocID="{57B17377-B644-43E4-92A6-EE8E19711C23}" presName="childText" presStyleLbl="revTx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3FBD192-23FB-4047-A7CA-2C4308AA0B1B}" type="pres">
      <dgm:prSet presAssocID="{863EF97B-A527-401B-8E0A-A90281D482DC}" presName="parentText" presStyleLbl="node1" presStyleIdx="4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BC10283-CD31-460C-A132-722F0A815E7E}" type="pres">
      <dgm:prSet presAssocID="{863EF97B-A527-401B-8E0A-A90281D482DC}" presName="childText" presStyleLbl="revTx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2C14BF4-748A-4C46-A7CD-3420E58D1884}" type="pres">
      <dgm:prSet presAssocID="{D6D6E753-D15F-43F5-8B0A-8DB9BC701407}" presName="parentText" presStyleLbl="node1" presStyleIdx="5" presStyleCnt="6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9EA4B01-97FC-4CEC-8226-9B3CE034DF92}" type="presOf" srcId="{EA4D1E78-9310-4048-84E2-976E4F1DEFD9}" destId="{F4D876B2-642B-4B5C-976F-5ABA544664D1}" srcOrd="0" destOrd="0" presId="urn:microsoft.com/office/officeart/2005/8/layout/vList2"/>
    <dgm:cxn modelId="{7615EAC8-1336-401C-A314-83A9FC52C380}" type="presOf" srcId="{3B0D5467-56DE-4E3C-928F-5496613EBB33}" destId="{0C284825-C164-4EF6-9983-551AA7651D58}" srcOrd="0" destOrd="0" presId="urn:microsoft.com/office/officeart/2005/8/layout/vList2"/>
    <dgm:cxn modelId="{9018B27A-0588-46B1-8605-4099345BDFD4}" type="presOf" srcId="{C92E14B0-70C5-4EAD-AA3A-73A7745ECD38}" destId="{B87729A7-7605-45E2-8650-94808EDF8386}" srcOrd="0" destOrd="0" presId="urn:microsoft.com/office/officeart/2005/8/layout/vList2"/>
    <dgm:cxn modelId="{01C67BDD-D638-48AD-9AB3-6934726E0832}" srcId="{C92E14B0-70C5-4EAD-AA3A-73A7745ECD38}" destId="{C7E6B4D4-D0B9-41DB-BABE-2B1CC54B516D}" srcOrd="0" destOrd="0" parTransId="{CF654FA9-2552-4BEA-889F-6018DF1007D1}" sibTransId="{46DA861D-4266-4F2D-8877-1883E4A6A388}"/>
    <dgm:cxn modelId="{1C7E68B4-78E0-4FEA-9EBB-7E478BD12F01}" type="presOf" srcId="{DCB1DC72-8376-4985-9D30-822559846CEA}" destId="{DD4DF512-3EBE-4878-A061-6BE14FDAF015}" srcOrd="0" destOrd="0" presId="urn:microsoft.com/office/officeart/2005/8/layout/vList2"/>
    <dgm:cxn modelId="{19455465-72F1-4669-B8D1-E058B5619083}" type="presOf" srcId="{57B17377-B644-43E4-92A6-EE8E19711C23}" destId="{73DA2632-0526-425D-9730-A99FDDB53FF7}" srcOrd="0" destOrd="0" presId="urn:microsoft.com/office/officeart/2005/8/layout/vList2"/>
    <dgm:cxn modelId="{C9448AEC-7385-4BDC-BBDB-AD448F8E1F1F}" srcId="{DCB1DC72-8376-4985-9D30-822559846CEA}" destId="{3B0D5467-56DE-4E3C-928F-5496613EBB33}" srcOrd="0" destOrd="0" parTransId="{4EBC2B69-DAC2-4E4B-96C3-C7F357F6004C}" sibTransId="{1BB3BE16-DBE5-40DB-A20A-5EA850192DE0}"/>
    <dgm:cxn modelId="{64F011FF-D9C6-4542-A339-FD46B29FE35B}" srcId="{57B17377-B644-43E4-92A6-EE8E19711C23}" destId="{E87C888C-E655-4910-93EB-13894FC4AF33}" srcOrd="0" destOrd="0" parTransId="{BFE7CEB6-77C3-4E9A-9696-A2775F20F7FF}" sibTransId="{BB3389F2-7EF8-4CDB-B8BA-7985529334EE}"/>
    <dgm:cxn modelId="{9DE59A69-C959-4020-A8D7-D445AE04D886}" type="presOf" srcId="{D6D6E753-D15F-43F5-8B0A-8DB9BC701407}" destId="{E2C14BF4-748A-4C46-A7CD-3420E58D1884}" srcOrd="0" destOrd="0" presId="urn:microsoft.com/office/officeart/2005/8/layout/vList2"/>
    <dgm:cxn modelId="{9EDE0256-36F9-435B-B6C4-662E8C7ACFFA}" type="presOf" srcId="{B166602A-74D9-46CB-B9A5-2700301812B9}" destId="{05F0121C-F997-4131-A26C-BD8B557FB986}" srcOrd="0" destOrd="0" presId="urn:microsoft.com/office/officeart/2005/8/layout/vList2"/>
    <dgm:cxn modelId="{B475D940-92C2-47D7-9EB5-F23AEEC55ECD}" srcId="{B166602A-74D9-46CB-B9A5-2700301812B9}" destId="{EA4D1E78-9310-4048-84E2-976E4F1DEFD9}" srcOrd="2" destOrd="0" parTransId="{46C90375-1464-4A54-8366-753EE45A5474}" sibTransId="{102B38FF-A0B3-4A56-A0F0-D58C9EAE0698}"/>
    <dgm:cxn modelId="{FF9EAF06-AB48-4755-90C3-42643182B9B6}" srcId="{EA4D1E78-9310-4048-84E2-976E4F1DEFD9}" destId="{5CA34FF7-7976-4112-8AC8-91C6413EFFC0}" srcOrd="0" destOrd="0" parTransId="{ACC2469A-99E9-4C0B-B77A-FC9375024352}" sibTransId="{80954F45-3780-4360-89C2-7DC3C68372CF}"/>
    <dgm:cxn modelId="{C6D5382E-DAC6-4B0C-A682-ED6C369AA382}" type="presOf" srcId="{5CA34FF7-7976-4112-8AC8-91C6413EFFC0}" destId="{D8C6BD11-B68F-4F83-B70A-A817A7F12B9D}" srcOrd="0" destOrd="0" presId="urn:microsoft.com/office/officeart/2005/8/layout/vList2"/>
    <dgm:cxn modelId="{42ECE8D4-2929-4C00-B6AB-1BE60924CBDE}" srcId="{B166602A-74D9-46CB-B9A5-2700301812B9}" destId="{DCB1DC72-8376-4985-9D30-822559846CEA}" srcOrd="1" destOrd="0" parTransId="{80B8F2B0-6EBD-4004-9D4A-497542377495}" sibTransId="{09D18700-16E3-432A-ADD5-FF52903D2135}"/>
    <dgm:cxn modelId="{C5F8B06D-DD1D-4D08-BDFE-252B2934C0E2}" type="presOf" srcId="{4DB70804-8788-415A-8B9E-ACE2E2C7F477}" destId="{1BC10283-CD31-460C-A132-722F0A815E7E}" srcOrd="0" destOrd="0" presId="urn:microsoft.com/office/officeart/2005/8/layout/vList2"/>
    <dgm:cxn modelId="{A6A5D73C-C4F1-4D22-BCC5-B0F09C277575}" srcId="{B166602A-74D9-46CB-B9A5-2700301812B9}" destId="{C92E14B0-70C5-4EAD-AA3A-73A7745ECD38}" srcOrd="0" destOrd="0" parTransId="{142185B4-A16F-4282-A368-C82F750F7EF9}" sibTransId="{C973E9FB-6F20-402B-B159-18914D15D7A7}"/>
    <dgm:cxn modelId="{4F161E8C-3914-4A6E-BE54-3F9FB1855C45}" srcId="{B166602A-74D9-46CB-B9A5-2700301812B9}" destId="{57B17377-B644-43E4-92A6-EE8E19711C23}" srcOrd="3" destOrd="0" parTransId="{C0B82A56-E635-43A8-B374-B2555E95DA78}" sibTransId="{40C0D9C3-8FBB-453C-A28C-0B1E4621E51B}"/>
    <dgm:cxn modelId="{05127EE1-071D-46FA-8AE7-DD74CA9D5982}" srcId="{863EF97B-A527-401B-8E0A-A90281D482DC}" destId="{4DB70804-8788-415A-8B9E-ACE2E2C7F477}" srcOrd="0" destOrd="0" parTransId="{925BF13B-471C-45F9-885E-7647CE54672C}" sibTransId="{F59DF898-D1C9-4825-8379-41804310D4A1}"/>
    <dgm:cxn modelId="{9597DAE7-99C6-4BA5-BAF2-D911E82232B1}" type="presOf" srcId="{E87C888C-E655-4910-93EB-13894FC4AF33}" destId="{74A51422-E466-4C90-9121-4E09CEEF9FD9}" srcOrd="0" destOrd="0" presId="urn:microsoft.com/office/officeart/2005/8/layout/vList2"/>
    <dgm:cxn modelId="{C9CE104C-28E1-42E1-A011-06E815377ED8}" srcId="{B166602A-74D9-46CB-B9A5-2700301812B9}" destId="{D6D6E753-D15F-43F5-8B0A-8DB9BC701407}" srcOrd="5" destOrd="0" parTransId="{E40880F2-295A-45C8-91EE-6DC057721A8B}" sibTransId="{CDF4BBEA-AD22-4F40-8C12-7D484472AB58}"/>
    <dgm:cxn modelId="{30D2116E-ED0D-4829-9208-172ADB6CBD88}" type="presOf" srcId="{C7E6B4D4-D0B9-41DB-BABE-2B1CC54B516D}" destId="{09464266-2AF3-4D12-BC6F-481F281A52A1}" srcOrd="0" destOrd="0" presId="urn:microsoft.com/office/officeart/2005/8/layout/vList2"/>
    <dgm:cxn modelId="{EE6F6A9A-81F4-452A-B545-E7448CE6BDA2}" srcId="{B166602A-74D9-46CB-B9A5-2700301812B9}" destId="{863EF97B-A527-401B-8E0A-A90281D482DC}" srcOrd="4" destOrd="0" parTransId="{79D9B7C7-6EE4-47AF-88A3-895346B77F1C}" sibTransId="{A9BB8A3B-FE9E-4155-9BDE-53BDA522F341}"/>
    <dgm:cxn modelId="{4DD32741-1E88-4D22-90F3-C310ECF7F513}" type="presOf" srcId="{863EF97B-A527-401B-8E0A-A90281D482DC}" destId="{43FBD192-23FB-4047-A7CA-2C4308AA0B1B}" srcOrd="0" destOrd="0" presId="urn:microsoft.com/office/officeart/2005/8/layout/vList2"/>
    <dgm:cxn modelId="{B9007566-3582-4AC6-AADF-972A75248234}" type="presParOf" srcId="{05F0121C-F997-4131-A26C-BD8B557FB986}" destId="{B87729A7-7605-45E2-8650-94808EDF8386}" srcOrd="0" destOrd="0" presId="urn:microsoft.com/office/officeart/2005/8/layout/vList2"/>
    <dgm:cxn modelId="{856E8059-AB2B-44C8-AC22-E160D4CB5625}" type="presParOf" srcId="{05F0121C-F997-4131-A26C-BD8B557FB986}" destId="{09464266-2AF3-4D12-BC6F-481F281A52A1}" srcOrd="1" destOrd="0" presId="urn:microsoft.com/office/officeart/2005/8/layout/vList2"/>
    <dgm:cxn modelId="{A2623AEC-E520-4E10-B139-06366645434D}" type="presParOf" srcId="{05F0121C-F997-4131-A26C-BD8B557FB986}" destId="{DD4DF512-3EBE-4878-A061-6BE14FDAF015}" srcOrd="2" destOrd="0" presId="urn:microsoft.com/office/officeart/2005/8/layout/vList2"/>
    <dgm:cxn modelId="{1D376562-B818-48AE-B48F-686B3A7AF115}" type="presParOf" srcId="{05F0121C-F997-4131-A26C-BD8B557FB986}" destId="{0C284825-C164-4EF6-9983-551AA7651D58}" srcOrd="3" destOrd="0" presId="urn:microsoft.com/office/officeart/2005/8/layout/vList2"/>
    <dgm:cxn modelId="{5D896881-9D0E-4730-B730-2D00A5ECDF05}" type="presParOf" srcId="{05F0121C-F997-4131-A26C-BD8B557FB986}" destId="{F4D876B2-642B-4B5C-976F-5ABA544664D1}" srcOrd="4" destOrd="0" presId="urn:microsoft.com/office/officeart/2005/8/layout/vList2"/>
    <dgm:cxn modelId="{CF8D7894-FD50-4E88-B3ED-F611C952C0C3}" type="presParOf" srcId="{05F0121C-F997-4131-A26C-BD8B557FB986}" destId="{D8C6BD11-B68F-4F83-B70A-A817A7F12B9D}" srcOrd="5" destOrd="0" presId="urn:microsoft.com/office/officeart/2005/8/layout/vList2"/>
    <dgm:cxn modelId="{1F701C2B-6EA3-481C-9ACD-F317A6441B7F}" type="presParOf" srcId="{05F0121C-F997-4131-A26C-BD8B557FB986}" destId="{73DA2632-0526-425D-9730-A99FDDB53FF7}" srcOrd="6" destOrd="0" presId="urn:microsoft.com/office/officeart/2005/8/layout/vList2"/>
    <dgm:cxn modelId="{D9817437-D9F1-4AB5-8B59-F262B0F85267}" type="presParOf" srcId="{05F0121C-F997-4131-A26C-BD8B557FB986}" destId="{74A51422-E466-4C90-9121-4E09CEEF9FD9}" srcOrd="7" destOrd="0" presId="urn:microsoft.com/office/officeart/2005/8/layout/vList2"/>
    <dgm:cxn modelId="{42D1A1E5-4A0D-4B95-9806-C0EC12722B1E}" type="presParOf" srcId="{05F0121C-F997-4131-A26C-BD8B557FB986}" destId="{43FBD192-23FB-4047-A7CA-2C4308AA0B1B}" srcOrd="8" destOrd="0" presId="urn:microsoft.com/office/officeart/2005/8/layout/vList2"/>
    <dgm:cxn modelId="{5BC4F373-6150-4E76-AE80-F7E94968F160}" type="presParOf" srcId="{05F0121C-F997-4131-A26C-BD8B557FB986}" destId="{1BC10283-CD31-460C-A132-722F0A815E7E}" srcOrd="9" destOrd="0" presId="urn:microsoft.com/office/officeart/2005/8/layout/vList2"/>
    <dgm:cxn modelId="{97A90014-100B-4053-896A-8EDCD267A8E8}" type="presParOf" srcId="{05F0121C-F997-4131-A26C-BD8B557FB986}" destId="{E2C14BF4-748A-4C46-A7CD-3420E58D1884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0.xml><?xml version="1.0" encoding="utf-8"?>
<dgm:dataModel xmlns:dgm="http://schemas.openxmlformats.org/drawingml/2006/diagram" xmlns:a="http://schemas.openxmlformats.org/drawingml/2006/main">
  <dgm:ptLst>
    <dgm:pt modelId="{E93C6BB0-1699-4253-BF47-0007E61A9F39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22E50EC-C828-409A-BBE9-5016A7701DC1}">
      <dgm:prSet phldrT="[Text]"/>
      <dgm:spPr/>
      <dgm:t>
        <a:bodyPr/>
        <a:lstStyle/>
        <a:p>
          <a:r>
            <a:rPr lang="en-US" dirty="0" smtClean="0"/>
            <a:t>Sample Stratification</a:t>
          </a:r>
          <a:endParaRPr lang="en-US" dirty="0"/>
        </a:p>
      </dgm:t>
    </dgm:pt>
    <dgm:pt modelId="{79A2F77A-70F1-4B95-8017-53A686462121}" type="parTrans" cxnId="{440B95AF-227C-41E1-918B-A2F38BC6AF71}">
      <dgm:prSet/>
      <dgm:spPr/>
      <dgm:t>
        <a:bodyPr/>
        <a:lstStyle/>
        <a:p>
          <a:endParaRPr lang="en-US"/>
        </a:p>
      </dgm:t>
    </dgm:pt>
    <dgm:pt modelId="{536DC729-5F95-428A-98C2-339E6AD4C9E6}" type="sibTrans" cxnId="{440B95AF-227C-41E1-918B-A2F38BC6AF71}">
      <dgm:prSet/>
      <dgm:spPr/>
      <dgm:t>
        <a:bodyPr/>
        <a:lstStyle/>
        <a:p>
          <a:endParaRPr lang="en-US"/>
        </a:p>
      </dgm:t>
    </dgm:pt>
    <dgm:pt modelId="{5A52D7F0-CA89-44F7-BD2D-31F3FC534E1E}">
      <dgm:prSet phldrT="[Text]"/>
      <dgm:spPr/>
      <dgm:t>
        <a:bodyPr/>
        <a:lstStyle/>
        <a:p>
          <a:r>
            <a:rPr lang="en-US" dirty="0" smtClean="0"/>
            <a:t>Provider</a:t>
          </a:r>
          <a:endParaRPr lang="en-US" dirty="0"/>
        </a:p>
      </dgm:t>
    </dgm:pt>
    <dgm:pt modelId="{DAFACF3E-8AE5-4926-A88F-E86B6D9771D2}" type="parTrans" cxnId="{D919A99B-2D1B-4358-B2AD-ED3C4D314EDF}">
      <dgm:prSet/>
      <dgm:spPr/>
      <dgm:t>
        <a:bodyPr/>
        <a:lstStyle/>
        <a:p>
          <a:endParaRPr lang="en-US"/>
        </a:p>
      </dgm:t>
    </dgm:pt>
    <dgm:pt modelId="{439FE10F-91EA-48DC-9DB8-5D981DD01481}" type="sibTrans" cxnId="{D919A99B-2D1B-4358-B2AD-ED3C4D314EDF}">
      <dgm:prSet/>
      <dgm:spPr/>
      <dgm:t>
        <a:bodyPr/>
        <a:lstStyle/>
        <a:p>
          <a:endParaRPr lang="en-US"/>
        </a:p>
      </dgm:t>
    </dgm:pt>
    <dgm:pt modelId="{8982F2ED-62A3-4FB3-8FCA-542C636082DF}">
      <dgm:prSet phldrT="[Text]"/>
      <dgm:spPr/>
      <dgm:t>
        <a:bodyPr/>
        <a:lstStyle/>
        <a:p>
          <a:r>
            <a:rPr lang="en-US" dirty="0" smtClean="0"/>
            <a:t>Home Type</a:t>
          </a:r>
          <a:endParaRPr lang="en-US" dirty="0"/>
        </a:p>
      </dgm:t>
    </dgm:pt>
    <dgm:pt modelId="{E972F255-AA0D-47E8-A551-7A66ECFBCD47}" type="parTrans" cxnId="{D12B5EC8-6B43-4E2B-839D-E51DBD756D43}">
      <dgm:prSet/>
      <dgm:spPr/>
      <dgm:t>
        <a:bodyPr/>
        <a:lstStyle/>
        <a:p>
          <a:endParaRPr lang="en-US"/>
        </a:p>
      </dgm:t>
    </dgm:pt>
    <dgm:pt modelId="{143F0A9B-7ABB-4B0A-8397-19D6C2E2A9B0}" type="sibTrans" cxnId="{D12B5EC8-6B43-4E2B-839D-E51DBD756D43}">
      <dgm:prSet/>
      <dgm:spPr/>
      <dgm:t>
        <a:bodyPr/>
        <a:lstStyle/>
        <a:p>
          <a:endParaRPr lang="en-US"/>
        </a:p>
      </dgm:t>
    </dgm:pt>
    <dgm:pt modelId="{E6314DFE-131C-4A69-8176-E81FC23F6677}">
      <dgm:prSet phldrT="[Text]"/>
      <dgm:spPr/>
      <dgm:t>
        <a:bodyPr/>
        <a:lstStyle/>
        <a:p>
          <a:r>
            <a:rPr lang="en-US" dirty="0" smtClean="0"/>
            <a:t>Sample Size</a:t>
          </a:r>
          <a:endParaRPr lang="en-US" dirty="0"/>
        </a:p>
      </dgm:t>
    </dgm:pt>
    <dgm:pt modelId="{26F65542-79A4-42C9-AE3F-E715879F5FCE}" type="parTrans" cxnId="{EE410EFE-4515-448B-85AA-3BDB6CA773B8}">
      <dgm:prSet/>
      <dgm:spPr/>
      <dgm:t>
        <a:bodyPr/>
        <a:lstStyle/>
        <a:p>
          <a:endParaRPr lang="en-US"/>
        </a:p>
      </dgm:t>
    </dgm:pt>
    <dgm:pt modelId="{8491B273-E163-40D0-AB56-FB130C5116FE}" type="sibTrans" cxnId="{EE410EFE-4515-448B-85AA-3BDB6CA773B8}">
      <dgm:prSet/>
      <dgm:spPr/>
      <dgm:t>
        <a:bodyPr/>
        <a:lstStyle/>
        <a:p>
          <a:endParaRPr lang="en-US"/>
        </a:p>
      </dgm:t>
    </dgm:pt>
    <dgm:pt modelId="{081F98BC-D7B4-4D8F-86B4-6267A0946480}">
      <dgm:prSet phldrT="[Text]"/>
      <dgm:spPr/>
      <dgm:t>
        <a:bodyPr/>
        <a:lstStyle/>
        <a:p>
          <a:r>
            <a:rPr lang="en-US" dirty="0" smtClean="0"/>
            <a:t>Qualitative Assessment</a:t>
          </a:r>
          <a:endParaRPr lang="en-US" dirty="0"/>
        </a:p>
      </dgm:t>
    </dgm:pt>
    <dgm:pt modelId="{C21AD6BD-E5F7-4E81-B09E-6EB7E5D9C332}" type="parTrans" cxnId="{416C1742-A602-46A6-B0FF-155D7383E66E}">
      <dgm:prSet/>
      <dgm:spPr/>
      <dgm:t>
        <a:bodyPr/>
        <a:lstStyle/>
        <a:p>
          <a:endParaRPr lang="en-US"/>
        </a:p>
      </dgm:t>
    </dgm:pt>
    <dgm:pt modelId="{F57625AF-FB49-497A-9979-36DFCF33452C}" type="sibTrans" cxnId="{416C1742-A602-46A6-B0FF-155D7383E66E}">
      <dgm:prSet/>
      <dgm:spPr/>
      <dgm:t>
        <a:bodyPr/>
        <a:lstStyle/>
        <a:p>
          <a:endParaRPr lang="en-US"/>
        </a:p>
      </dgm:t>
    </dgm:pt>
    <dgm:pt modelId="{9D3AC706-651D-4E55-9647-390A25CE04F7}">
      <dgm:prSet phldrT="[Text]"/>
      <dgm:spPr/>
      <dgm:t>
        <a:bodyPr/>
        <a:lstStyle/>
        <a:p>
          <a:r>
            <a:rPr lang="en-US" dirty="0" smtClean="0"/>
            <a:t>Quantitative Assessment</a:t>
          </a:r>
          <a:endParaRPr lang="en-US" dirty="0"/>
        </a:p>
      </dgm:t>
    </dgm:pt>
    <dgm:pt modelId="{8D8FB2CB-FDCB-459B-AAE7-089CEF009FCE}" type="parTrans" cxnId="{DC7C7604-FB9A-42C8-BE8C-0F883F5C9822}">
      <dgm:prSet/>
      <dgm:spPr/>
      <dgm:t>
        <a:bodyPr/>
        <a:lstStyle/>
        <a:p>
          <a:endParaRPr lang="en-US"/>
        </a:p>
      </dgm:t>
    </dgm:pt>
    <dgm:pt modelId="{E3F0D006-74FA-4D93-B986-0F4551D38D0D}" type="sibTrans" cxnId="{DC7C7604-FB9A-42C8-BE8C-0F883F5C9822}">
      <dgm:prSet/>
      <dgm:spPr/>
      <dgm:t>
        <a:bodyPr/>
        <a:lstStyle/>
        <a:p>
          <a:endParaRPr lang="en-US"/>
        </a:p>
      </dgm:t>
    </dgm:pt>
    <dgm:pt modelId="{99415E31-0D2D-473D-B4AB-148836A48C18}">
      <dgm:prSet phldrT="[Text]"/>
      <dgm:spPr/>
      <dgm:t>
        <a:bodyPr/>
        <a:lstStyle/>
        <a:p>
          <a:r>
            <a:rPr lang="en-US" dirty="0" smtClean="0"/>
            <a:t>Geographic Region</a:t>
          </a:r>
          <a:endParaRPr lang="en-US" dirty="0"/>
        </a:p>
      </dgm:t>
    </dgm:pt>
    <dgm:pt modelId="{E1B0DA79-4E71-4100-A257-214886DDD71F}" type="parTrans" cxnId="{784B1337-F59D-48CB-A6DA-C00659A4E6B1}">
      <dgm:prSet/>
      <dgm:spPr/>
      <dgm:t>
        <a:bodyPr/>
        <a:lstStyle/>
        <a:p>
          <a:endParaRPr lang="en-US"/>
        </a:p>
      </dgm:t>
    </dgm:pt>
    <dgm:pt modelId="{DD0DA206-150B-4E43-BB4B-67FC3C8B19D9}" type="sibTrans" cxnId="{784B1337-F59D-48CB-A6DA-C00659A4E6B1}">
      <dgm:prSet/>
      <dgm:spPr/>
      <dgm:t>
        <a:bodyPr/>
        <a:lstStyle/>
        <a:p>
          <a:endParaRPr lang="en-US"/>
        </a:p>
      </dgm:t>
    </dgm:pt>
    <dgm:pt modelId="{B4BD4A04-844A-4961-90B7-5C20DF77B116}">
      <dgm:prSet phldrT="[Text]"/>
      <dgm:spPr/>
      <dgm:t>
        <a:bodyPr/>
        <a:lstStyle/>
        <a:p>
          <a:r>
            <a:rPr lang="en-US" dirty="0" smtClean="0"/>
            <a:t>Observations and Inspections</a:t>
          </a:r>
          <a:endParaRPr lang="en-US" dirty="0"/>
        </a:p>
      </dgm:t>
    </dgm:pt>
    <dgm:pt modelId="{E64D30E9-B30C-47CF-AC54-B681C83CCEEB}" type="parTrans" cxnId="{67F7CB86-B65C-42EB-A5FB-C0A596803987}">
      <dgm:prSet/>
      <dgm:spPr/>
      <dgm:t>
        <a:bodyPr/>
        <a:lstStyle/>
        <a:p>
          <a:endParaRPr lang="en-US"/>
        </a:p>
      </dgm:t>
    </dgm:pt>
    <dgm:pt modelId="{308A0D7C-9179-42DD-8E03-47EFB9FF3E55}" type="sibTrans" cxnId="{67F7CB86-B65C-42EB-A5FB-C0A596803987}">
      <dgm:prSet/>
      <dgm:spPr/>
      <dgm:t>
        <a:bodyPr/>
        <a:lstStyle/>
        <a:p>
          <a:endParaRPr lang="en-US"/>
        </a:p>
      </dgm:t>
    </dgm:pt>
    <dgm:pt modelId="{B8C11C55-BD39-43DC-8748-542C6A21A763}">
      <dgm:prSet phldrT="[Text]"/>
      <dgm:spPr/>
      <dgm:t>
        <a:bodyPr/>
        <a:lstStyle/>
        <a:p>
          <a:r>
            <a:rPr lang="en-US" dirty="0" smtClean="0"/>
            <a:t>Audit Observation</a:t>
          </a:r>
          <a:endParaRPr lang="en-US" dirty="0"/>
        </a:p>
      </dgm:t>
    </dgm:pt>
    <dgm:pt modelId="{F288649F-0C9E-4533-B644-0C2456DD25B5}" type="parTrans" cxnId="{B838FB73-6E31-4015-B9A5-77CB81991335}">
      <dgm:prSet/>
      <dgm:spPr/>
      <dgm:t>
        <a:bodyPr/>
        <a:lstStyle/>
        <a:p>
          <a:endParaRPr lang="en-US"/>
        </a:p>
      </dgm:t>
    </dgm:pt>
    <dgm:pt modelId="{3818D25F-FD51-4227-BC1E-C7AF0C95F3B9}" type="sibTrans" cxnId="{B838FB73-6E31-4015-B9A5-77CB81991335}">
      <dgm:prSet/>
      <dgm:spPr/>
      <dgm:t>
        <a:bodyPr/>
        <a:lstStyle/>
        <a:p>
          <a:endParaRPr lang="en-US"/>
        </a:p>
      </dgm:t>
    </dgm:pt>
    <dgm:pt modelId="{540083A2-2E01-4CCF-A30D-ECE05F4DACE2}">
      <dgm:prSet phldrT="[Text]"/>
      <dgm:spPr/>
      <dgm:t>
        <a:bodyPr/>
        <a:lstStyle/>
        <a:p>
          <a:r>
            <a:rPr lang="en-US" dirty="0" smtClean="0"/>
            <a:t>Installation Observation</a:t>
          </a:r>
          <a:endParaRPr lang="en-US" dirty="0"/>
        </a:p>
      </dgm:t>
    </dgm:pt>
    <dgm:pt modelId="{BBFE4ABB-C8F0-4A72-B899-531ED77FFF05}" type="parTrans" cxnId="{D66DACED-BEA6-4341-9C96-8AE7A57E79EB}">
      <dgm:prSet/>
      <dgm:spPr/>
      <dgm:t>
        <a:bodyPr/>
        <a:lstStyle/>
        <a:p>
          <a:endParaRPr lang="en-US"/>
        </a:p>
      </dgm:t>
    </dgm:pt>
    <dgm:pt modelId="{7A7D7568-1676-430C-99DA-C799B96B2DDE}" type="sibTrans" cxnId="{D66DACED-BEA6-4341-9C96-8AE7A57E79EB}">
      <dgm:prSet/>
      <dgm:spPr/>
      <dgm:t>
        <a:bodyPr/>
        <a:lstStyle/>
        <a:p>
          <a:endParaRPr lang="en-US"/>
        </a:p>
      </dgm:t>
    </dgm:pt>
    <dgm:pt modelId="{D8CDBBA7-0813-4D97-AB21-B7BB99FA4FC4}">
      <dgm:prSet phldrT="[Text]"/>
      <dgm:spPr/>
      <dgm:t>
        <a:bodyPr/>
        <a:lstStyle/>
        <a:p>
          <a:r>
            <a:rPr lang="en-US" dirty="0" smtClean="0"/>
            <a:t>QC Inspection Observation</a:t>
          </a:r>
          <a:endParaRPr lang="en-US" dirty="0"/>
        </a:p>
      </dgm:t>
    </dgm:pt>
    <dgm:pt modelId="{7696B942-987F-42EE-A8E6-F04759D5AEFC}" type="parTrans" cxnId="{9E761B5E-AC15-41CC-845C-896DE35243EA}">
      <dgm:prSet/>
      <dgm:spPr/>
      <dgm:t>
        <a:bodyPr/>
        <a:lstStyle/>
        <a:p>
          <a:endParaRPr lang="en-US"/>
        </a:p>
      </dgm:t>
    </dgm:pt>
    <dgm:pt modelId="{8AC36679-3F6F-407B-AC34-D14D7B6E3D1E}" type="sibTrans" cxnId="{9E761B5E-AC15-41CC-845C-896DE35243EA}">
      <dgm:prSet/>
      <dgm:spPr/>
      <dgm:t>
        <a:bodyPr/>
        <a:lstStyle/>
        <a:p>
          <a:endParaRPr lang="en-US"/>
        </a:p>
      </dgm:t>
    </dgm:pt>
    <dgm:pt modelId="{B3A48846-C884-4BC9-A0EE-19CB4AAE02FC}">
      <dgm:prSet phldrT="[Text]"/>
      <dgm:spPr/>
      <dgm:t>
        <a:bodyPr/>
        <a:lstStyle/>
        <a:p>
          <a:r>
            <a:rPr lang="en-US" dirty="0" smtClean="0"/>
            <a:t>Post Completion Inspection</a:t>
          </a:r>
          <a:endParaRPr lang="en-US" dirty="0"/>
        </a:p>
      </dgm:t>
    </dgm:pt>
    <dgm:pt modelId="{11F88508-50D5-49E7-AE2A-0218E26FB3E8}" type="parTrans" cxnId="{903915AD-6711-4CA2-B975-654C75660237}">
      <dgm:prSet/>
      <dgm:spPr/>
      <dgm:t>
        <a:bodyPr/>
        <a:lstStyle/>
        <a:p>
          <a:endParaRPr lang="en-US"/>
        </a:p>
      </dgm:t>
    </dgm:pt>
    <dgm:pt modelId="{FD8911A4-6329-471F-ADD2-A6EE383F82F2}" type="sibTrans" cxnId="{903915AD-6711-4CA2-B975-654C75660237}">
      <dgm:prSet/>
      <dgm:spPr/>
      <dgm:t>
        <a:bodyPr/>
        <a:lstStyle/>
        <a:p>
          <a:endParaRPr lang="en-US"/>
        </a:p>
      </dgm:t>
    </dgm:pt>
    <dgm:pt modelId="{1D20612D-B4BD-4075-84F6-152BF58D6514}">
      <dgm:prSet phldrT="[Text]"/>
      <dgm:spPr/>
      <dgm:t>
        <a:bodyPr/>
        <a:lstStyle/>
        <a:p>
          <a:r>
            <a:rPr lang="en-US" dirty="0" smtClean="0"/>
            <a:t>Form Review</a:t>
          </a:r>
          <a:endParaRPr lang="en-US" dirty="0"/>
        </a:p>
      </dgm:t>
    </dgm:pt>
    <dgm:pt modelId="{3D780746-9183-4459-B84E-13FE52DFD67A}" type="parTrans" cxnId="{08F5DAAC-757A-42BB-BE71-1DA749BF946B}">
      <dgm:prSet/>
      <dgm:spPr/>
      <dgm:t>
        <a:bodyPr/>
        <a:lstStyle/>
        <a:p>
          <a:endParaRPr lang="en-US"/>
        </a:p>
      </dgm:t>
    </dgm:pt>
    <dgm:pt modelId="{27825BB7-E5E1-4A03-B159-EC7408A0FE21}" type="sibTrans" cxnId="{08F5DAAC-757A-42BB-BE71-1DA749BF946B}">
      <dgm:prSet/>
      <dgm:spPr/>
      <dgm:t>
        <a:bodyPr/>
        <a:lstStyle/>
        <a:p>
          <a:endParaRPr lang="en-US"/>
        </a:p>
      </dgm:t>
    </dgm:pt>
    <dgm:pt modelId="{9BAB763F-4F51-4E58-89E9-9109484CB132}">
      <dgm:prSet phldrT="[Text]"/>
      <dgm:spPr/>
      <dgm:t>
        <a:bodyPr/>
        <a:lstStyle/>
        <a:p>
          <a:r>
            <a:rPr lang="en-US" dirty="0" smtClean="0"/>
            <a:t>Documentation of Issues</a:t>
          </a:r>
          <a:endParaRPr lang="en-US" dirty="0"/>
        </a:p>
      </dgm:t>
    </dgm:pt>
    <dgm:pt modelId="{F8F4DDA7-6843-4307-B721-55A0759A07CA}" type="parTrans" cxnId="{C5609E18-BFAA-475E-A6C6-1A20DC8FD6EA}">
      <dgm:prSet/>
      <dgm:spPr/>
      <dgm:t>
        <a:bodyPr/>
        <a:lstStyle/>
        <a:p>
          <a:endParaRPr lang="en-US"/>
        </a:p>
      </dgm:t>
    </dgm:pt>
    <dgm:pt modelId="{6502D278-A8A6-4875-B278-B8C2D26E5BA9}" type="sibTrans" cxnId="{C5609E18-BFAA-475E-A6C6-1A20DC8FD6EA}">
      <dgm:prSet/>
      <dgm:spPr/>
      <dgm:t>
        <a:bodyPr/>
        <a:lstStyle/>
        <a:p>
          <a:endParaRPr lang="en-US"/>
        </a:p>
      </dgm:t>
    </dgm:pt>
    <dgm:pt modelId="{4BDE04E7-73FD-42E1-AC7B-BF977CEBC502}">
      <dgm:prSet phldrT="[Text]"/>
      <dgm:spPr/>
      <dgm:t>
        <a:bodyPr/>
        <a:lstStyle/>
        <a:p>
          <a:r>
            <a:rPr lang="en-US" dirty="0" smtClean="0"/>
            <a:t>Work Order Clarity and Comprehensiveness </a:t>
          </a:r>
          <a:endParaRPr lang="en-US" dirty="0"/>
        </a:p>
      </dgm:t>
    </dgm:pt>
    <dgm:pt modelId="{FA626843-4DE1-46E9-AE31-6F8A6EDC3918}" type="parTrans" cxnId="{B23FF7BC-84DD-4E0B-A0FD-F9AC266E45E8}">
      <dgm:prSet/>
      <dgm:spPr/>
      <dgm:t>
        <a:bodyPr/>
        <a:lstStyle/>
        <a:p>
          <a:endParaRPr lang="en-US"/>
        </a:p>
      </dgm:t>
    </dgm:pt>
    <dgm:pt modelId="{8EF58F0B-4368-48C4-8EEA-DD88818D2EF1}" type="sibTrans" cxnId="{B23FF7BC-84DD-4E0B-A0FD-F9AC266E45E8}">
      <dgm:prSet/>
      <dgm:spPr/>
      <dgm:t>
        <a:bodyPr/>
        <a:lstStyle/>
        <a:p>
          <a:endParaRPr lang="en-US"/>
        </a:p>
      </dgm:t>
    </dgm:pt>
    <dgm:pt modelId="{4E8C2B8A-5992-4C0F-8080-B5254DD20199}">
      <dgm:prSet phldrT="[Text]"/>
      <dgm:spPr/>
      <dgm:t>
        <a:bodyPr/>
        <a:lstStyle/>
        <a:p>
          <a:r>
            <a:rPr lang="en-US" dirty="0" smtClean="0"/>
            <a:t>Testing Results</a:t>
          </a:r>
          <a:endParaRPr lang="en-US" dirty="0"/>
        </a:p>
      </dgm:t>
    </dgm:pt>
    <dgm:pt modelId="{3AB13975-52A2-4981-9749-59BB6C75A4B5}" type="parTrans" cxnId="{82BAC7D3-4346-4990-AD79-7796BDDF0BBD}">
      <dgm:prSet/>
      <dgm:spPr/>
      <dgm:t>
        <a:bodyPr/>
        <a:lstStyle/>
        <a:p>
          <a:endParaRPr lang="en-US"/>
        </a:p>
      </dgm:t>
    </dgm:pt>
    <dgm:pt modelId="{E76E1B80-F976-4BD2-827B-5D384C11A2D3}" type="sibTrans" cxnId="{82BAC7D3-4346-4990-AD79-7796BDDF0BBD}">
      <dgm:prSet/>
      <dgm:spPr/>
      <dgm:t>
        <a:bodyPr/>
        <a:lstStyle/>
        <a:p>
          <a:endParaRPr lang="en-US"/>
        </a:p>
      </dgm:t>
    </dgm:pt>
    <dgm:pt modelId="{0FD983EF-4584-48A4-ADAA-AB88A634C3B5}">
      <dgm:prSet phldrT="[Text]"/>
      <dgm:spPr/>
      <dgm:t>
        <a:bodyPr/>
        <a:lstStyle/>
        <a:p>
          <a:r>
            <a:rPr lang="en-US" dirty="0" smtClean="0"/>
            <a:t>Measurements</a:t>
          </a:r>
          <a:endParaRPr lang="en-US" dirty="0"/>
        </a:p>
      </dgm:t>
    </dgm:pt>
    <dgm:pt modelId="{4849B4FE-CC2C-469D-A57B-4860C6DFF0BD}" type="parTrans" cxnId="{2C7D7A2D-8B80-4C48-A9DD-6AD0F17E1CBF}">
      <dgm:prSet/>
      <dgm:spPr/>
      <dgm:t>
        <a:bodyPr/>
        <a:lstStyle/>
        <a:p>
          <a:endParaRPr lang="en-US"/>
        </a:p>
      </dgm:t>
    </dgm:pt>
    <dgm:pt modelId="{8FF94DF9-707D-4854-B60D-4F35865B233D}" type="sibTrans" cxnId="{2C7D7A2D-8B80-4C48-A9DD-6AD0F17E1CBF}">
      <dgm:prSet/>
      <dgm:spPr/>
      <dgm:t>
        <a:bodyPr/>
        <a:lstStyle/>
        <a:p>
          <a:endParaRPr lang="en-US"/>
        </a:p>
      </dgm:t>
    </dgm:pt>
    <dgm:pt modelId="{9CB50068-88E7-4DC5-938B-3B1AC12BA156}">
      <dgm:prSet phldrT="[Text]"/>
      <dgm:spPr/>
      <dgm:t>
        <a:bodyPr/>
        <a:lstStyle/>
        <a:p>
          <a:r>
            <a:rPr lang="en-US" dirty="0" smtClean="0"/>
            <a:t>Subgroup Analysis</a:t>
          </a:r>
          <a:endParaRPr lang="en-US" dirty="0"/>
        </a:p>
      </dgm:t>
    </dgm:pt>
    <dgm:pt modelId="{026FE92C-2E81-4C8F-B30C-041B5EC23EE6}" type="parTrans" cxnId="{EB06BC7A-A1AA-455E-A7CA-F8764ECF168A}">
      <dgm:prSet/>
      <dgm:spPr/>
      <dgm:t>
        <a:bodyPr/>
        <a:lstStyle/>
        <a:p>
          <a:endParaRPr lang="en-US"/>
        </a:p>
      </dgm:t>
    </dgm:pt>
    <dgm:pt modelId="{837C30EC-77D5-4567-9D38-57E1504B31D3}" type="sibTrans" cxnId="{EB06BC7A-A1AA-455E-A7CA-F8764ECF168A}">
      <dgm:prSet/>
      <dgm:spPr/>
      <dgm:t>
        <a:bodyPr/>
        <a:lstStyle/>
        <a:p>
          <a:endParaRPr lang="en-US"/>
        </a:p>
      </dgm:t>
    </dgm:pt>
    <dgm:pt modelId="{E52B514B-17BD-463A-B3F7-A955EDD9A308}" type="pres">
      <dgm:prSet presAssocID="{E93C6BB0-1699-4253-BF47-0007E61A9F39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E93A5F8-236E-4EE5-8463-849638BDC863}" type="pres">
      <dgm:prSet presAssocID="{122E50EC-C828-409A-BBE9-5016A7701DC1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3F7FFE0-938B-4B19-810E-8E971684F2E4}" type="pres">
      <dgm:prSet presAssocID="{536DC729-5F95-428A-98C2-339E6AD4C9E6}" presName="sibTrans" presStyleCnt="0"/>
      <dgm:spPr/>
    </dgm:pt>
    <dgm:pt modelId="{5B5FBB69-8D80-4064-881E-3A456BFB47CA}" type="pres">
      <dgm:prSet presAssocID="{E6314DFE-131C-4A69-8176-E81FC23F6677}" presName="node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49D2E54-7266-41B0-A920-B9A36B96B79F}" type="pres">
      <dgm:prSet presAssocID="{8491B273-E163-40D0-AB56-FB130C5116FE}" presName="sibTrans" presStyleCnt="0"/>
      <dgm:spPr/>
    </dgm:pt>
    <dgm:pt modelId="{EF754516-5A9A-4A63-A7F0-90F3926B33AA}" type="pres">
      <dgm:prSet presAssocID="{B4BD4A04-844A-4961-90B7-5C20DF77B116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128197B-E2DF-4FB3-9BE6-9FB9039D33C8}" type="pres">
      <dgm:prSet presAssocID="{308A0D7C-9179-42DD-8E03-47EFB9FF3E55}" presName="sibTrans" presStyleCnt="0"/>
      <dgm:spPr/>
    </dgm:pt>
    <dgm:pt modelId="{A981621A-3691-40CE-B3F8-5089866CC70C}" type="pres">
      <dgm:prSet presAssocID="{1D20612D-B4BD-4075-84F6-152BF58D6514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61BA2AE-81A1-46B9-AF08-D1CEB13F1E3D}" type="presOf" srcId="{081F98BC-D7B4-4D8F-86B4-6267A0946480}" destId="{5B5FBB69-8D80-4064-881E-3A456BFB47CA}" srcOrd="0" destOrd="1" presId="urn:microsoft.com/office/officeart/2005/8/layout/default"/>
    <dgm:cxn modelId="{EE410EFE-4515-448B-85AA-3BDB6CA773B8}" srcId="{E93C6BB0-1699-4253-BF47-0007E61A9F39}" destId="{E6314DFE-131C-4A69-8176-E81FC23F6677}" srcOrd="1" destOrd="0" parTransId="{26F65542-79A4-42C9-AE3F-E715879F5FCE}" sibTransId="{8491B273-E163-40D0-AB56-FB130C5116FE}"/>
    <dgm:cxn modelId="{784B1337-F59D-48CB-A6DA-C00659A4E6B1}" srcId="{122E50EC-C828-409A-BBE9-5016A7701DC1}" destId="{99415E31-0D2D-473D-B4AB-148836A48C18}" srcOrd="2" destOrd="0" parTransId="{E1B0DA79-4E71-4100-A257-214886DDD71F}" sibTransId="{DD0DA206-150B-4E43-BB4B-67FC3C8B19D9}"/>
    <dgm:cxn modelId="{E6D3BF5B-FD58-4CBD-B51A-A7C3B69BFD69}" type="presOf" srcId="{4BDE04E7-73FD-42E1-AC7B-BF977CEBC502}" destId="{A981621A-3691-40CE-B3F8-5089866CC70C}" srcOrd="0" destOrd="4" presId="urn:microsoft.com/office/officeart/2005/8/layout/default"/>
    <dgm:cxn modelId="{B57AE5DB-41A3-4D8E-A96F-9FB66DF49AE4}" type="presOf" srcId="{E93C6BB0-1699-4253-BF47-0007E61A9F39}" destId="{E52B514B-17BD-463A-B3F7-A955EDD9A308}" srcOrd="0" destOrd="0" presId="urn:microsoft.com/office/officeart/2005/8/layout/default"/>
    <dgm:cxn modelId="{08F5DAAC-757A-42BB-BE71-1DA749BF946B}" srcId="{E93C6BB0-1699-4253-BF47-0007E61A9F39}" destId="{1D20612D-B4BD-4075-84F6-152BF58D6514}" srcOrd="3" destOrd="0" parTransId="{3D780746-9183-4459-B84E-13FE52DFD67A}" sibTransId="{27825BB7-E5E1-4A03-B159-EC7408A0FE21}"/>
    <dgm:cxn modelId="{85FF54B0-A48D-4B28-9EC1-8388C070F5DC}" type="presOf" srcId="{8982F2ED-62A3-4FB3-8FCA-542C636082DF}" destId="{9E93A5F8-236E-4EE5-8463-849638BDC863}" srcOrd="0" destOrd="2" presId="urn:microsoft.com/office/officeart/2005/8/layout/default"/>
    <dgm:cxn modelId="{AE77F5A6-B95C-4A27-82C4-BABDBDB369C5}" type="presOf" srcId="{99415E31-0D2D-473D-B4AB-148836A48C18}" destId="{9E93A5F8-236E-4EE5-8463-849638BDC863}" srcOrd="0" destOrd="3" presId="urn:microsoft.com/office/officeart/2005/8/layout/default"/>
    <dgm:cxn modelId="{46FA2141-5BA4-4A89-ABEB-5ABD9897968B}" type="presOf" srcId="{0FD983EF-4584-48A4-ADAA-AB88A634C3B5}" destId="{A981621A-3691-40CE-B3F8-5089866CC70C}" srcOrd="0" destOrd="2" presId="urn:microsoft.com/office/officeart/2005/8/layout/default"/>
    <dgm:cxn modelId="{DC7C7604-FB9A-42C8-BE8C-0F883F5C9822}" srcId="{E6314DFE-131C-4A69-8176-E81FC23F6677}" destId="{9D3AC706-651D-4E55-9647-390A25CE04F7}" srcOrd="1" destOrd="0" parTransId="{8D8FB2CB-FDCB-459B-AAE7-089CEF009FCE}" sibTransId="{E3F0D006-74FA-4D93-B986-0F4551D38D0D}"/>
    <dgm:cxn modelId="{F1F4C771-F840-49B0-A800-41B5CEF9AF11}" type="presOf" srcId="{B8C11C55-BD39-43DC-8748-542C6A21A763}" destId="{EF754516-5A9A-4A63-A7F0-90F3926B33AA}" srcOrd="0" destOrd="1" presId="urn:microsoft.com/office/officeart/2005/8/layout/default"/>
    <dgm:cxn modelId="{3ED11F79-D315-4375-A660-B05D5130BDCB}" type="presOf" srcId="{540083A2-2E01-4CCF-A30D-ECE05F4DACE2}" destId="{EF754516-5A9A-4A63-A7F0-90F3926B33AA}" srcOrd="0" destOrd="2" presId="urn:microsoft.com/office/officeart/2005/8/layout/default"/>
    <dgm:cxn modelId="{A68E157F-E5DD-413D-BBBE-FA89BF291B8E}" type="presOf" srcId="{1D20612D-B4BD-4075-84F6-152BF58D6514}" destId="{A981621A-3691-40CE-B3F8-5089866CC70C}" srcOrd="0" destOrd="0" presId="urn:microsoft.com/office/officeart/2005/8/layout/default"/>
    <dgm:cxn modelId="{91F58BD6-3574-4BEB-AAF5-AD37DB6550A1}" type="presOf" srcId="{9BAB763F-4F51-4E58-89E9-9109484CB132}" destId="{A981621A-3691-40CE-B3F8-5089866CC70C}" srcOrd="0" destOrd="1" presId="urn:microsoft.com/office/officeart/2005/8/layout/default"/>
    <dgm:cxn modelId="{7EBDE423-48E8-4CF2-ABF3-E9DC7677EABB}" type="presOf" srcId="{B3A48846-C884-4BC9-A0EE-19CB4AAE02FC}" destId="{EF754516-5A9A-4A63-A7F0-90F3926B33AA}" srcOrd="0" destOrd="4" presId="urn:microsoft.com/office/officeart/2005/8/layout/default"/>
    <dgm:cxn modelId="{D12B5EC8-6B43-4E2B-839D-E51DBD756D43}" srcId="{122E50EC-C828-409A-BBE9-5016A7701DC1}" destId="{8982F2ED-62A3-4FB3-8FCA-542C636082DF}" srcOrd="1" destOrd="0" parTransId="{E972F255-AA0D-47E8-A551-7A66ECFBCD47}" sibTransId="{143F0A9B-7ABB-4B0A-8397-19D6C2E2A9B0}"/>
    <dgm:cxn modelId="{416C1742-A602-46A6-B0FF-155D7383E66E}" srcId="{E6314DFE-131C-4A69-8176-E81FC23F6677}" destId="{081F98BC-D7B4-4D8F-86B4-6267A0946480}" srcOrd="0" destOrd="0" parTransId="{C21AD6BD-E5F7-4E81-B09E-6EB7E5D9C332}" sibTransId="{F57625AF-FB49-497A-9979-36DFCF33452C}"/>
    <dgm:cxn modelId="{77B6F2A8-BEBA-4C7B-8BCC-E783F52921D6}" type="presOf" srcId="{E6314DFE-131C-4A69-8176-E81FC23F6677}" destId="{5B5FBB69-8D80-4064-881E-3A456BFB47CA}" srcOrd="0" destOrd="0" presId="urn:microsoft.com/office/officeart/2005/8/layout/default"/>
    <dgm:cxn modelId="{C5609E18-BFAA-475E-A6C6-1A20DC8FD6EA}" srcId="{1D20612D-B4BD-4075-84F6-152BF58D6514}" destId="{9BAB763F-4F51-4E58-89E9-9109484CB132}" srcOrd="0" destOrd="0" parTransId="{F8F4DDA7-6843-4307-B721-55A0759A07CA}" sibTransId="{6502D278-A8A6-4875-B278-B8C2D26E5BA9}"/>
    <dgm:cxn modelId="{67F7CB86-B65C-42EB-A5FB-C0A596803987}" srcId="{E93C6BB0-1699-4253-BF47-0007E61A9F39}" destId="{B4BD4A04-844A-4961-90B7-5C20DF77B116}" srcOrd="2" destOrd="0" parTransId="{E64D30E9-B30C-47CF-AC54-B681C83CCEEB}" sibTransId="{308A0D7C-9179-42DD-8E03-47EFB9FF3E55}"/>
    <dgm:cxn modelId="{9E761B5E-AC15-41CC-845C-896DE35243EA}" srcId="{B4BD4A04-844A-4961-90B7-5C20DF77B116}" destId="{D8CDBBA7-0813-4D97-AB21-B7BB99FA4FC4}" srcOrd="2" destOrd="0" parTransId="{7696B942-987F-42EE-A8E6-F04759D5AEFC}" sibTransId="{8AC36679-3F6F-407B-AC34-D14D7B6E3D1E}"/>
    <dgm:cxn modelId="{440B95AF-227C-41E1-918B-A2F38BC6AF71}" srcId="{E93C6BB0-1699-4253-BF47-0007E61A9F39}" destId="{122E50EC-C828-409A-BBE9-5016A7701DC1}" srcOrd="0" destOrd="0" parTransId="{79A2F77A-70F1-4B95-8017-53A686462121}" sibTransId="{536DC729-5F95-428A-98C2-339E6AD4C9E6}"/>
    <dgm:cxn modelId="{4662C269-158C-4EFA-9696-4669FF7E65EC}" type="presOf" srcId="{D8CDBBA7-0813-4D97-AB21-B7BB99FA4FC4}" destId="{EF754516-5A9A-4A63-A7F0-90F3926B33AA}" srcOrd="0" destOrd="3" presId="urn:microsoft.com/office/officeart/2005/8/layout/default"/>
    <dgm:cxn modelId="{EDF5F78F-A93D-420E-93AD-E8C58933081B}" type="presOf" srcId="{9D3AC706-651D-4E55-9647-390A25CE04F7}" destId="{5B5FBB69-8D80-4064-881E-3A456BFB47CA}" srcOrd="0" destOrd="2" presId="urn:microsoft.com/office/officeart/2005/8/layout/default"/>
    <dgm:cxn modelId="{903915AD-6711-4CA2-B975-654C75660237}" srcId="{B4BD4A04-844A-4961-90B7-5C20DF77B116}" destId="{B3A48846-C884-4BC9-A0EE-19CB4AAE02FC}" srcOrd="3" destOrd="0" parTransId="{11F88508-50D5-49E7-AE2A-0218E26FB3E8}" sibTransId="{FD8911A4-6329-471F-ADD2-A6EE383F82F2}"/>
    <dgm:cxn modelId="{78B1E630-6A32-4651-9E2F-9EBD3B2B986C}" type="presOf" srcId="{B4BD4A04-844A-4961-90B7-5C20DF77B116}" destId="{EF754516-5A9A-4A63-A7F0-90F3926B33AA}" srcOrd="0" destOrd="0" presId="urn:microsoft.com/office/officeart/2005/8/layout/default"/>
    <dgm:cxn modelId="{B23FF7BC-84DD-4E0B-A0FD-F9AC266E45E8}" srcId="{1D20612D-B4BD-4075-84F6-152BF58D6514}" destId="{4BDE04E7-73FD-42E1-AC7B-BF977CEBC502}" srcOrd="3" destOrd="0" parTransId="{FA626843-4DE1-46E9-AE31-6F8A6EDC3918}" sibTransId="{8EF58F0B-4368-48C4-8EEA-DD88818D2EF1}"/>
    <dgm:cxn modelId="{D919A99B-2D1B-4358-B2AD-ED3C4D314EDF}" srcId="{122E50EC-C828-409A-BBE9-5016A7701DC1}" destId="{5A52D7F0-CA89-44F7-BD2D-31F3FC534E1E}" srcOrd="0" destOrd="0" parTransId="{DAFACF3E-8AE5-4926-A88F-E86B6D9771D2}" sibTransId="{439FE10F-91EA-48DC-9DB8-5D981DD01481}"/>
    <dgm:cxn modelId="{317A5F28-2A3B-43FD-916E-A938618A5399}" type="presOf" srcId="{5A52D7F0-CA89-44F7-BD2D-31F3FC534E1E}" destId="{9E93A5F8-236E-4EE5-8463-849638BDC863}" srcOrd="0" destOrd="1" presId="urn:microsoft.com/office/officeart/2005/8/layout/default"/>
    <dgm:cxn modelId="{82BAC7D3-4346-4990-AD79-7796BDDF0BBD}" srcId="{1D20612D-B4BD-4075-84F6-152BF58D6514}" destId="{4E8C2B8A-5992-4C0F-8080-B5254DD20199}" srcOrd="2" destOrd="0" parTransId="{3AB13975-52A2-4981-9749-59BB6C75A4B5}" sibTransId="{E76E1B80-F976-4BD2-827B-5D384C11A2D3}"/>
    <dgm:cxn modelId="{99647031-6CF6-4760-A705-08EC4BDB1A7D}" type="presOf" srcId="{4E8C2B8A-5992-4C0F-8080-B5254DD20199}" destId="{A981621A-3691-40CE-B3F8-5089866CC70C}" srcOrd="0" destOrd="3" presId="urn:microsoft.com/office/officeart/2005/8/layout/default"/>
    <dgm:cxn modelId="{2C7D7A2D-8B80-4C48-A9DD-6AD0F17E1CBF}" srcId="{1D20612D-B4BD-4075-84F6-152BF58D6514}" destId="{0FD983EF-4584-48A4-ADAA-AB88A634C3B5}" srcOrd="1" destOrd="0" parTransId="{4849B4FE-CC2C-469D-A57B-4860C6DFF0BD}" sibTransId="{8FF94DF9-707D-4854-B60D-4F35865B233D}"/>
    <dgm:cxn modelId="{D66DACED-BEA6-4341-9C96-8AE7A57E79EB}" srcId="{B4BD4A04-844A-4961-90B7-5C20DF77B116}" destId="{540083A2-2E01-4CCF-A30D-ECE05F4DACE2}" srcOrd="1" destOrd="0" parTransId="{BBFE4ABB-C8F0-4A72-B899-531ED77FFF05}" sibTransId="{7A7D7568-1676-430C-99DA-C799B96B2DDE}"/>
    <dgm:cxn modelId="{5966090E-3703-435A-98BF-68FA25DF5A1C}" type="presOf" srcId="{122E50EC-C828-409A-BBE9-5016A7701DC1}" destId="{9E93A5F8-236E-4EE5-8463-849638BDC863}" srcOrd="0" destOrd="0" presId="urn:microsoft.com/office/officeart/2005/8/layout/default"/>
    <dgm:cxn modelId="{EB06BC7A-A1AA-455E-A7CA-F8764ECF168A}" srcId="{E6314DFE-131C-4A69-8176-E81FC23F6677}" destId="{9CB50068-88E7-4DC5-938B-3B1AC12BA156}" srcOrd="2" destOrd="0" parTransId="{026FE92C-2E81-4C8F-B30C-041B5EC23EE6}" sibTransId="{837C30EC-77D5-4567-9D38-57E1504B31D3}"/>
    <dgm:cxn modelId="{3872ADFA-1117-4DF1-97A7-F55382904D78}" type="presOf" srcId="{9CB50068-88E7-4DC5-938B-3B1AC12BA156}" destId="{5B5FBB69-8D80-4064-881E-3A456BFB47CA}" srcOrd="0" destOrd="3" presId="urn:microsoft.com/office/officeart/2005/8/layout/default"/>
    <dgm:cxn modelId="{B838FB73-6E31-4015-B9A5-77CB81991335}" srcId="{B4BD4A04-844A-4961-90B7-5C20DF77B116}" destId="{B8C11C55-BD39-43DC-8748-542C6A21A763}" srcOrd="0" destOrd="0" parTransId="{F288649F-0C9E-4533-B644-0C2456DD25B5}" sibTransId="{3818D25F-FD51-4227-BC1E-C7AF0C95F3B9}"/>
    <dgm:cxn modelId="{19B47379-067C-4877-A52A-938192FCDDC1}" type="presParOf" srcId="{E52B514B-17BD-463A-B3F7-A955EDD9A308}" destId="{9E93A5F8-236E-4EE5-8463-849638BDC863}" srcOrd="0" destOrd="0" presId="urn:microsoft.com/office/officeart/2005/8/layout/default"/>
    <dgm:cxn modelId="{35BF1AC7-2247-4CDB-BE98-BD35DDBAFF56}" type="presParOf" srcId="{E52B514B-17BD-463A-B3F7-A955EDD9A308}" destId="{13F7FFE0-938B-4B19-810E-8E971684F2E4}" srcOrd="1" destOrd="0" presId="urn:microsoft.com/office/officeart/2005/8/layout/default"/>
    <dgm:cxn modelId="{3099CD6C-2078-47A4-88D4-91ABBADBC4CC}" type="presParOf" srcId="{E52B514B-17BD-463A-B3F7-A955EDD9A308}" destId="{5B5FBB69-8D80-4064-881E-3A456BFB47CA}" srcOrd="2" destOrd="0" presId="urn:microsoft.com/office/officeart/2005/8/layout/default"/>
    <dgm:cxn modelId="{39FF99A1-2438-4541-9016-E09E88587F50}" type="presParOf" srcId="{E52B514B-17BD-463A-B3F7-A955EDD9A308}" destId="{449D2E54-7266-41B0-A920-B9A36B96B79F}" srcOrd="3" destOrd="0" presId="urn:microsoft.com/office/officeart/2005/8/layout/default"/>
    <dgm:cxn modelId="{63694569-B37F-4294-B72D-DC7DC713A899}" type="presParOf" srcId="{E52B514B-17BD-463A-B3F7-A955EDD9A308}" destId="{EF754516-5A9A-4A63-A7F0-90F3926B33AA}" srcOrd="4" destOrd="0" presId="urn:microsoft.com/office/officeart/2005/8/layout/default"/>
    <dgm:cxn modelId="{2719B6BE-4305-4FE5-9BCA-CFC1FD41CA1C}" type="presParOf" srcId="{E52B514B-17BD-463A-B3F7-A955EDD9A308}" destId="{0128197B-E2DF-4FB3-9BE6-9FB9039D33C8}" srcOrd="5" destOrd="0" presId="urn:microsoft.com/office/officeart/2005/8/layout/default"/>
    <dgm:cxn modelId="{54845824-39AB-48C3-B0F8-6E47D0851F08}" type="presParOf" srcId="{E52B514B-17BD-463A-B3F7-A955EDD9A308}" destId="{A981621A-3691-40CE-B3F8-5089866CC70C}" srcOrd="6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1.xml><?xml version="1.0" encoding="utf-8"?>
<dgm:dataModel xmlns:dgm="http://schemas.openxmlformats.org/drawingml/2006/diagram" xmlns:a="http://schemas.openxmlformats.org/drawingml/2006/main">
  <dgm:ptLst>
    <dgm:pt modelId="{25A5966F-508C-4E8E-B86E-A8AB82D6E1DA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6FAF38FC-F873-4E11-B138-F0089F7ACDBD}">
      <dgm:prSet phldrT="[Text]"/>
      <dgm:spPr/>
      <dgm:t>
        <a:bodyPr/>
        <a:lstStyle/>
        <a:p>
          <a:r>
            <a:rPr lang="en-US" dirty="0" smtClean="0"/>
            <a:t>Manual</a:t>
          </a:r>
          <a:endParaRPr lang="en-US" dirty="0"/>
        </a:p>
      </dgm:t>
    </dgm:pt>
    <dgm:pt modelId="{569DE1A2-AD58-4247-866B-76ABCC78359E}" type="parTrans" cxnId="{7E32B3EB-2E4A-43E6-A38A-DF7FA4C131A5}">
      <dgm:prSet/>
      <dgm:spPr/>
      <dgm:t>
        <a:bodyPr/>
        <a:lstStyle/>
        <a:p>
          <a:endParaRPr lang="en-US"/>
        </a:p>
      </dgm:t>
    </dgm:pt>
    <dgm:pt modelId="{9F6C1253-921E-48E8-9EC5-814574AD2516}" type="sibTrans" cxnId="{7E32B3EB-2E4A-43E6-A38A-DF7FA4C131A5}">
      <dgm:prSet/>
      <dgm:spPr/>
      <dgm:t>
        <a:bodyPr/>
        <a:lstStyle/>
        <a:p>
          <a:endParaRPr lang="en-US"/>
        </a:p>
      </dgm:t>
    </dgm:pt>
    <dgm:pt modelId="{7AE3F7B1-9F70-4592-B109-FFAB3C5D227B}">
      <dgm:prSet phldrT="[Text]"/>
      <dgm:spPr/>
      <dgm:t>
        <a:bodyPr/>
        <a:lstStyle/>
        <a:p>
          <a:r>
            <a:rPr lang="en-US" dirty="0" smtClean="0"/>
            <a:t>Define specific methods for implementing weatherization procedures</a:t>
          </a:r>
          <a:endParaRPr lang="en-US" dirty="0"/>
        </a:p>
      </dgm:t>
    </dgm:pt>
    <dgm:pt modelId="{8FDD4329-3688-46B1-BD10-2AAD97AD533A}" type="parTrans" cxnId="{6B788C1F-83AF-4552-BA7F-39661825EBF3}">
      <dgm:prSet/>
      <dgm:spPr/>
      <dgm:t>
        <a:bodyPr/>
        <a:lstStyle/>
        <a:p>
          <a:endParaRPr lang="en-US"/>
        </a:p>
      </dgm:t>
    </dgm:pt>
    <dgm:pt modelId="{A3131A47-7237-473F-AEAF-015F66BF000A}" type="sibTrans" cxnId="{6B788C1F-83AF-4552-BA7F-39661825EBF3}">
      <dgm:prSet/>
      <dgm:spPr/>
      <dgm:t>
        <a:bodyPr/>
        <a:lstStyle/>
        <a:p>
          <a:endParaRPr lang="en-US"/>
        </a:p>
      </dgm:t>
    </dgm:pt>
    <dgm:pt modelId="{3F8B3654-C07E-4777-8A63-776A7A1E55E2}">
      <dgm:prSet phldrT="[Text]"/>
      <dgm:spPr/>
      <dgm:t>
        <a:bodyPr/>
        <a:lstStyle/>
        <a:p>
          <a:r>
            <a:rPr lang="en-US" dirty="0" smtClean="0"/>
            <a:t>Program parameters</a:t>
          </a:r>
          <a:endParaRPr lang="en-US" dirty="0"/>
        </a:p>
      </dgm:t>
    </dgm:pt>
    <dgm:pt modelId="{E149F3D2-3EB2-4066-945F-04795626C92B}" type="parTrans" cxnId="{2A6353D5-276C-4E9C-BA9A-8FF7A863ACF4}">
      <dgm:prSet/>
      <dgm:spPr/>
      <dgm:t>
        <a:bodyPr/>
        <a:lstStyle/>
        <a:p>
          <a:endParaRPr lang="en-US"/>
        </a:p>
      </dgm:t>
    </dgm:pt>
    <dgm:pt modelId="{71F576A1-A1C2-45C5-AD23-5E6A34718697}" type="sibTrans" cxnId="{2A6353D5-276C-4E9C-BA9A-8FF7A863ACF4}">
      <dgm:prSet/>
      <dgm:spPr/>
      <dgm:t>
        <a:bodyPr/>
        <a:lstStyle/>
        <a:p>
          <a:endParaRPr lang="en-US"/>
        </a:p>
      </dgm:t>
    </dgm:pt>
    <dgm:pt modelId="{83CD7236-7D10-4F03-A628-D3C0662037E1}">
      <dgm:prSet phldrT="[Text]"/>
      <dgm:spPr/>
      <dgm:t>
        <a:bodyPr/>
        <a:lstStyle/>
        <a:p>
          <a:r>
            <a:rPr lang="en-US" dirty="0" smtClean="0"/>
            <a:t>Spending Guidelines</a:t>
          </a:r>
          <a:endParaRPr lang="en-US" dirty="0"/>
        </a:p>
      </dgm:t>
    </dgm:pt>
    <dgm:pt modelId="{32B1AAC7-02E6-4374-BF8D-F122D72AC87A}" type="parTrans" cxnId="{2E8E7940-322F-4A9A-9E0F-E4D3761D299F}">
      <dgm:prSet/>
      <dgm:spPr/>
      <dgm:t>
        <a:bodyPr/>
        <a:lstStyle/>
        <a:p>
          <a:endParaRPr lang="en-US"/>
        </a:p>
      </dgm:t>
    </dgm:pt>
    <dgm:pt modelId="{3259D183-39F0-4DEE-A997-89D2A53CB44A}" type="sibTrans" cxnId="{2E8E7940-322F-4A9A-9E0F-E4D3761D299F}">
      <dgm:prSet/>
      <dgm:spPr/>
      <dgm:t>
        <a:bodyPr/>
        <a:lstStyle/>
        <a:p>
          <a:endParaRPr lang="en-US"/>
        </a:p>
      </dgm:t>
    </dgm:pt>
    <dgm:pt modelId="{C1F2E23A-839B-479D-B579-E73494723EE8}">
      <dgm:prSet phldrT="[Text]"/>
      <dgm:spPr/>
      <dgm:t>
        <a:bodyPr/>
        <a:lstStyle/>
        <a:p>
          <a:r>
            <a:rPr lang="en-US" dirty="0" smtClean="0"/>
            <a:t>Directly relate to saving opportunities</a:t>
          </a:r>
          <a:endParaRPr lang="en-US" dirty="0"/>
        </a:p>
      </dgm:t>
    </dgm:pt>
    <dgm:pt modelId="{D745F38B-937A-4C22-8744-690230E540C7}" type="parTrans" cxnId="{3A01BE52-0010-4ED5-BA04-B4C6B345D4DF}">
      <dgm:prSet/>
      <dgm:spPr/>
      <dgm:t>
        <a:bodyPr/>
        <a:lstStyle/>
        <a:p>
          <a:endParaRPr lang="en-US"/>
        </a:p>
      </dgm:t>
    </dgm:pt>
    <dgm:pt modelId="{3736EEC9-08FC-4AFA-B08D-B4C4CE8E35D6}" type="sibTrans" cxnId="{3A01BE52-0010-4ED5-BA04-B4C6B345D4DF}">
      <dgm:prSet/>
      <dgm:spPr/>
      <dgm:t>
        <a:bodyPr/>
        <a:lstStyle/>
        <a:p>
          <a:endParaRPr lang="en-US"/>
        </a:p>
      </dgm:t>
    </dgm:pt>
    <dgm:pt modelId="{11A41387-1126-4017-82A4-8C34769B33F2}">
      <dgm:prSet phldrT="[Text]"/>
      <dgm:spPr/>
      <dgm:t>
        <a:bodyPr/>
        <a:lstStyle/>
        <a:p>
          <a:r>
            <a:rPr lang="en-US" dirty="0" smtClean="0"/>
            <a:t>Flexibility for variability and special situations</a:t>
          </a:r>
          <a:endParaRPr lang="en-US" dirty="0"/>
        </a:p>
      </dgm:t>
    </dgm:pt>
    <dgm:pt modelId="{25FE16D4-A8CD-4C0E-8F84-02E3D1855E06}" type="parTrans" cxnId="{DE38AC67-8C70-4692-8E08-E740938B2944}">
      <dgm:prSet/>
      <dgm:spPr/>
      <dgm:t>
        <a:bodyPr/>
        <a:lstStyle/>
        <a:p>
          <a:endParaRPr lang="en-US"/>
        </a:p>
      </dgm:t>
    </dgm:pt>
    <dgm:pt modelId="{1C58FA3E-311A-48E0-8607-82C3A1CD719D}" type="sibTrans" cxnId="{DE38AC67-8C70-4692-8E08-E740938B2944}">
      <dgm:prSet/>
      <dgm:spPr/>
      <dgm:t>
        <a:bodyPr/>
        <a:lstStyle/>
        <a:p>
          <a:endParaRPr lang="en-US"/>
        </a:p>
      </dgm:t>
    </dgm:pt>
    <dgm:pt modelId="{5BB30C3F-5E79-4A3C-BB68-89CD5B183396}">
      <dgm:prSet phldrT="[Text]"/>
      <dgm:spPr/>
      <dgm:t>
        <a:bodyPr/>
        <a:lstStyle/>
        <a:p>
          <a:r>
            <a:rPr lang="en-US" dirty="0" smtClean="0"/>
            <a:t>Work Orders</a:t>
          </a:r>
          <a:endParaRPr lang="en-US" dirty="0"/>
        </a:p>
      </dgm:t>
    </dgm:pt>
    <dgm:pt modelId="{2FC00096-D853-4641-9746-BDC3F8AEFBA9}" type="parTrans" cxnId="{DD5A467C-2839-4647-8063-15FBA961C2B1}">
      <dgm:prSet/>
      <dgm:spPr/>
      <dgm:t>
        <a:bodyPr/>
        <a:lstStyle/>
        <a:p>
          <a:endParaRPr lang="en-US"/>
        </a:p>
      </dgm:t>
    </dgm:pt>
    <dgm:pt modelId="{3C678A04-327C-4DEE-8A7F-F4C5BDBA0C72}" type="sibTrans" cxnId="{DD5A467C-2839-4647-8063-15FBA961C2B1}">
      <dgm:prSet/>
      <dgm:spPr/>
      <dgm:t>
        <a:bodyPr/>
        <a:lstStyle/>
        <a:p>
          <a:endParaRPr lang="en-US"/>
        </a:p>
      </dgm:t>
    </dgm:pt>
    <dgm:pt modelId="{95C5FFAE-6C89-4C07-A916-B060F204786A}">
      <dgm:prSet phldrT="[Text]"/>
      <dgm:spPr/>
      <dgm:t>
        <a:bodyPr/>
        <a:lstStyle/>
        <a:p>
          <a:r>
            <a:rPr lang="en-US" dirty="0" smtClean="0"/>
            <a:t>Clear and specific</a:t>
          </a:r>
          <a:endParaRPr lang="en-US" dirty="0"/>
        </a:p>
      </dgm:t>
    </dgm:pt>
    <dgm:pt modelId="{2BA96A7D-C8AB-45E6-9363-AC254CA9BF84}" type="parTrans" cxnId="{868CFCD7-D99E-49FC-929B-700339454565}">
      <dgm:prSet/>
      <dgm:spPr/>
      <dgm:t>
        <a:bodyPr/>
        <a:lstStyle/>
        <a:p>
          <a:endParaRPr lang="en-US"/>
        </a:p>
      </dgm:t>
    </dgm:pt>
    <dgm:pt modelId="{2008878B-6829-4201-AC4D-83B6F78140C6}" type="sibTrans" cxnId="{868CFCD7-D99E-49FC-929B-700339454565}">
      <dgm:prSet/>
      <dgm:spPr/>
      <dgm:t>
        <a:bodyPr/>
        <a:lstStyle/>
        <a:p>
          <a:endParaRPr lang="en-US"/>
        </a:p>
      </dgm:t>
    </dgm:pt>
    <dgm:pt modelId="{82F4D5C2-C0DD-4FD4-A59C-C5926D00DB68}">
      <dgm:prSet phldrT="[Text]"/>
      <dgm:spPr/>
      <dgm:t>
        <a:bodyPr/>
        <a:lstStyle/>
        <a:p>
          <a:r>
            <a:rPr lang="en-US" dirty="0" smtClean="0"/>
            <a:t>Improve documentation and transfer of information</a:t>
          </a:r>
          <a:endParaRPr lang="en-US" dirty="0"/>
        </a:p>
      </dgm:t>
    </dgm:pt>
    <dgm:pt modelId="{5F47BDC4-53B7-4342-8A13-916E3FCCB532}" type="parTrans" cxnId="{9422028F-A2FD-490F-AB6E-68536058C238}">
      <dgm:prSet/>
      <dgm:spPr/>
      <dgm:t>
        <a:bodyPr/>
        <a:lstStyle/>
        <a:p>
          <a:endParaRPr lang="en-US"/>
        </a:p>
      </dgm:t>
    </dgm:pt>
    <dgm:pt modelId="{B73E477E-ADD8-47F8-93A9-2E538BD60F26}" type="sibTrans" cxnId="{9422028F-A2FD-490F-AB6E-68536058C238}">
      <dgm:prSet/>
      <dgm:spPr/>
      <dgm:t>
        <a:bodyPr/>
        <a:lstStyle/>
        <a:p>
          <a:endParaRPr lang="en-US"/>
        </a:p>
      </dgm:t>
    </dgm:pt>
    <dgm:pt modelId="{35C265E2-79EE-4617-892A-65CC148E2AAB}">
      <dgm:prSet phldrT="[Text]"/>
      <dgm:spPr/>
      <dgm:t>
        <a:bodyPr/>
        <a:lstStyle/>
        <a:p>
          <a:r>
            <a:rPr lang="en-US" dirty="0" smtClean="0"/>
            <a:t>Best practices</a:t>
          </a:r>
          <a:endParaRPr lang="en-US" dirty="0"/>
        </a:p>
      </dgm:t>
    </dgm:pt>
    <dgm:pt modelId="{72AFE7BB-E647-4541-AF3A-E3E4709F268B}" type="parTrans" cxnId="{1AA21D3B-771E-4DC0-ABB9-3A7AC8DE65B2}">
      <dgm:prSet/>
      <dgm:spPr/>
      <dgm:t>
        <a:bodyPr/>
        <a:lstStyle/>
        <a:p>
          <a:endParaRPr lang="en-US"/>
        </a:p>
      </dgm:t>
    </dgm:pt>
    <dgm:pt modelId="{D0ABE964-6AEF-4A10-93F7-DAC9F32A472E}" type="sibTrans" cxnId="{1AA21D3B-771E-4DC0-ABB9-3A7AC8DE65B2}">
      <dgm:prSet/>
      <dgm:spPr/>
      <dgm:t>
        <a:bodyPr/>
        <a:lstStyle/>
        <a:p>
          <a:endParaRPr lang="en-US"/>
        </a:p>
      </dgm:t>
    </dgm:pt>
    <dgm:pt modelId="{69875777-6C6E-4950-B84B-E696F1B5658E}" type="pres">
      <dgm:prSet presAssocID="{25A5966F-508C-4E8E-B86E-A8AB82D6E1DA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3F9F5D7-AF0C-4412-8D01-669CA72463EA}" type="pres">
      <dgm:prSet presAssocID="{6FAF38FC-F873-4E11-B138-F0089F7ACDBD}" presName="composite" presStyleCnt="0"/>
      <dgm:spPr/>
    </dgm:pt>
    <dgm:pt modelId="{3905764B-EB14-4FFE-980D-CDF710C66583}" type="pres">
      <dgm:prSet presAssocID="{6FAF38FC-F873-4E11-B138-F0089F7ACDBD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1E64F4C-1B3D-4F9C-81A0-FE54AB2E1105}" type="pres">
      <dgm:prSet presAssocID="{6FAF38FC-F873-4E11-B138-F0089F7ACDBD}" presName="desTx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9AB3F25-3CB2-4082-A6F9-FAA54FF7C4F4}" type="pres">
      <dgm:prSet presAssocID="{9F6C1253-921E-48E8-9EC5-814574AD2516}" presName="space" presStyleCnt="0"/>
      <dgm:spPr/>
    </dgm:pt>
    <dgm:pt modelId="{95EBE8EF-6681-4C17-8333-C757F5ADB8DA}" type="pres">
      <dgm:prSet presAssocID="{83CD7236-7D10-4F03-A628-D3C0662037E1}" presName="composite" presStyleCnt="0"/>
      <dgm:spPr/>
    </dgm:pt>
    <dgm:pt modelId="{23DD3E14-0A84-46F1-9DA1-50639077B549}" type="pres">
      <dgm:prSet presAssocID="{83CD7236-7D10-4F03-A628-D3C0662037E1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9564273-B232-419C-B67E-59A99F46F546}" type="pres">
      <dgm:prSet presAssocID="{83CD7236-7D10-4F03-A628-D3C0662037E1}" presName="desTx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36D3653-60F6-4E18-A873-F20C2D61BA14}" type="pres">
      <dgm:prSet presAssocID="{3259D183-39F0-4DEE-A997-89D2A53CB44A}" presName="space" presStyleCnt="0"/>
      <dgm:spPr/>
    </dgm:pt>
    <dgm:pt modelId="{6FD19D95-75B9-43CF-85D0-595FD900803A}" type="pres">
      <dgm:prSet presAssocID="{5BB30C3F-5E79-4A3C-BB68-89CD5B183396}" presName="composite" presStyleCnt="0"/>
      <dgm:spPr/>
    </dgm:pt>
    <dgm:pt modelId="{13126A37-65FF-46D7-87DE-596ED0F3B51B}" type="pres">
      <dgm:prSet presAssocID="{5BB30C3F-5E79-4A3C-BB68-89CD5B183396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F36BF3A-187A-4ADE-8F67-3B7554EC9FD3}" type="pres">
      <dgm:prSet presAssocID="{5BB30C3F-5E79-4A3C-BB68-89CD5B183396}" presName="desTx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CF2AC9A-A22D-49EA-8F20-07E94E3ABDFF}" type="presOf" srcId="{6FAF38FC-F873-4E11-B138-F0089F7ACDBD}" destId="{3905764B-EB14-4FFE-980D-CDF710C66583}" srcOrd="0" destOrd="0" presId="urn:microsoft.com/office/officeart/2005/8/layout/hList1"/>
    <dgm:cxn modelId="{53559FB3-15A7-4D3D-A3C5-34E70159641D}" type="presOf" srcId="{5BB30C3F-5E79-4A3C-BB68-89CD5B183396}" destId="{13126A37-65FF-46D7-87DE-596ED0F3B51B}" srcOrd="0" destOrd="0" presId="urn:microsoft.com/office/officeart/2005/8/layout/hList1"/>
    <dgm:cxn modelId="{1AA21D3B-771E-4DC0-ABB9-3A7AC8DE65B2}" srcId="{6FAF38FC-F873-4E11-B138-F0089F7ACDBD}" destId="{35C265E2-79EE-4617-892A-65CC148E2AAB}" srcOrd="2" destOrd="0" parTransId="{72AFE7BB-E647-4541-AF3A-E3E4709F268B}" sibTransId="{D0ABE964-6AEF-4A10-93F7-DAC9F32A472E}"/>
    <dgm:cxn modelId="{DE38AC67-8C70-4692-8E08-E740938B2944}" srcId="{83CD7236-7D10-4F03-A628-D3C0662037E1}" destId="{11A41387-1126-4017-82A4-8C34769B33F2}" srcOrd="1" destOrd="0" parTransId="{25FE16D4-A8CD-4C0E-8F84-02E3D1855E06}" sibTransId="{1C58FA3E-311A-48E0-8607-82C3A1CD719D}"/>
    <dgm:cxn modelId="{7E32B3EB-2E4A-43E6-A38A-DF7FA4C131A5}" srcId="{25A5966F-508C-4E8E-B86E-A8AB82D6E1DA}" destId="{6FAF38FC-F873-4E11-B138-F0089F7ACDBD}" srcOrd="0" destOrd="0" parTransId="{569DE1A2-AD58-4247-866B-76ABCC78359E}" sibTransId="{9F6C1253-921E-48E8-9EC5-814574AD2516}"/>
    <dgm:cxn modelId="{B15D4A59-C678-46E7-950B-916773C563FE}" type="presOf" srcId="{7AE3F7B1-9F70-4592-B109-FFAB3C5D227B}" destId="{11E64F4C-1B3D-4F9C-81A0-FE54AB2E1105}" srcOrd="0" destOrd="0" presId="urn:microsoft.com/office/officeart/2005/8/layout/hList1"/>
    <dgm:cxn modelId="{868CFCD7-D99E-49FC-929B-700339454565}" srcId="{5BB30C3F-5E79-4A3C-BB68-89CD5B183396}" destId="{95C5FFAE-6C89-4C07-A916-B060F204786A}" srcOrd="0" destOrd="0" parTransId="{2BA96A7D-C8AB-45E6-9363-AC254CA9BF84}" sibTransId="{2008878B-6829-4201-AC4D-83B6F78140C6}"/>
    <dgm:cxn modelId="{3A01BE52-0010-4ED5-BA04-B4C6B345D4DF}" srcId="{83CD7236-7D10-4F03-A628-D3C0662037E1}" destId="{C1F2E23A-839B-479D-B579-E73494723EE8}" srcOrd="0" destOrd="0" parTransId="{D745F38B-937A-4C22-8744-690230E540C7}" sibTransId="{3736EEC9-08FC-4AFA-B08D-B4C4CE8E35D6}"/>
    <dgm:cxn modelId="{FBBBDAFB-CEAF-41F3-AAEF-98AA5B08779D}" type="presOf" srcId="{83CD7236-7D10-4F03-A628-D3C0662037E1}" destId="{23DD3E14-0A84-46F1-9DA1-50639077B549}" srcOrd="0" destOrd="0" presId="urn:microsoft.com/office/officeart/2005/8/layout/hList1"/>
    <dgm:cxn modelId="{3A9CD7F5-FCE0-4C16-B988-A4FD3FE080FF}" type="presOf" srcId="{95C5FFAE-6C89-4C07-A916-B060F204786A}" destId="{2F36BF3A-187A-4ADE-8F67-3B7554EC9FD3}" srcOrd="0" destOrd="0" presId="urn:microsoft.com/office/officeart/2005/8/layout/hList1"/>
    <dgm:cxn modelId="{6B788C1F-83AF-4552-BA7F-39661825EBF3}" srcId="{6FAF38FC-F873-4E11-B138-F0089F7ACDBD}" destId="{7AE3F7B1-9F70-4592-B109-FFAB3C5D227B}" srcOrd="0" destOrd="0" parTransId="{8FDD4329-3688-46B1-BD10-2AAD97AD533A}" sibTransId="{A3131A47-7237-473F-AEAF-015F66BF000A}"/>
    <dgm:cxn modelId="{2A6353D5-276C-4E9C-BA9A-8FF7A863ACF4}" srcId="{6FAF38FC-F873-4E11-B138-F0089F7ACDBD}" destId="{3F8B3654-C07E-4777-8A63-776A7A1E55E2}" srcOrd="1" destOrd="0" parTransId="{E149F3D2-3EB2-4066-945F-04795626C92B}" sibTransId="{71F576A1-A1C2-45C5-AD23-5E6A34718697}"/>
    <dgm:cxn modelId="{2E8E7940-322F-4A9A-9E0F-E4D3761D299F}" srcId="{25A5966F-508C-4E8E-B86E-A8AB82D6E1DA}" destId="{83CD7236-7D10-4F03-A628-D3C0662037E1}" srcOrd="1" destOrd="0" parTransId="{32B1AAC7-02E6-4374-BF8D-F122D72AC87A}" sibTransId="{3259D183-39F0-4DEE-A997-89D2A53CB44A}"/>
    <dgm:cxn modelId="{E5AAF5FD-71F7-4804-9921-7F8B373EFCC4}" type="presOf" srcId="{11A41387-1126-4017-82A4-8C34769B33F2}" destId="{69564273-B232-419C-B67E-59A99F46F546}" srcOrd="0" destOrd="1" presId="urn:microsoft.com/office/officeart/2005/8/layout/hList1"/>
    <dgm:cxn modelId="{09CCF31F-A82C-415D-B924-A96CE304044E}" type="presOf" srcId="{82F4D5C2-C0DD-4FD4-A59C-C5926D00DB68}" destId="{2F36BF3A-187A-4ADE-8F67-3B7554EC9FD3}" srcOrd="0" destOrd="1" presId="urn:microsoft.com/office/officeart/2005/8/layout/hList1"/>
    <dgm:cxn modelId="{06BE9D40-ED63-46E6-A0DB-66F8BA31A111}" type="presOf" srcId="{25A5966F-508C-4E8E-B86E-A8AB82D6E1DA}" destId="{69875777-6C6E-4950-B84B-E696F1B5658E}" srcOrd="0" destOrd="0" presId="urn:microsoft.com/office/officeart/2005/8/layout/hList1"/>
    <dgm:cxn modelId="{9422028F-A2FD-490F-AB6E-68536058C238}" srcId="{5BB30C3F-5E79-4A3C-BB68-89CD5B183396}" destId="{82F4D5C2-C0DD-4FD4-A59C-C5926D00DB68}" srcOrd="1" destOrd="0" parTransId="{5F47BDC4-53B7-4342-8A13-916E3FCCB532}" sibTransId="{B73E477E-ADD8-47F8-93A9-2E538BD60F26}"/>
    <dgm:cxn modelId="{DD5A467C-2839-4647-8063-15FBA961C2B1}" srcId="{25A5966F-508C-4E8E-B86E-A8AB82D6E1DA}" destId="{5BB30C3F-5E79-4A3C-BB68-89CD5B183396}" srcOrd="2" destOrd="0" parTransId="{2FC00096-D853-4641-9746-BDC3F8AEFBA9}" sibTransId="{3C678A04-327C-4DEE-8A7F-F4C5BDBA0C72}"/>
    <dgm:cxn modelId="{5713FDDE-BCA5-4968-8106-6E6E4B01E499}" type="presOf" srcId="{3F8B3654-C07E-4777-8A63-776A7A1E55E2}" destId="{11E64F4C-1B3D-4F9C-81A0-FE54AB2E1105}" srcOrd="0" destOrd="1" presId="urn:microsoft.com/office/officeart/2005/8/layout/hList1"/>
    <dgm:cxn modelId="{A0A4403F-796F-4692-A882-306D25FCA9DE}" type="presOf" srcId="{35C265E2-79EE-4617-892A-65CC148E2AAB}" destId="{11E64F4C-1B3D-4F9C-81A0-FE54AB2E1105}" srcOrd="0" destOrd="2" presId="urn:microsoft.com/office/officeart/2005/8/layout/hList1"/>
    <dgm:cxn modelId="{178595FA-CC45-44BC-A9B2-CBF9F66B6739}" type="presOf" srcId="{C1F2E23A-839B-479D-B579-E73494723EE8}" destId="{69564273-B232-419C-B67E-59A99F46F546}" srcOrd="0" destOrd="0" presId="urn:microsoft.com/office/officeart/2005/8/layout/hList1"/>
    <dgm:cxn modelId="{3BAC7059-856E-4A3D-8501-3A83BBB85A35}" type="presParOf" srcId="{69875777-6C6E-4950-B84B-E696F1B5658E}" destId="{93F9F5D7-AF0C-4412-8D01-669CA72463EA}" srcOrd="0" destOrd="0" presId="urn:microsoft.com/office/officeart/2005/8/layout/hList1"/>
    <dgm:cxn modelId="{A5C529B5-0345-4CAB-897B-99167420421B}" type="presParOf" srcId="{93F9F5D7-AF0C-4412-8D01-669CA72463EA}" destId="{3905764B-EB14-4FFE-980D-CDF710C66583}" srcOrd="0" destOrd="0" presId="urn:microsoft.com/office/officeart/2005/8/layout/hList1"/>
    <dgm:cxn modelId="{7B6B81B1-C821-4952-A78D-760FFC9C17D5}" type="presParOf" srcId="{93F9F5D7-AF0C-4412-8D01-669CA72463EA}" destId="{11E64F4C-1B3D-4F9C-81A0-FE54AB2E1105}" srcOrd="1" destOrd="0" presId="urn:microsoft.com/office/officeart/2005/8/layout/hList1"/>
    <dgm:cxn modelId="{7FB37FFD-C169-4161-B50B-1AC9F516B612}" type="presParOf" srcId="{69875777-6C6E-4950-B84B-E696F1B5658E}" destId="{B9AB3F25-3CB2-4082-A6F9-FAA54FF7C4F4}" srcOrd="1" destOrd="0" presId="urn:microsoft.com/office/officeart/2005/8/layout/hList1"/>
    <dgm:cxn modelId="{64659CFD-874C-4CB6-81AB-E4FA26912748}" type="presParOf" srcId="{69875777-6C6E-4950-B84B-E696F1B5658E}" destId="{95EBE8EF-6681-4C17-8333-C757F5ADB8DA}" srcOrd="2" destOrd="0" presId="urn:microsoft.com/office/officeart/2005/8/layout/hList1"/>
    <dgm:cxn modelId="{C1D198E2-62DA-48F3-B2E8-DFAC4BFC046B}" type="presParOf" srcId="{95EBE8EF-6681-4C17-8333-C757F5ADB8DA}" destId="{23DD3E14-0A84-46F1-9DA1-50639077B549}" srcOrd="0" destOrd="0" presId="urn:microsoft.com/office/officeart/2005/8/layout/hList1"/>
    <dgm:cxn modelId="{A1E55E75-A9CC-415F-9B01-0583D17472AB}" type="presParOf" srcId="{95EBE8EF-6681-4C17-8333-C757F5ADB8DA}" destId="{69564273-B232-419C-B67E-59A99F46F546}" srcOrd="1" destOrd="0" presId="urn:microsoft.com/office/officeart/2005/8/layout/hList1"/>
    <dgm:cxn modelId="{4143905E-BDAC-42EE-A50A-5138FEB57199}" type="presParOf" srcId="{69875777-6C6E-4950-B84B-E696F1B5658E}" destId="{336D3653-60F6-4E18-A873-F20C2D61BA14}" srcOrd="3" destOrd="0" presId="urn:microsoft.com/office/officeart/2005/8/layout/hList1"/>
    <dgm:cxn modelId="{0F67A6D9-C0A8-4432-875B-236532ED2605}" type="presParOf" srcId="{69875777-6C6E-4950-B84B-E696F1B5658E}" destId="{6FD19D95-75B9-43CF-85D0-595FD900803A}" srcOrd="4" destOrd="0" presId="urn:microsoft.com/office/officeart/2005/8/layout/hList1"/>
    <dgm:cxn modelId="{EA3C62EA-4697-4932-A64C-1B01B47CB4A4}" type="presParOf" srcId="{6FD19D95-75B9-43CF-85D0-595FD900803A}" destId="{13126A37-65FF-46D7-87DE-596ED0F3B51B}" srcOrd="0" destOrd="0" presId="urn:microsoft.com/office/officeart/2005/8/layout/hList1"/>
    <dgm:cxn modelId="{756D3CDB-6B8B-424C-9C49-DA7A0EEAA7CC}" type="presParOf" srcId="{6FD19D95-75B9-43CF-85D0-595FD900803A}" destId="{2F36BF3A-187A-4ADE-8F67-3B7554EC9FD3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2.xml><?xml version="1.0" encoding="utf-8"?>
<dgm:dataModel xmlns:dgm="http://schemas.openxmlformats.org/drawingml/2006/diagram" xmlns:a="http://schemas.openxmlformats.org/drawingml/2006/main">
  <dgm:ptLst>
    <dgm:pt modelId="{73432ECE-13BF-44EA-A64B-DF70C081F842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245EECB-8C5D-4676-A7D7-E24AE9AE4573}">
      <dgm:prSet phldrT="[Text]"/>
      <dgm:spPr/>
      <dgm:t>
        <a:bodyPr/>
        <a:lstStyle/>
        <a:p>
          <a:r>
            <a:rPr lang="en-US" dirty="0" smtClean="0"/>
            <a:t>Training</a:t>
          </a:r>
          <a:endParaRPr lang="en-US" dirty="0"/>
        </a:p>
      </dgm:t>
    </dgm:pt>
    <dgm:pt modelId="{C0677BAF-8B1C-4819-9D0B-71DF053100B5}" type="parTrans" cxnId="{6AFB5FAC-D2E8-491B-8D26-D1120624B12F}">
      <dgm:prSet/>
      <dgm:spPr/>
      <dgm:t>
        <a:bodyPr/>
        <a:lstStyle/>
        <a:p>
          <a:endParaRPr lang="en-US"/>
        </a:p>
      </dgm:t>
    </dgm:pt>
    <dgm:pt modelId="{F91A5D53-789D-4B18-B874-E76BAD97E2F6}" type="sibTrans" cxnId="{6AFB5FAC-D2E8-491B-8D26-D1120624B12F}">
      <dgm:prSet/>
      <dgm:spPr/>
      <dgm:t>
        <a:bodyPr/>
        <a:lstStyle/>
        <a:p>
          <a:endParaRPr lang="en-US"/>
        </a:p>
      </dgm:t>
    </dgm:pt>
    <dgm:pt modelId="{834F54B5-F331-4549-8119-1A254F98ACBD}">
      <dgm:prSet phldrT="[Text]"/>
      <dgm:spPr/>
      <dgm:t>
        <a:bodyPr/>
        <a:lstStyle/>
        <a:p>
          <a:r>
            <a:rPr lang="en-US" dirty="0" smtClean="0"/>
            <a:t>Building science</a:t>
          </a:r>
          <a:endParaRPr lang="en-US" dirty="0"/>
        </a:p>
      </dgm:t>
    </dgm:pt>
    <dgm:pt modelId="{46886EA5-E589-4684-8515-957C0592E6E8}" type="parTrans" cxnId="{899BE934-EA24-43DB-962E-27012AFE6B93}">
      <dgm:prSet/>
      <dgm:spPr/>
      <dgm:t>
        <a:bodyPr/>
        <a:lstStyle/>
        <a:p>
          <a:endParaRPr lang="en-US"/>
        </a:p>
      </dgm:t>
    </dgm:pt>
    <dgm:pt modelId="{3BAECB2D-BA5C-4599-8181-51AE41FC0938}" type="sibTrans" cxnId="{899BE934-EA24-43DB-962E-27012AFE6B93}">
      <dgm:prSet/>
      <dgm:spPr/>
      <dgm:t>
        <a:bodyPr/>
        <a:lstStyle/>
        <a:p>
          <a:endParaRPr lang="en-US"/>
        </a:p>
      </dgm:t>
    </dgm:pt>
    <dgm:pt modelId="{5F0C833A-A33A-4D81-88F5-8F1722575BBF}">
      <dgm:prSet phldrT="[Text]"/>
      <dgm:spPr/>
      <dgm:t>
        <a:bodyPr/>
        <a:lstStyle/>
        <a:p>
          <a:r>
            <a:rPr lang="en-US" dirty="0" smtClean="0"/>
            <a:t>Quality Control</a:t>
          </a:r>
          <a:endParaRPr lang="en-US" dirty="0"/>
        </a:p>
      </dgm:t>
    </dgm:pt>
    <dgm:pt modelId="{2F32EC9C-9674-4281-8E48-BCC7C2092C27}" type="parTrans" cxnId="{D29B1747-0063-40AF-9E08-3F3F7A2BB651}">
      <dgm:prSet/>
      <dgm:spPr/>
      <dgm:t>
        <a:bodyPr/>
        <a:lstStyle/>
        <a:p>
          <a:endParaRPr lang="en-US"/>
        </a:p>
      </dgm:t>
    </dgm:pt>
    <dgm:pt modelId="{7C1E0295-3C2B-4CE5-BB65-C6F848535A20}" type="sibTrans" cxnId="{D29B1747-0063-40AF-9E08-3F3F7A2BB651}">
      <dgm:prSet/>
      <dgm:spPr/>
      <dgm:t>
        <a:bodyPr/>
        <a:lstStyle/>
        <a:p>
          <a:endParaRPr lang="en-US"/>
        </a:p>
      </dgm:t>
    </dgm:pt>
    <dgm:pt modelId="{39BD1C17-3DE2-4CB0-A40D-82DD98A76C77}">
      <dgm:prSet phldrT="[Text]"/>
      <dgm:spPr/>
      <dgm:t>
        <a:bodyPr/>
        <a:lstStyle/>
        <a:p>
          <a:r>
            <a:rPr lang="en-US" dirty="0" smtClean="0"/>
            <a:t>Directly observe service delivery</a:t>
          </a:r>
          <a:endParaRPr lang="en-US" dirty="0"/>
        </a:p>
      </dgm:t>
    </dgm:pt>
    <dgm:pt modelId="{8F09148E-CCF4-4A26-A79C-B521C1874007}" type="parTrans" cxnId="{DE3B4080-1101-4EC9-8116-F89EE9CF2544}">
      <dgm:prSet/>
      <dgm:spPr/>
      <dgm:t>
        <a:bodyPr/>
        <a:lstStyle/>
        <a:p>
          <a:endParaRPr lang="en-US"/>
        </a:p>
      </dgm:t>
    </dgm:pt>
    <dgm:pt modelId="{C9C8B4A3-E3D9-4FE5-BD69-52853198EDAA}" type="sibTrans" cxnId="{DE3B4080-1101-4EC9-8116-F89EE9CF2544}">
      <dgm:prSet/>
      <dgm:spPr/>
      <dgm:t>
        <a:bodyPr/>
        <a:lstStyle/>
        <a:p>
          <a:endParaRPr lang="en-US"/>
        </a:p>
      </dgm:t>
    </dgm:pt>
    <dgm:pt modelId="{58EEE1E9-4A82-46DE-B7BB-20819F4670F1}">
      <dgm:prSet phldrT="[Text]"/>
      <dgm:spPr/>
      <dgm:t>
        <a:bodyPr/>
        <a:lstStyle/>
        <a:p>
          <a:r>
            <a:rPr lang="en-US" dirty="0" smtClean="0"/>
            <a:t>Review completed jobs</a:t>
          </a:r>
          <a:endParaRPr lang="en-US" dirty="0"/>
        </a:p>
      </dgm:t>
    </dgm:pt>
    <dgm:pt modelId="{F572C222-370A-45DA-9414-6894D315DF58}" type="parTrans" cxnId="{36A2996A-463F-4360-8609-3BC538B3158D}">
      <dgm:prSet/>
      <dgm:spPr/>
      <dgm:t>
        <a:bodyPr/>
        <a:lstStyle/>
        <a:p>
          <a:endParaRPr lang="en-US"/>
        </a:p>
      </dgm:t>
    </dgm:pt>
    <dgm:pt modelId="{EDF57D60-050C-4B35-B8E7-E022B8E443DE}" type="sibTrans" cxnId="{36A2996A-463F-4360-8609-3BC538B3158D}">
      <dgm:prSet/>
      <dgm:spPr/>
      <dgm:t>
        <a:bodyPr/>
        <a:lstStyle/>
        <a:p>
          <a:endParaRPr lang="en-US"/>
        </a:p>
      </dgm:t>
    </dgm:pt>
    <dgm:pt modelId="{5D19AD49-3C56-4849-851E-225907DECCC9}">
      <dgm:prSet phldrT="[Text]"/>
      <dgm:spPr/>
      <dgm:t>
        <a:bodyPr/>
        <a:lstStyle/>
        <a:p>
          <a:r>
            <a:rPr lang="en-US" dirty="0" smtClean="0"/>
            <a:t>Performance Measurement</a:t>
          </a:r>
          <a:endParaRPr lang="en-US" dirty="0"/>
        </a:p>
      </dgm:t>
    </dgm:pt>
    <dgm:pt modelId="{4CD5C320-FC6C-4C75-934D-110FE07DCE16}" type="parTrans" cxnId="{235E1F73-1E1C-4D7B-AADE-64D1C29C40FB}">
      <dgm:prSet/>
      <dgm:spPr/>
      <dgm:t>
        <a:bodyPr/>
        <a:lstStyle/>
        <a:p>
          <a:endParaRPr lang="en-US"/>
        </a:p>
      </dgm:t>
    </dgm:pt>
    <dgm:pt modelId="{7273463B-B134-4CAD-9FC6-A844F1014E61}" type="sibTrans" cxnId="{235E1F73-1E1C-4D7B-AADE-64D1C29C40FB}">
      <dgm:prSet/>
      <dgm:spPr/>
      <dgm:t>
        <a:bodyPr/>
        <a:lstStyle/>
        <a:p>
          <a:endParaRPr lang="en-US"/>
        </a:p>
      </dgm:t>
    </dgm:pt>
    <dgm:pt modelId="{3174B957-23B7-463D-B8BD-29875145EDB2}">
      <dgm:prSet phldrT="[Text]"/>
      <dgm:spPr/>
      <dgm:t>
        <a:bodyPr/>
        <a:lstStyle/>
        <a:p>
          <a:r>
            <a:rPr lang="en-US" dirty="0" smtClean="0"/>
            <a:t>Review performance over time</a:t>
          </a:r>
          <a:endParaRPr lang="en-US" dirty="0"/>
        </a:p>
      </dgm:t>
    </dgm:pt>
    <dgm:pt modelId="{D825E56C-5431-4453-AAA6-347715143691}" type="parTrans" cxnId="{47EA7B4C-A73B-4F66-A1FA-AE21F77FEAB5}">
      <dgm:prSet/>
      <dgm:spPr/>
      <dgm:t>
        <a:bodyPr/>
        <a:lstStyle/>
        <a:p>
          <a:endParaRPr lang="en-US"/>
        </a:p>
      </dgm:t>
    </dgm:pt>
    <dgm:pt modelId="{44BF2172-3C3C-459E-A26A-1FD0550590C0}" type="sibTrans" cxnId="{47EA7B4C-A73B-4F66-A1FA-AE21F77FEAB5}">
      <dgm:prSet/>
      <dgm:spPr/>
      <dgm:t>
        <a:bodyPr/>
        <a:lstStyle/>
        <a:p>
          <a:endParaRPr lang="en-US"/>
        </a:p>
      </dgm:t>
    </dgm:pt>
    <dgm:pt modelId="{834CE670-51C1-4495-8866-1F21A9B81378}">
      <dgm:prSet phldrT="[Text]"/>
      <dgm:spPr/>
      <dgm:t>
        <a:bodyPr/>
        <a:lstStyle/>
        <a:p>
          <a:r>
            <a:rPr lang="en-US" dirty="0" smtClean="0"/>
            <a:t>Refine process</a:t>
          </a:r>
          <a:endParaRPr lang="en-US" dirty="0"/>
        </a:p>
      </dgm:t>
    </dgm:pt>
    <dgm:pt modelId="{D9510948-A303-4B16-A1AA-47F33D06806B}" type="parTrans" cxnId="{B0684EEF-EF28-44F5-A49C-3ADAE5746D0B}">
      <dgm:prSet/>
      <dgm:spPr/>
      <dgm:t>
        <a:bodyPr/>
        <a:lstStyle/>
        <a:p>
          <a:endParaRPr lang="en-US"/>
        </a:p>
      </dgm:t>
    </dgm:pt>
    <dgm:pt modelId="{A7BF53F9-1669-40F4-874A-3BAEA2BAE4F7}" type="sibTrans" cxnId="{B0684EEF-EF28-44F5-A49C-3ADAE5746D0B}">
      <dgm:prSet/>
      <dgm:spPr/>
      <dgm:t>
        <a:bodyPr/>
        <a:lstStyle/>
        <a:p>
          <a:endParaRPr lang="en-US"/>
        </a:p>
      </dgm:t>
    </dgm:pt>
    <dgm:pt modelId="{3D97C86A-42B3-41A2-927E-12AE02A9ED4D}">
      <dgm:prSet phldrT="[Text]"/>
      <dgm:spPr/>
      <dgm:t>
        <a:bodyPr/>
        <a:lstStyle/>
        <a:p>
          <a:r>
            <a:rPr lang="en-US" dirty="0" smtClean="0"/>
            <a:t>Writing work orders</a:t>
          </a:r>
          <a:endParaRPr lang="en-US" dirty="0"/>
        </a:p>
      </dgm:t>
    </dgm:pt>
    <dgm:pt modelId="{E541AF2D-0CBF-4C1A-816E-3B06634D76DE}" type="sibTrans" cxnId="{D7787DD9-3CD8-43D8-881B-F0B1B57364FE}">
      <dgm:prSet/>
      <dgm:spPr/>
      <dgm:t>
        <a:bodyPr/>
        <a:lstStyle/>
        <a:p>
          <a:endParaRPr lang="en-US"/>
        </a:p>
      </dgm:t>
    </dgm:pt>
    <dgm:pt modelId="{0D8A7E88-6A18-4130-9778-4CB3D11649EC}" type="parTrans" cxnId="{D7787DD9-3CD8-43D8-881B-F0B1B57364FE}">
      <dgm:prSet/>
      <dgm:spPr/>
      <dgm:t>
        <a:bodyPr/>
        <a:lstStyle/>
        <a:p>
          <a:endParaRPr lang="en-US"/>
        </a:p>
      </dgm:t>
    </dgm:pt>
    <dgm:pt modelId="{FD2D6AAD-FE76-44AB-8DE0-6CC7D454AFD6}">
      <dgm:prSet phldrT="[Text]"/>
      <dgm:spPr/>
      <dgm:t>
        <a:bodyPr/>
        <a:lstStyle/>
        <a:p>
          <a:r>
            <a:rPr lang="en-US" dirty="0" smtClean="0"/>
            <a:t>Duct testing</a:t>
          </a:r>
          <a:endParaRPr lang="en-US" dirty="0"/>
        </a:p>
      </dgm:t>
    </dgm:pt>
    <dgm:pt modelId="{AC65E2E7-4400-4E57-88A3-B655C154956B}" type="sibTrans" cxnId="{56E39935-2F5F-4362-B73B-AF481B85C113}">
      <dgm:prSet/>
      <dgm:spPr/>
      <dgm:t>
        <a:bodyPr/>
        <a:lstStyle/>
        <a:p>
          <a:endParaRPr lang="en-US"/>
        </a:p>
      </dgm:t>
    </dgm:pt>
    <dgm:pt modelId="{D618C1D6-2004-4A0F-86CC-7BED1EDBB255}" type="parTrans" cxnId="{56E39935-2F5F-4362-B73B-AF481B85C113}">
      <dgm:prSet/>
      <dgm:spPr/>
      <dgm:t>
        <a:bodyPr/>
        <a:lstStyle/>
        <a:p>
          <a:endParaRPr lang="en-US"/>
        </a:p>
      </dgm:t>
    </dgm:pt>
    <dgm:pt modelId="{544C1578-754E-4447-BF7B-3F522366D023}">
      <dgm:prSet phldrT="[Text]"/>
      <dgm:spPr/>
      <dgm:t>
        <a:bodyPr/>
        <a:lstStyle/>
        <a:p>
          <a:r>
            <a:rPr lang="en-US" dirty="0" smtClean="0"/>
            <a:t>Use of testing results</a:t>
          </a:r>
          <a:endParaRPr lang="en-US" dirty="0"/>
        </a:p>
      </dgm:t>
    </dgm:pt>
    <dgm:pt modelId="{A02C3536-EA2F-4BF5-ADA2-DE653A6CA403}" type="sibTrans" cxnId="{033271C5-C05A-41B4-BB5F-2EE1EE7194D4}">
      <dgm:prSet/>
      <dgm:spPr/>
      <dgm:t>
        <a:bodyPr/>
        <a:lstStyle/>
        <a:p>
          <a:endParaRPr lang="en-US"/>
        </a:p>
      </dgm:t>
    </dgm:pt>
    <dgm:pt modelId="{98FA6D4F-E6D8-426C-9540-5BB6F94BE2A1}" type="parTrans" cxnId="{033271C5-C05A-41B4-BB5F-2EE1EE7194D4}">
      <dgm:prSet/>
      <dgm:spPr/>
      <dgm:t>
        <a:bodyPr/>
        <a:lstStyle/>
        <a:p>
          <a:endParaRPr lang="en-US"/>
        </a:p>
      </dgm:t>
    </dgm:pt>
    <dgm:pt modelId="{4C11D41C-3CD0-4DCA-A98F-5AD0EEDB86BF}">
      <dgm:prSet phldrT="[Text]"/>
      <dgm:spPr/>
      <dgm:t>
        <a:bodyPr/>
        <a:lstStyle/>
        <a:p>
          <a:r>
            <a:rPr lang="en-US" dirty="0" smtClean="0"/>
            <a:t>Customer education</a:t>
          </a:r>
          <a:endParaRPr lang="en-US" dirty="0"/>
        </a:p>
      </dgm:t>
    </dgm:pt>
    <dgm:pt modelId="{826D9558-D2F2-49C7-9CD6-BAB0D0A879EC}" type="parTrans" cxnId="{453DC036-6B8F-47E6-A9C9-1433A0300CF2}">
      <dgm:prSet/>
      <dgm:spPr/>
      <dgm:t>
        <a:bodyPr/>
        <a:lstStyle/>
        <a:p>
          <a:endParaRPr lang="en-US"/>
        </a:p>
      </dgm:t>
    </dgm:pt>
    <dgm:pt modelId="{80F35EB2-6153-4C4E-805B-2180DAED7304}" type="sibTrans" cxnId="{453DC036-6B8F-47E6-A9C9-1433A0300CF2}">
      <dgm:prSet/>
      <dgm:spPr/>
      <dgm:t>
        <a:bodyPr/>
        <a:lstStyle/>
        <a:p>
          <a:endParaRPr lang="en-US"/>
        </a:p>
      </dgm:t>
    </dgm:pt>
    <dgm:pt modelId="{7A968D08-0604-44C4-94BB-F8A839112FBA}">
      <dgm:prSet phldrT="[Text]"/>
      <dgm:spPr/>
      <dgm:t>
        <a:bodyPr/>
        <a:lstStyle/>
        <a:p>
          <a:endParaRPr lang="en-US" dirty="0"/>
        </a:p>
      </dgm:t>
    </dgm:pt>
    <dgm:pt modelId="{3FD2AD9B-86A6-4A70-A1CE-4D4C949F2395}" type="parTrans" cxnId="{876B529F-40F1-4095-B076-8D974E232AE8}">
      <dgm:prSet/>
      <dgm:spPr/>
      <dgm:t>
        <a:bodyPr/>
        <a:lstStyle/>
        <a:p>
          <a:endParaRPr lang="en-US"/>
        </a:p>
      </dgm:t>
    </dgm:pt>
    <dgm:pt modelId="{1DBD30EA-328C-41B6-8791-BAB2EA40920D}" type="sibTrans" cxnId="{876B529F-40F1-4095-B076-8D974E232AE8}">
      <dgm:prSet/>
      <dgm:spPr/>
      <dgm:t>
        <a:bodyPr/>
        <a:lstStyle/>
        <a:p>
          <a:endParaRPr lang="en-US"/>
        </a:p>
      </dgm:t>
    </dgm:pt>
    <dgm:pt modelId="{ACC1E4AA-325F-42E6-A327-1B8126341AD1}">
      <dgm:prSet phldrT="[Text]"/>
      <dgm:spPr/>
      <dgm:t>
        <a:bodyPr/>
        <a:lstStyle/>
        <a:p>
          <a:r>
            <a:rPr lang="en-US" dirty="0" smtClean="0"/>
            <a:t>Addressing high baseload use</a:t>
          </a:r>
          <a:endParaRPr lang="en-US" dirty="0"/>
        </a:p>
      </dgm:t>
    </dgm:pt>
    <dgm:pt modelId="{FA7DB9D6-7B9A-4604-A07F-E6A9F531AE0C}" type="parTrans" cxnId="{67C99CE8-1AD4-4BB2-8DE6-A72DA0769D06}">
      <dgm:prSet/>
      <dgm:spPr/>
      <dgm:t>
        <a:bodyPr/>
        <a:lstStyle/>
        <a:p>
          <a:endParaRPr lang="en-US"/>
        </a:p>
      </dgm:t>
    </dgm:pt>
    <dgm:pt modelId="{0085721F-8AB1-40A4-8467-1BBCDA375ED3}" type="sibTrans" cxnId="{67C99CE8-1AD4-4BB2-8DE6-A72DA0769D06}">
      <dgm:prSet/>
      <dgm:spPr/>
      <dgm:t>
        <a:bodyPr/>
        <a:lstStyle/>
        <a:p>
          <a:endParaRPr lang="en-US"/>
        </a:p>
      </dgm:t>
    </dgm:pt>
    <dgm:pt modelId="{907D94F7-65E7-4138-BBA0-8DC478B980F9}">
      <dgm:prSet phldrT="[Text]"/>
      <dgm:spPr/>
      <dgm:t>
        <a:bodyPr/>
        <a:lstStyle/>
        <a:p>
          <a:r>
            <a:rPr lang="en-US" dirty="0" smtClean="0"/>
            <a:t>Ensure best practices are followed</a:t>
          </a:r>
          <a:endParaRPr lang="en-US" dirty="0"/>
        </a:p>
      </dgm:t>
    </dgm:pt>
    <dgm:pt modelId="{A179E66E-CE84-4FCE-B41B-E2F123D3DCE3}" type="parTrans" cxnId="{78007AC9-05C0-4384-A811-CBDA62931608}">
      <dgm:prSet/>
      <dgm:spPr/>
      <dgm:t>
        <a:bodyPr/>
        <a:lstStyle/>
        <a:p>
          <a:endParaRPr lang="en-US"/>
        </a:p>
      </dgm:t>
    </dgm:pt>
    <dgm:pt modelId="{516ADF88-C60B-453E-8A10-BE74E2F40559}" type="sibTrans" cxnId="{78007AC9-05C0-4384-A811-CBDA62931608}">
      <dgm:prSet/>
      <dgm:spPr/>
      <dgm:t>
        <a:bodyPr/>
        <a:lstStyle/>
        <a:p>
          <a:endParaRPr lang="en-US"/>
        </a:p>
      </dgm:t>
    </dgm:pt>
    <dgm:pt modelId="{41DDB20A-C76F-4D9D-9CAE-279E9F3990D8}">
      <dgm:prSet phldrT="[Text]"/>
      <dgm:spPr/>
      <dgm:t>
        <a:bodyPr/>
        <a:lstStyle/>
        <a:p>
          <a:r>
            <a:rPr lang="en-US" dirty="0" smtClean="0"/>
            <a:t>Require crews to return to fix</a:t>
          </a:r>
          <a:endParaRPr lang="en-US" dirty="0"/>
        </a:p>
      </dgm:t>
    </dgm:pt>
    <dgm:pt modelId="{695166CC-AD03-4B55-8334-6177EA4D33EA}" type="parTrans" cxnId="{5B5FF0B6-63D2-4505-9F49-F06BDD4B747C}">
      <dgm:prSet/>
      <dgm:spPr/>
      <dgm:t>
        <a:bodyPr/>
        <a:lstStyle/>
        <a:p>
          <a:endParaRPr lang="en-US"/>
        </a:p>
      </dgm:t>
    </dgm:pt>
    <dgm:pt modelId="{8D529B11-9595-407B-AB9B-0DEAF8EBA0F0}" type="sibTrans" cxnId="{5B5FF0B6-63D2-4505-9F49-F06BDD4B747C}">
      <dgm:prSet/>
      <dgm:spPr/>
      <dgm:t>
        <a:bodyPr/>
        <a:lstStyle/>
        <a:p>
          <a:endParaRPr lang="en-US"/>
        </a:p>
      </dgm:t>
    </dgm:pt>
    <dgm:pt modelId="{BA2C3370-2824-4B4A-B202-14F6BF1DAA51}">
      <dgm:prSet phldrT="[Text]"/>
      <dgm:spPr/>
      <dgm:t>
        <a:bodyPr/>
        <a:lstStyle/>
        <a:p>
          <a:r>
            <a:rPr lang="en-US" dirty="0" smtClean="0"/>
            <a:t>Define targets</a:t>
          </a:r>
          <a:endParaRPr lang="en-US" dirty="0"/>
        </a:p>
      </dgm:t>
    </dgm:pt>
    <dgm:pt modelId="{7FFA8C19-35E6-42A9-8D51-EFC639CEAE21}" type="parTrans" cxnId="{DD739AE6-32EE-492F-A88B-D1686ED17A16}">
      <dgm:prSet/>
      <dgm:spPr/>
      <dgm:t>
        <a:bodyPr/>
        <a:lstStyle/>
        <a:p>
          <a:endParaRPr lang="en-US"/>
        </a:p>
      </dgm:t>
    </dgm:pt>
    <dgm:pt modelId="{85AB0363-D89D-4C08-AA15-97EF0A8F812D}" type="sibTrans" cxnId="{DD739AE6-32EE-492F-A88B-D1686ED17A16}">
      <dgm:prSet/>
      <dgm:spPr/>
      <dgm:t>
        <a:bodyPr/>
        <a:lstStyle/>
        <a:p>
          <a:endParaRPr lang="en-US"/>
        </a:p>
      </dgm:t>
    </dgm:pt>
    <dgm:pt modelId="{0A3BC7BC-8041-4B61-9A7A-D583D13F012C}">
      <dgm:prSet phldrT="[Text]"/>
      <dgm:spPr/>
      <dgm:t>
        <a:bodyPr/>
        <a:lstStyle/>
        <a:p>
          <a:r>
            <a:rPr lang="en-US" dirty="0" smtClean="0"/>
            <a:t>Measure again</a:t>
          </a:r>
          <a:endParaRPr lang="en-US" dirty="0"/>
        </a:p>
      </dgm:t>
    </dgm:pt>
    <dgm:pt modelId="{E3C1D697-6119-4595-88FB-D2D709B5ECB2}" type="parTrans" cxnId="{B33F3131-F171-4A43-AEC6-1B1349B267CD}">
      <dgm:prSet/>
      <dgm:spPr/>
      <dgm:t>
        <a:bodyPr/>
        <a:lstStyle/>
        <a:p>
          <a:endParaRPr lang="en-US"/>
        </a:p>
      </dgm:t>
    </dgm:pt>
    <dgm:pt modelId="{2D1DB8F3-3BBE-4D49-AECC-A1ADC3A71830}" type="sibTrans" cxnId="{B33F3131-F171-4A43-AEC6-1B1349B267CD}">
      <dgm:prSet/>
      <dgm:spPr/>
      <dgm:t>
        <a:bodyPr/>
        <a:lstStyle/>
        <a:p>
          <a:endParaRPr lang="en-US"/>
        </a:p>
      </dgm:t>
    </dgm:pt>
    <dgm:pt modelId="{FCF26FCC-7C90-45B2-BE02-00B7E963E355}" type="pres">
      <dgm:prSet presAssocID="{73432ECE-13BF-44EA-A64B-DF70C081F84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4DAF01C-ED47-48CD-9B18-CA39BA3DD659}" type="pres">
      <dgm:prSet presAssocID="{0245EECB-8C5D-4676-A7D7-E24AE9AE4573}" presName="composite" presStyleCnt="0"/>
      <dgm:spPr/>
    </dgm:pt>
    <dgm:pt modelId="{C08AD0EA-47E7-4998-94C3-67F0F4F29E00}" type="pres">
      <dgm:prSet presAssocID="{0245EECB-8C5D-4676-A7D7-E24AE9AE4573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17D260A-0A81-4ACE-A2BB-17D5699E4280}" type="pres">
      <dgm:prSet presAssocID="{0245EECB-8C5D-4676-A7D7-E24AE9AE4573}" presName="desTx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D64E867-6707-4C63-814E-A499D229CBE6}" type="pres">
      <dgm:prSet presAssocID="{F91A5D53-789D-4B18-B874-E76BAD97E2F6}" presName="space" presStyleCnt="0"/>
      <dgm:spPr/>
    </dgm:pt>
    <dgm:pt modelId="{192BA4FB-B522-48B6-A18B-43AA4A2D098B}" type="pres">
      <dgm:prSet presAssocID="{5F0C833A-A33A-4D81-88F5-8F1722575BBF}" presName="composite" presStyleCnt="0"/>
      <dgm:spPr/>
    </dgm:pt>
    <dgm:pt modelId="{9A09448E-272B-4CBF-BEF7-BE79F9DD6036}" type="pres">
      <dgm:prSet presAssocID="{5F0C833A-A33A-4D81-88F5-8F1722575BBF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422C58-DCDF-4604-BC27-900572DAC05E}" type="pres">
      <dgm:prSet presAssocID="{5F0C833A-A33A-4D81-88F5-8F1722575BBF}" presName="desTx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9CD195-BD9B-4320-8620-0FBC8C58BD59}" type="pres">
      <dgm:prSet presAssocID="{7C1E0295-3C2B-4CE5-BB65-C6F848535A20}" presName="space" presStyleCnt="0"/>
      <dgm:spPr/>
    </dgm:pt>
    <dgm:pt modelId="{7FABFD59-D9EB-40D2-AA4E-FB35E920A6F8}" type="pres">
      <dgm:prSet presAssocID="{5D19AD49-3C56-4849-851E-225907DECCC9}" presName="composite" presStyleCnt="0"/>
      <dgm:spPr/>
    </dgm:pt>
    <dgm:pt modelId="{BFA09131-9BDF-4B93-A174-0E34003C8432}" type="pres">
      <dgm:prSet presAssocID="{5D19AD49-3C56-4849-851E-225907DECCC9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7B73528-7992-43AB-910E-2D19035F5220}" type="pres">
      <dgm:prSet presAssocID="{5D19AD49-3C56-4849-851E-225907DECCC9}" presName="desTx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B5FF0B6-63D2-4505-9F49-F06BDD4B747C}" srcId="{5F0C833A-A33A-4D81-88F5-8F1722575BBF}" destId="{41DDB20A-C76F-4D9D-9CAE-279E9F3990D8}" srcOrd="3" destOrd="0" parTransId="{695166CC-AD03-4B55-8334-6177EA4D33EA}" sibTransId="{8D529B11-9595-407B-AB9B-0DEAF8EBA0F0}"/>
    <dgm:cxn modelId="{25633F51-3949-42D5-8B9D-A0D0782C970D}" type="presOf" srcId="{5F0C833A-A33A-4D81-88F5-8F1722575BBF}" destId="{9A09448E-272B-4CBF-BEF7-BE79F9DD6036}" srcOrd="0" destOrd="0" presId="urn:microsoft.com/office/officeart/2005/8/layout/hList1"/>
    <dgm:cxn modelId="{D7787DD9-3CD8-43D8-881B-F0B1B57364FE}" srcId="{0245EECB-8C5D-4676-A7D7-E24AE9AE4573}" destId="{3D97C86A-42B3-41A2-927E-12AE02A9ED4D}" srcOrd="3" destOrd="0" parTransId="{0D8A7E88-6A18-4130-9778-4CB3D11649EC}" sibTransId="{E541AF2D-0CBF-4C1A-816E-3B06634D76DE}"/>
    <dgm:cxn modelId="{6063F53D-5228-4C31-9F36-E2816771C5C4}" type="presOf" srcId="{3D97C86A-42B3-41A2-927E-12AE02A9ED4D}" destId="{C17D260A-0A81-4ACE-A2BB-17D5699E4280}" srcOrd="0" destOrd="3" presId="urn:microsoft.com/office/officeart/2005/8/layout/hList1"/>
    <dgm:cxn modelId="{3F31404C-6181-408D-BCAD-151C5DFD2C80}" type="presOf" srcId="{39BD1C17-3DE2-4CB0-A40D-82DD98A76C77}" destId="{20422C58-DCDF-4604-BC27-900572DAC05E}" srcOrd="0" destOrd="0" presId="urn:microsoft.com/office/officeart/2005/8/layout/hList1"/>
    <dgm:cxn modelId="{4EA2340D-1CDC-4080-8514-B8C82103C10E}" type="presOf" srcId="{BA2C3370-2824-4B4A-B202-14F6BF1DAA51}" destId="{27B73528-7992-43AB-910E-2D19035F5220}" srcOrd="0" destOrd="0" presId="urn:microsoft.com/office/officeart/2005/8/layout/hList1"/>
    <dgm:cxn modelId="{6AFB5FAC-D2E8-491B-8D26-D1120624B12F}" srcId="{73432ECE-13BF-44EA-A64B-DF70C081F842}" destId="{0245EECB-8C5D-4676-A7D7-E24AE9AE4573}" srcOrd="0" destOrd="0" parTransId="{C0677BAF-8B1C-4819-9D0B-71DF053100B5}" sibTransId="{F91A5D53-789D-4B18-B874-E76BAD97E2F6}"/>
    <dgm:cxn modelId="{5946DE3A-A97E-442A-A080-B8B66A79C0E9}" type="presOf" srcId="{FD2D6AAD-FE76-44AB-8DE0-6CC7D454AFD6}" destId="{C17D260A-0A81-4ACE-A2BB-17D5699E4280}" srcOrd="0" destOrd="2" presId="urn:microsoft.com/office/officeart/2005/8/layout/hList1"/>
    <dgm:cxn modelId="{235E1F73-1E1C-4D7B-AADE-64D1C29C40FB}" srcId="{73432ECE-13BF-44EA-A64B-DF70C081F842}" destId="{5D19AD49-3C56-4849-851E-225907DECCC9}" srcOrd="2" destOrd="0" parTransId="{4CD5C320-FC6C-4C75-934D-110FE07DCE16}" sibTransId="{7273463B-B134-4CAD-9FC6-A844F1014E61}"/>
    <dgm:cxn modelId="{D89D6540-0D79-48CB-BA1C-0EE67EC3E642}" type="presOf" srcId="{73432ECE-13BF-44EA-A64B-DF70C081F842}" destId="{FCF26FCC-7C90-45B2-BE02-00B7E963E355}" srcOrd="0" destOrd="0" presId="urn:microsoft.com/office/officeart/2005/8/layout/hList1"/>
    <dgm:cxn modelId="{47EA7B4C-A73B-4F66-A1FA-AE21F77FEAB5}" srcId="{5D19AD49-3C56-4849-851E-225907DECCC9}" destId="{3174B957-23B7-463D-B8BD-29875145EDB2}" srcOrd="1" destOrd="0" parTransId="{D825E56C-5431-4453-AAA6-347715143691}" sibTransId="{44BF2172-3C3C-459E-A26A-1FD0550590C0}"/>
    <dgm:cxn modelId="{08BA4E4D-E9EE-4BAB-AB91-C7A64EBF4BD8}" type="presOf" srcId="{907D94F7-65E7-4138-BBA0-8DC478B980F9}" destId="{20422C58-DCDF-4604-BC27-900572DAC05E}" srcOrd="0" destOrd="2" presId="urn:microsoft.com/office/officeart/2005/8/layout/hList1"/>
    <dgm:cxn modelId="{DE3B4080-1101-4EC9-8116-F89EE9CF2544}" srcId="{5F0C833A-A33A-4D81-88F5-8F1722575BBF}" destId="{39BD1C17-3DE2-4CB0-A40D-82DD98A76C77}" srcOrd="0" destOrd="0" parTransId="{8F09148E-CCF4-4A26-A79C-B521C1874007}" sibTransId="{C9C8B4A3-E3D9-4FE5-BD69-52853198EDAA}"/>
    <dgm:cxn modelId="{71754908-4985-4CED-973F-E327C909E1CF}" type="presOf" srcId="{58EEE1E9-4A82-46DE-B7BB-20819F4670F1}" destId="{20422C58-DCDF-4604-BC27-900572DAC05E}" srcOrd="0" destOrd="1" presId="urn:microsoft.com/office/officeart/2005/8/layout/hList1"/>
    <dgm:cxn modelId="{DD739AE6-32EE-492F-A88B-D1686ED17A16}" srcId="{5D19AD49-3C56-4849-851E-225907DECCC9}" destId="{BA2C3370-2824-4B4A-B202-14F6BF1DAA51}" srcOrd="0" destOrd="0" parTransId="{7FFA8C19-35E6-42A9-8D51-EFC639CEAE21}" sibTransId="{85AB0363-D89D-4C08-AA15-97EF0A8F812D}"/>
    <dgm:cxn modelId="{453DC036-6B8F-47E6-A9C9-1433A0300CF2}" srcId="{0245EECB-8C5D-4676-A7D7-E24AE9AE4573}" destId="{4C11D41C-3CD0-4DCA-A98F-5AD0EEDB86BF}" srcOrd="4" destOrd="0" parTransId="{826D9558-D2F2-49C7-9CD6-BAB0D0A879EC}" sibTransId="{80F35EB2-6153-4C4E-805B-2180DAED7304}"/>
    <dgm:cxn modelId="{7672B4A9-C737-400A-AF65-4FF2BA6FB301}" type="presOf" srcId="{5D19AD49-3C56-4849-851E-225907DECCC9}" destId="{BFA09131-9BDF-4B93-A174-0E34003C8432}" srcOrd="0" destOrd="0" presId="urn:microsoft.com/office/officeart/2005/8/layout/hList1"/>
    <dgm:cxn modelId="{AEE11E48-B745-4954-8FA6-08DA98F09370}" type="presOf" srcId="{0A3BC7BC-8041-4B61-9A7A-D583D13F012C}" destId="{27B73528-7992-43AB-910E-2D19035F5220}" srcOrd="0" destOrd="3" presId="urn:microsoft.com/office/officeart/2005/8/layout/hList1"/>
    <dgm:cxn modelId="{842CAD10-11A8-40AA-9BCE-1EB1C2172667}" type="presOf" srcId="{834F54B5-F331-4549-8119-1A254F98ACBD}" destId="{C17D260A-0A81-4ACE-A2BB-17D5699E4280}" srcOrd="0" destOrd="0" presId="urn:microsoft.com/office/officeart/2005/8/layout/hList1"/>
    <dgm:cxn modelId="{D29B1747-0063-40AF-9E08-3F3F7A2BB651}" srcId="{73432ECE-13BF-44EA-A64B-DF70C081F842}" destId="{5F0C833A-A33A-4D81-88F5-8F1722575BBF}" srcOrd="1" destOrd="0" parTransId="{2F32EC9C-9674-4281-8E48-BCC7C2092C27}" sibTransId="{7C1E0295-3C2B-4CE5-BB65-C6F848535A20}"/>
    <dgm:cxn modelId="{56E39935-2F5F-4362-B73B-AF481B85C113}" srcId="{0245EECB-8C5D-4676-A7D7-E24AE9AE4573}" destId="{FD2D6AAD-FE76-44AB-8DE0-6CC7D454AFD6}" srcOrd="2" destOrd="0" parTransId="{D618C1D6-2004-4A0F-86CC-7BED1EDBB255}" sibTransId="{AC65E2E7-4400-4E57-88A3-B655C154956B}"/>
    <dgm:cxn modelId="{B33F3131-F171-4A43-AEC6-1B1349B267CD}" srcId="{5D19AD49-3C56-4849-851E-225907DECCC9}" destId="{0A3BC7BC-8041-4B61-9A7A-D583D13F012C}" srcOrd="3" destOrd="0" parTransId="{E3C1D697-6119-4595-88FB-D2D709B5ECB2}" sibTransId="{2D1DB8F3-3BBE-4D49-AECC-A1ADC3A71830}"/>
    <dgm:cxn modelId="{09F3C257-236A-408F-B04A-22945AD5F443}" type="presOf" srcId="{0245EECB-8C5D-4676-A7D7-E24AE9AE4573}" destId="{C08AD0EA-47E7-4998-94C3-67F0F4F29E00}" srcOrd="0" destOrd="0" presId="urn:microsoft.com/office/officeart/2005/8/layout/hList1"/>
    <dgm:cxn modelId="{C11EFCF5-9E9F-4232-B385-74D4E17D51AA}" type="presOf" srcId="{41DDB20A-C76F-4D9D-9CAE-279E9F3990D8}" destId="{20422C58-DCDF-4604-BC27-900572DAC05E}" srcOrd="0" destOrd="3" presId="urn:microsoft.com/office/officeart/2005/8/layout/hList1"/>
    <dgm:cxn modelId="{78007AC9-05C0-4384-A811-CBDA62931608}" srcId="{5F0C833A-A33A-4D81-88F5-8F1722575BBF}" destId="{907D94F7-65E7-4138-BBA0-8DC478B980F9}" srcOrd="2" destOrd="0" parTransId="{A179E66E-CE84-4FCE-B41B-E2F123D3DCE3}" sibTransId="{516ADF88-C60B-453E-8A10-BE74E2F40559}"/>
    <dgm:cxn modelId="{033271C5-C05A-41B4-BB5F-2EE1EE7194D4}" srcId="{0245EECB-8C5D-4676-A7D7-E24AE9AE4573}" destId="{544C1578-754E-4447-BF7B-3F522366D023}" srcOrd="1" destOrd="0" parTransId="{98FA6D4F-E6D8-426C-9540-5BB6F94BE2A1}" sibTransId="{A02C3536-EA2F-4BF5-ADA2-DE653A6CA403}"/>
    <dgm:cxn modelId="{67C99CE8-1AD4-4BB2-8DE6-A72DA0769D06}" srcId="{0245EECB-8C5D-4676-A7D7-E24AE9AE4573}" destId="{ACC1E4AA-325F-42E6-A327-1B8126341AD1}" srcOrd="5" destOrd="0" parTransId="{FA7DB9D6-7B9A-4604-A07F-E6A9F531AE0C}" sibTransId="{0085721F-8AB1-40A4-8467-1BBCDA375ED3}"/>
    <dgm:cxn modelId="{6FAF5111-6AE5-43DC-BBF1-88B146574D52}" type="presOf" srcId="{834CE670-51C1-4495-8866-1F21A9B81378}" destId="{27B73528-7992-43AB-910E-2D19035F5220}" srcOrd="0" destOrd="2" presId="urn:microsoft.com/office/officeart/2005/8/layout/hList1"/>
    <dgm:cxn modelId="{899BE934-EA24-43DB-962E-27012AFE6B93}" srcId="{0245EECB-8C5D-4676-A7D7-E24AE9AE4573}" destId="{834F54B5-F331-4549-8119-1A254F98ACBD}" srcOrd="0" destOrd="0" parTransId="{46886EA5-E589-4684-8515-957C0592E6E8}" sibTransId="{3BAECB2D-BA5C-4599-8181-51AE41FC0938}"/>
    <dgm:cxn modelId="{713C56E5-3030-4917-B814-1936C27F3F3E}" type="presOf" srcId="{544C1578-754E-4447-BF7B-3F522366D023}" destId="{C17D260A-0A81-4ACE-A2BB-17D5699E4280}" srcOrd="0" destOrd="1" presId="urn:microsoft.com/office/officeart/2005/8/layout/hList1"/>
    <dgm:cxn modelId="{84B72D05-07EF-4CE1-94D0-9DE8B2A85ED5}" type="presOf" srcId="{4C11D41C-3CD0-4DCA-A98F-5AD0EEDB86BF}" destId="{C17D260A-0A81-4ACE-A2BB-17D5699E4280}" srcOrd="0" destOrd="4" presId="urn:microsoft.com/office/officeart/2005/8/layout/hList1"/>
    <dgm:cxn modelId="{C1D5FE79-3DDB-4376-9C89-B978781F7D8E}" type="presOf" srcId="{7A968D08-0604-44C4-94BB-F8A839112FBA}" destId="{C17D260A-0A81-4ACE-A2BB-17D5699E4280}" srcOrd="0" destOrd="6" presId="urn:microsoft.com/office/officeart/2005/8/layout/hList1"/>
    <dgm:cxn modelId="{876B529F-40F1-4095-B076-8D974E232AE8}" srcId="{0245EECB-8C5D-4676-A7D7-E24AE9AE4573}" destId="{7A968D08-0604-44C4-94BB-F8A839112FBA}" srcOrd="6" destOrd="0" parTransId="{3FD2AD9B-86A6-4A70-A1CE-4D4C949F2395}" sibTransId="{1DBD30EA-328C-41B6-8791-BAB2EA40920D}"/>
    <dgm:cxn modelId="{5720DE31-922E-490F-A562-87789F429706}" type="presOf" srcId="{3174B957-23B7-463D-B8BD-29875145EDB2}" destId="{27B73528-7992-43AB-910E-2D19035F5220}" srcOrd="0" destOrd="1" presId="urn:microsoft.com/office/officeart/2005/8/layout/hList1"/>
    <dgm:cxn modelId="{CF3C623C-DE81-405F-B5CB-C0D1A5D622EF}" type="presOf" srcId="{ACC1E4AA-325F-42E6-A327-1B8126341AD1}" destId="{C17D260A-0A81-4ACE-A2BB-17D5699E4280}" srcOrd="0" destOrd="5" presId="urn:microsoft.com/office/officeart/2005/8/layout/hList1"/>
    <dgm:cxn modelId="{B0684EEF-EF28-44F5-A49C-3ADAE5746D0B}" srcId="{5D19AD49-3C56-4849-851E-225907DECCC9}" destId="{834CE670-51C1-4495-8866-1F21A9B81378}" srcOrd="2" destOrd="0" parTransId="{D9510948-A303-4B16-A1AA-47F33D06806B}" sibTransId="{A7BF53F9-1669-40F4-874A-3BAEA2BAE4F7}"/>
    <dgm:cxn modelId="{36A2996A-463F-4360-8609-3BC538B3158D}" srcId="{5F0C833A-A33A-4D81-88F5-8F1722575BBF}" destId="{58EEE1E9-4A82-46DE-B7BB-20819F4670F1}" srcOrd="1" destOrd="0" parTransId="{F572C222-370A-45DA-9414-6894D315DF58}" sibTransId="{EDF57D60-050C-4B35-B8E7-E022B8E443DE}"/>
    <dgm:cxn modelId="{040D1299-BC03-4739-A3BF-E2A1042B26C9}" type="presParOf" srcId="{FCF26FCC-7C90-45B2-BE02-00B7E963E355}" destId="{54DAF01C-ED47-48CD-9B18-CA39BA3DD659}" srcOrd="0" destOrd="0" presId="urn:microsoft.com/office/officeart/2005/8/layout/hList1"/>
    <dgm:cxn modelId="{5D986278-60A7-4D3C-9201-3399879EAA0E}" type="presParOf" srcId="{54DAF01C-ED47-48CD-9B18-CA39BA3DD659}" destId="{C08AD0EA-47E7-4998-94C3-67F0F4F29E00}" srcOrd="0" destOrd="0" presId="urn:microsoft.com/office/officeart/2005/8/layout/hList1"/>
    <dgm:cxn modelId="{42C48892-76D8-4C75-AC69-2783F23F1F4C}" type="presParOf" srcId="{54DAF01C-ED47-48CD-9B18-CA39BA3DD659}" destId="{C17D260A-0A81-4ACE-A2BB-17D5699E4280}" srcOrd="1" destOrd="0" presId="urn:microsoft.com/office/officeart/2005/8/layout/hList1"/>
    <dgm:cxn modelId="{77CF139C-6053-4010-A935-710B7FD6DC8B}" type="presParOf" srcId="{FCF26FCC-7C90-45B2-BE02-00B7E963E355}" destId="{6D64E867-6707-4C63-814E-A499D229CBE6}" srcOrd="1" destOrd="0" presId="urn:microsoft.com/office/officeart/2005/8/layout/hList1"/>
    <dgm:cxn modelId="{F3D387DA-51A6-48D0-A7D2-2900939EE7F4}" type="presParOf" srcId="{FCF26FCC-7C90-45B2-BE02-00B7E963E355}" destId="{192BA4FB-B522-48B6-A18B-43AA4A2D098B}" srcOrd="2" destOrd="0" presId="urn:microsoft.com/office/officeart/2005/8/layout/hList1"/>
    <dgm:cxn modelId="{059D89B1-9FCF-42E4-87EC-5666A2100CB1}" type="presParOf" srcId="{192BA4FB-B522-48B6-A18B-43AA4A2D098B}" destId="{9A09448E-272B-4CBF-BEF7-BE79F9DD6036}" srcOrd="0" destOrd="0" presId="urn:microsoft.com/office/officeart/2005/8/layout/hList1"/>
    <dgm:cxn modelId="{4EE0203C-962F-49BB-9C4E-101E46A0D1F6}" type="presParOf" srcId="{192BA4FB-B522-48B6-A18B-43AA4A2D098B}" destId="{20422C58-DCDF-4604-BC27-900572DAC05E}" srcOrd="1" destOrd="0" presId="urn:microsoft.com/office/officeart/2005/8/layout/hList1"/>
    <dgm:cxn modelId="{25F3750A-43A5-49B9-A54D-859EFB475C24}" type="presParOf" srcId="{FCF26FCC-7C90-45B2-BE02-00B7E963E355}" destId="{3D9CD195-BD9B-4320-8620-0FBC8C58BD59}" srcOrd="3" destOrd="0" presId="urn:microsoft.com/office/officeart/2005/8/layout/hList1"/>
    <dgm:cxn modelId="{E263CDF6-EBF5-4940-B83F-482D194F8A57}" type="presParOf" srcId="{FCF26FCC-7C90-45B2-BE02-00B7E963E355}" destId="{7FABFD59-D9EB-40D2-AA4E-FB35E920A6F8}" srcOrd="4" destOrd="0" presId="urn:microsoft.com/office/officeart/2005/8/layout/hList1"/>
    <dgm:cxn modelId="{7D82347D-B70A-4387-BBC4-7F7D3FC9A0B3}" type="presParOf" srcId="{7FABFD59-D9EB-40D2-AA4E-FB35E920A6F8}" destId="{BFA09131-9BDF-4B93-A174-0E34003C8432}" srcOrd="0" destOrd="0" presId="urn:microsoft.com/office/officeart/2005/8/layout/hList1"/>
    <dgm:cxn modelId="{3D1703BF-36E3-407C-8952-98E92C17D105}" type="presParOf" srcId="{7FABFD59-D9EB-40D2-AA4E-FB35E920A6F8}" destId="{27B73528-7992-43AB-910E-2D19035F5220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3.xml><?xml version="1.0" encoding="utf-8"?>
<dgm:dataModel xmlns:dgm="http://schemas.openxmlformats.org/drawingml/2006/diagram" xmlns:a="http://schemas.openxmlformats.org/drawingml/2006/main">
  <dgm:ptLst>
    <dgm:pt modelId="{C3A2D506-4A49-486C-9557-C2BAC412F49E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4CDB60A-0366-41AF-9E53-C8DA93CAA37F}">
      <dgm:prSet phldrT="[Text]"/>
      <dgm:spPr/>
      <dgm:t>
        <a:bodyPr/>
        <a:lstStyle/>
        <a:p>
          <a:r>
            <a:rPr lang="en-US" dirty="0" smtClean="0"/>
            <a:t>Staff</a:t>
          </a:r>
          <a:endParaRPr lang="en-US" dirty="0"/>
        </a:p>
      </dgm:t>
    </dgm:pt>
    <dgm:pt modelId="{DF790C25-CEE5-45A1-822F-9578F8A35ECC}" type="parTrans" cxnId="{B5484655-1490-4877-9C82-A4DFB1562F7F}">
      <dgm:prSet/>
      <dgm:spPr/>
      <dgm:t>
        <a:bodyPr/>
        <a:lstStyle/>
        <a:p>
          <a:endParaRPr lang="en-US"/>
        </a:p>
      </dgm:t>
    </dgm:pt>
    <dgm:pt modelId="{957CF1B7-2E40-4381-BB99-F38A60FCB0D1}" type="sibTrans" cxnId="{B5484655-1490-4877-9C82-A4DFB1562F7F}">
      <dgm:prSet/>
      <dgm:spPr/>
      <dgm:t>
        <a:bodyPr/>
        <a:lstStyle/>
        <a:p>
          <a:endParaRPr lang="en-US"/>
        </a:p>
      </dgm:t>
    </dgm:pt>
    <dgm:pt modelId="{223A135E-36E6-4E49-9017-0F1EEB65FEC4}">
      <dgm:prSet phldrT="[Text]"/>
      <dgm:spPr/>
      <dgm:t>
        <a:bodyPr/>
        <a:lstStyle/>
        <a:p>
          <a:r>
            <a:rPr lang="en-US" dirty="0" smtClean="0"/>
            <a:t>Requirements</a:t>
          </a:r>
          <a:endParaRPr lang="en-US" dirty="0"/>
        </a:p>
      </dgm:t>
    </dgm:pt>
    <dgm:pt modelId="{F27238AF-2793-4A8F-8008-9D8993AEF8CF}" type="parTrans" cxnId="{F2882715-5E4B-4CBF-AE76-BC6EC6B5117F}">
      <dgm:prSet/>
      <dgm:spPr/>
      <dgm:t>
        <a:bodyPr/>
        <a:lstStyle/>
        <a:p>
          <a:endParaRPr lang="en-US"/>
        </a:p>
      </dgm:t>
    </dgm:pt>
    <dgm:pt modelId="{C13051DB-90EB-42FD-9003-3B7F1B65E158}" type="sibTrans" cxnId="{F2882715-5E4B-4CBF-AE76-BC6EC6B5117F}">
      <dgm:prSet/>
      <dgm:spPr/>
      <dgm:t>
        <a:bodyPr/>
        <a:lstStyle/>
        <a:p>
          <a:endParaRPr lang="en-US"/>
        </a:p>
      </dgm:t>
    </dgm:pt>
    <dgm:pt modelId="{0770B4C4-90D7-469A-936E-EF0148A8708C}">
      <dgm:prSet phldrT="[Text]"/>
      <dgm:spPr/>
      <dgm:t>
        <a:bodyPr/>
        <a:lstStyle/>
        <a:p>
          <a:r>
            <a:rPr lang="en-US" dirty="0" smtClean="0"/>
            <a:t>Training</a:t>
          </a:r>
          <a:endParaRPr lang="en-US" dirty="0"/>
        </a:p>
      </dgm:t>
    </dgm:pt>
    <dgm:pt modelId="{54421C46-27B7-4264-AE5E-868F6E7F2310}" type="parTrans" cxnId="{DC9A5735-AAC6-4382-A039-6C88B2D89454}">
      <dgm:prSet/>
      <dgm:spPr/>
      <dgm:t>
        <a:bodyPr/>
        <a:lstStyle/>
        <a:p>
          <a:endParaRPr lang="en-US"/>
        </a:p>
      </dgm:t>
    </dgm:pt>
    <dgm:pt modelId="{873701FB-082C-453B-B93C-70CD12F7B2BB}" type="sibTrans" cxnId="{DC9A5735-AAC6-4382-A039-6C88B2D89454}">
      <dgm:prSet/>
      <dgm:spPr/>
      <dgm:t>
        <a:bodyPr/>
        <a:lstStyle/>
        <a:p>
          <a:endParaRPr lang="en-US"/>
        </a:p>
      </dgm:t>
    </dgm:pt>
    <dgm:pt modelId="{71A4223E-7B1E-4532-9C90-DAFB790989AB}">
      <dgm:prSet phldrT="[Text]"/>
      <dgm:spPr/>
      <dgm:t>
        <a:bodyPr/>
        <a:lstStyle/>
        <a:p>
          <a:r>
            <a:rPr lang="en-US" dirty="0" smtClean="0"/>
            <a:t>Procedures</a:t>
          </a:r>
          <a:endParaRPr lang="en-US" dirty="0"/>
        </a:p>
      </dgm:t>
    </dgm:pt>
    <dgm:pt modelId="{0332113B-A4EA-4A66-BCBA-1A8ABF94BDF4}" type="parTrans" cxnId="{D905CADF-CF65-4250-928B-3F1C6F906698}">
      <dgm:prSet/>
      <dgm:spPr/>
      <dgm:t>
        <a:bodyPr/>
        <a:lstStyle/>
        <a:p>
          <a:endParaRPr lang="en-US"/>
        </a:p>
      </dgm:t>
    </dgm:pt>
    <dgm:pt modelId="{24BD0346-087F-4050-89F3-5023D3FCDFC1}" type="sibTrans" cxnId="{D905CADF-CF65-4250-928B-3F1C6F906698}">
      <dgm:prSet/>
      <dgm:spPr/>
      <dgm:t>
        <a:bodyPr/>
        <a:lstStyle/>
        <a:p>
          <a:endParaRPr lang="en-US"/>
        </a:p>
      </dgm:t>
    </dgm:pt>
    <dgm:pt modelId="{E8343A73-C060-4F18-897E-F0716DC52FA4}">
      <dgm:prSet phldrT="[Text]"/>
      <dgm:spPr/>
      <dgm:t>
        <a:bodyPr/>
        <a:lstStyle/>
        <a:p>
          <a:r>
            <a:rPr lang="en-US" dirty="0" smtClean="0"/>
            <a:t>Measure Selection</a:t>
          </a:r>
          <a:endParaRPr lang="en-US" dirty="0"/>
        </a:p>
      </dgm:t>
    </dgm:pt>
    <dgm:pt modelId="{36D2E7E9-C5FC-4DB6-BE63-499F392217FB}" type="parTrans" cxnId="{00EE8F2D-BBD5-4C00-A123-810F2EAF4829}">
      <dgm:prSet/>
      <dgm:spPr/>
      <dgm:t>
        <a:bodyPr/>
        <a:lstStyle/>
        <a:p>
          <a:endParaRPr lang="en-US"/>
        </a:p>
      </dgm:t>
    </dgm:pt>
    <dgm:pt modelId="{C63DB31F-D1F2-4D12-AD03-C0599ECB349A}" type="sibTrans" cxnId="{00EE8F2D-BBD5-4C00-A123-810F2EAF4829}">
      <dgm:prSet/>
      <dgm:spPr/>
      <dgm:t>
        <a:bodyPr/>
        <a:lstStyle/>
        <a:p>
          <a:endParaRPr lang="en-US"/>
        </a:p>
      </dgm:t>
    </dgm:pt>
    <dgm:pt modelId="{54AFDD17-BB87-4058-9670-402BA0C0B5A2}">
      <dgm:prSet phldrT="[Text]"/>
      <dgm:spPr/>
      <dgm:t>
        <a:bodyPr/>
        <a:lstStyle/>
        <a:p>
          <a:r>
            <a:rPr lang="en-US" dirty="0" smtClean="0"/>
            <a:t>Quality Control</a:t>
          </a:r>
        </a:p>
      </dgm:t>
    </dgm:pt>
    <dgm:pt modelId="{DD46AEC7-4204-47AE-BE87-ABBBE0CCBF02}" type="parTrans" cxnId="{113DEF8E-29B3-4E75-B41B-ED50C1B090F6}">
      <dgm:prSet/>
      <dgm:spPr/>
      <dgm:t>
        <a:bodyPr/>
        <a:lstStyle/>
        <a:p>
          <a:endParaRPr lang="en-US"/>
        </a:p>
      </dgm:t>
    </dgm:pt>
    <dgm:pt modelId="{42D654F4-ED2F-4502-BD76-B9297E620C47}" type="sibTrans" cxnId="{113DEF8E-29B3-4E75-B41B-ED50C1B090F6}">
      <dgm:prSet/>
      <dgm:spPr/>
      <dgm:t>
        <a:bodyPr/>
        <a:lstStyle/>
        <a:p>
          <a:endParaRPr lang="en-US"/>
        </a:p>
      </dgm:t>
    </dgm:pt>
    <dgm:pt modelId="{BFCDCB3E-F7D2-43D6-8BAD-1E1610050AEC}">
      <dgm:prSet phldrT="[Text]"/>
      <dgm:spPr/>
      <dgm:t>
        <a:bodyPr/>
        <a:lstStyle/>
        <a:p>
          <a:r>
            <a:rPr lang="en-US" dirty="0" smtClean="0"/>
            <a:t>Data</a:t>
          </a:r>
          <a:endParaRPr lang="en-US" dirty="0"/>
        </a:p>
      </dgm:t>
    </dgm:pt>
    <dgm:pt modelId="{0A2A386B-1AD4-4F98-B7CF-0DDE98B39CC0}" type="parTrans" cxnId="{E553963C-E5F2-4F1B-861C-14746F1F8EF6}">
      <dgm:prSet/>
      <dgm:spPr/>
      <dgm:t>
        <a:bodyPr/>
        <a:lstStyle/>
        <a:p>
          <a:endParaRPr lang="en-US"/>
        </a:p>
      </dgm:t>
    </dgm:pt>
    <dgm:pt modelId="{0DFF3728-C8F5-41EF-B7BC-CEDF938D895F}" type="sibTrans" cxnId="{E553963C-E5F2-4F1B-861C-14746F1F8EF6}">
      <dgm:prSet/>
      <dgm:spPr/>
      <dgm:t>
        <a:bodyPr/>
        <a:lstStyle/>
        <a:p>
          <a:endParaRPr lang="en-US"/>
        </a:p>
      </dgm:t>
    </dgm:pt>
    <dgm:pt modelId="{3133FC01-EFF9-4F62-80B2-4BF3563E3AE6}">
      <dgm:prSet phldrT="[Text]"/>
      <dgm:spPr/>
      <dgm:t>
        <a:bodyPr/>
        <a:lstStyle/>
        <a:p>
          <a:r>
            <a:rPr lang="en-US" dirty="0" smtClean="0"/>
            <a:t>Data Collection</a:t>
          </a:r>
          <a:endParaRPr lang="en-US" dirty="0"/>
        </a:p>
      </dgm:t>
    </dgm:pt>
    <dgm:pt modelId="{046A9AB4-7BAF-4DA7-B8E6-FD33B60BB277}" type="parTrans" cxnId="{5DC97728-4970-4EB4-BA86-027CD0F7AF7F}">
      <dgm:prSet/>
      <dgm:spPr/>
      <dgm:t>
        <a:bodyPr/>
        <a:lstStyle/>
        <a:p>
          <a:endParaRPr lang="en-US"/>
        </a:p>
      </dgm:t>
    </dgm:pt>
    <dgm:pt modelId="{BE9B3A3B-CE69-4F90-A659-93D325EC3FC8}" type="sibTrans" cxnId="{5DC97728-4970-4EB4-BA86-027CD0F7AF7F}">
      <dgm:prSet/>
      <dgm:spPr/>
      <dgm:t>
        <a:bodyPr/>
        <a:lstStyle/>
        <a:p>
          <a:endParaRPr lang="en-US"/>
        </a:p>
      </dgm:t>
    </dgm:pt>
    <dgm:pt modelId="{1BA15C10-F021-482C-B694-0E8E1C75B597}">
      <dgm:prSet phldrT="[Text]"/>
      <dgm:spPr/>
      <dgm:t>
        <a:bodyPr/>
        <a:lstStyle/>
        <a:p>
          <a:r>
            <a:rPr lang="en-US" dirty="0" smtClean="0"/>
            <a:t>Reporting</a:t>
          </a:r>
          <a:endParaRPr lang="en-US" dirty="0"/>
        </a:p>
      </dgm:t>
    </dgm:pt>
    <dgm:pt modelId="{C1D4BC14-4886-4D5F-AE62-F342BBB50107}" type="parTrans" cxnId="{1ABD9541-58DD-464F-8E13-A6F38C3C225E}">
      <dgm:prSet/>
      <dgm:spPr/>
      <dgm:t>
        <a:bodyPr/>
        <a:lstStyle/>
        <a:p>
          <a:endParaRPr lang="en-US"/>
        </a:p>
      </dgm:t>
    </dgm:pt>
    <dgm:pt modelId="{400EB943-F3FA-4B48-A019-73A92D2A40CB}" type="sibTrans" cxnId="{1ABD9541-58DD-464F-8E13-A6F38C3C225E}">
      <dgm:prSet/>
      <dgm:spPr/>
      <dgm:t>
        <a:bodyPr/>
        <a:lstStyle/>
        <a:p>
          <a:endParaRPr lang="en-US"/>
        </a:p>
      </dgm:t>
    </dgm:pt>
    <dgm:pt modelId="{5A36D7D0-0047-4232-9D4B-C4AA2ECBEBAA}">
      <dgm:prSet phldrT="[Text]"/>
      <dgm:spPr/>
      <dgm:t>
        <a:bodyPr/>
        <a:lstStyle/>
        <a:p>
          <a:r>
            <a:rPr lang="en-US" dirty="0" smtClean="0"/>
            <a:t>Service Delivery</a:t>
          </a:r>
          <a:endParaRPr lang="en-US" dirty="0"/>
        </a:p>
      </dgm:t>
    </dgm:pt>
    <dgm:pt modelId="{E0FE09A2-4C09-487A-AA44-B0B4C5162667}" type="parTrans" cxnId="{919D8847-A289-4F13-83AE-49AB322E3F9A}">
      <dgm:prSet/>
      <dgm:spPr/>
      <dgm:t>
        <a:bodyPr/>
        <a:lstStyle/>
        <a:p>
          <a:endParaRPr lang="en-US"/>
        </a:p>
      </dgm:t>
    </dgm:pt>
    <dgm:pt modelId="{FBD43EB8-2D26-42B7-97BB-72B482E4CC77}" type="sibTrans" cxnId="{919D8847-A289-4F13-83AE-49AB322E3F9A}">
      <dgm:prSet/>
      <dgm:spPr/>
      <dgm:t>
        <a:bodyPr/>
        <a:lstStyle/>
        <a:p>
          <a:endParaRPr lang="en-US"/>
        </a:p>
      </dgm:t>
    </dgm:pt>
    <dgm:pt modelId="{C3AE0549-A138-4DF9-8BF5-F4B29FD4E666}">
      <dgm:prSet phldrT="[Text]"/>
      <dgm:spPr/>
      <dgm:t>
        <a:bodyPr/>
        <a:lstStyle/>
        <a:p>
          <a:r>
            <a:rPr lang="en-US" dirty="0" smtClean="0"/>
            <a:t>Challenges</a:t>
          </a:r>
          <a:endParaRPr lang="en-US" dirty="0"/>
        </a:p>
      </dgm:t>
    </dgm:pt>
    <dgm:pt modelId="{D15B6677-8A73-4F64-95EC-609C73AB9661}" type="parTrans" cxnId="{BDA9D4D3-00E5-4943-AC80-2E2F660B9008}">
      <dgm:prSet/>
      <dgm:spPr/>
      <dgm:t>
        <a:bodyPr/>
        <a:lstStyle/>
        <a:p>
          <a:endParaRPr lang="en-US"/>
        </a:p>
      </dgm:t>
    </dgm:pt>
    <dgm:pt modelId="{E2EA584A-688F-4B27-868F-B3724E1DA907}" type="sibTrans" cxnId="{BDA9D4D3-00E5-4943-AC80-2E2F660B9008}">
      <dgm:prSet/>
      <dgm:spPr/>
      <dgm:t>
        <a:bodyPr/>
        <a:lstStyle/>
        <a:p>
          <a:endParaRPr lang="en-US"/>
        </a:p>
      </dgm:t>
    </dgm:pt>
    <dgm:pt modelId="{8184E857-47D9-4584-91D8-9D150B3075BD}">
      <dgm:prSet phldrT="[Text]"/>
      <dgm:spPr/>
      <dgm:t>
        <a:bodyPr/>
        <a:lstStyle/>
        <a:p>
          <a:r>
            <a:rPr lang="en-US" dirty="0" smtClean="0"/>
            <a:t>Intake</a:t>
          </a:r>
          <a:endParaRPr lang="en-US" dirty="0"/>
        </a:p>
      </dgm:t>
    </dgm:pt>
    <dgm:pt modelId="{DA04329E-6B49-4980-8608-EE8F9FB74C80}" type="parTrans" cxnId="{10993AED-35DE-4948-95C0-A42B24B4D5ED}">
      <dgm:prSet/>
      <dgm:spPr/>
      <dgm:t>
        <a:bodyPr/>
        <a:lstStyle/>
        <a:p>
          <a:endParaRPr lang="en-US"/>
        </a:p>
      </dgm:t>
    </dgm:pt>
    <dgm:pt modelId="{ED4A560D-6931-41CE-B439-39E4E209216F}" type="sibTrans" cxnId="{10993AED-35DE-4948-95C0-A42B24B4D5ED}">
      <dgm:prSet/>
      <dgm:spPr/>
      <dgm:t>
        <a:bodyPr/>
        <a:lstStyle/>
        <a:p>
          <a:endParaRPr lang="en-US"/>
        </a:p>
      </dgm:t>
    </dgm:pt>
    <dgm:pt modelId="{91943977-F927-4BE6-BD84-0B5025BDBE6F}">
      <dgm:prSet phldrT="[Text]"/>
      <dgm:spPr/>
      <dgm:t>
        <a:bodyPr/>
        <a:lstStyle/>
        <a:p>
          <a:r>
            <a:rPr lang="en-US" dirty="0" smtClean="0"/>
            <a:t>Delivery</a:t>
          </a:r>
          <a:endParaRPr lang="en-US" dirty="0"/>
        </a:p>
      </dgm:t>
    </dgm:pt>
    <dgm:pt modelId="{D35D3F24-4AE7-47E5-8D66-2EB3ADD2F897}" type="parTrans" cxnId="{9F4B7F08-405B-4180-9590-2723834BD2C3}">
      <dgm:prSet/>
      <dgm:spPr/>
      <dgm:t>
        <a:bodyPr/>
        <a:lstStyle/>
        <a:p>
          <a:endParaRPr lang="en-US"/>
        </a:p>
      </dgm:t>
    </dgm:pt>
    <dgm:pt modelId="{1A6A80EC-77EB-4006-AE4B-4F05F156C6CC}" type="sibTrans" cxnId="{9F4B7F08-405B-4180-9590-2723834BD2C3}">
      <dgm:prSet/>
      <dgm:spPr/>
      <dgm:t>
        <a:bodyPr/>
        <a:lstStyle/>
        <a:p>
          <a:endParaRPr lang="en-US"/>
        </a:p>
      </dgm:t>
    </dgm:pt>
    <dgm:pt modelId="{BD28C3D3-1AB1-4A68-9635-F29D08A9AD57}">
      <dgm:prSet phldrT="[Text]"/>
      <dgm:spPr/>
      <dgm:t>
        <a:bodyPr/>
        <a:lstStyle/>
        <a:p>
          <a:r>
            <a:rPr lang="en-US" dirty="0" smtClean="0"/>
            <a:t>Procedures</a:t>
          </a:r>
          <a:endParaRPr lang="en-US" dirty="0"/>
        </a:p>
      </dgm:t>
    </dgm:pt>
    <dgm:pt modelId="{7955A63B-E4AE-4303-B4AB-DF63C177690B}" type="parTrans" cxnId="{E85D08BF-FFA0-4B3B-A3DB-66432C1220DB}">
      <dgm:prSet/>
      <dgm:spPr/>
      <dgm:t>
        <a:bodyPr/>
        <a:lstStyle/>
        <a:p>
          <a:endParaRPr lang="en-US"/>
        </a:p>
      </dgm:t>
    </dgm:pt>
    <dgm:pt modelId="{BF82BEED-B778-4403-8EA8-054CF1C8BB10}" type="sibTrans" cxnId="{E85D08BF-FFA0-4B3B-A3DB-66432C1220DB}">
      <dgm:prSet/>
      <dgm:spPr/>
      <dgm:t>
        <a:bodyPr/>
        <a:lstStyle/>
        <a:p>
          <a:endParaRPr lang="en-US"/>
        </a:p>
      </dgm:t>
    </dgm:pt>
    <dgm:pt modelId="{9ABD99D5-ACFB-44A7-9A4D-BC66C923C79A}">
      <dgm:prSet phldrT="[Text]"/>
      <dgm:spPr/>
      <dgm:t>
        <a:bodyPr/>
        <a:lstStyle/>
        <a:p>
          <a:r>
            <a:rPr lang="en-US" dirty="0" smtClean="0"/>
            <a:t>Needs</a:t>
          </a:r>
          <a:endParaRPr lang="en-US" dirty="0"/>
        </a:p>
      </dgm:t>
    </dgm:pt>
    <dgm:pt modelId="{FACD4B56-37AC-4435-8BC1-74F0B25452FE}" type="parTrans" cxnId="{01599F62-D194-455A-B1B1-7665A1123396}">
      <dgm:prSet/>
      <dgm:spPr/>
      <dgm:t>
        <a:bodyPr/>
        <a:lstStyle/>
        <a:p>
          <a:endParaRPr lang="en-US"/>
        </a:p>
      </dgm:t>
    </dgm:pt>
    <dgm:pt modelId="{52913A0A-1922-410C-A4E2-0E16B3B2235A}" type="sibTrans" cxnId="{01599F62-D194-455A-B1B1-7665A1123396}">
      <dgm:prSet/>
      <dgm:spPr/>
      <dgm:t>
        <a:bodyPr/>
        <a:lstStyle/>
        <a:p>
          <a:endParaRPr lang="en-US"/>
        </a:p>
      </dgm:t>
    </dgm:pt>
    <dgm:pt modelId="{C971581A-834E-4A14-AB15-9458F6647F49}">
      <dgm:prSet phldrT="[Text]"/>
      <dgm:spPr/>
      <dgm:t>
        <a:bodyPr/>
        <a:lstStyle/>
        <a:p>
          <a:r>
            <a:rPr lang="en-US" dirty="0" smtClean="0"/>
            <a:t>Performance Measurement</a:t>
          </a:r>
          <a:endParaRPr lang="en-US" dirty="0"/>
        </a:p>
      </dgm:t>
    </dgm:pt>
    <dgm:pt modelId="{A3BF3BD1-5EB6-4C1C-A955-879A7385F13C}" type="parTrans" cxnId="{C97BA7A6-7D81-42C8-A422-AC89074A79B2}">
      <dgm:prSet/>
      <dgm:spPr/>
      <dgm:t>
        <a:bodyPr/>
        <a:lstStyle/>
        <a:p>
          <a:endParaRPr lang="en-US"/>
        </a:p>
      </dgm:t>
    </dgm:pt>
    <dgm:pt modelId="{655837EB-C4A7-4773-BB80-781B77A8439F}" type="sibTrans" cxnId="{C97BA7A6-7D81-42C8-A422-AC89074A79B2}">
      <dgm:prSet/>
      <dgm:spPr/>
      <dgm:t>
        <a:bodyPr/>
        <a:lstStyle/>
        <a:p>
          <a:endParaRPr lang="en-US"/>
        </a:p>
      </dgm:t>
    </dgm:pt>
    <dgm:pt modelId="{24354CA4-1620-422C-8578-4F084EDD2AED}" type="pres">
      <dgm:prSet presAssocID="{C3A2D506-4A49-486C-9557-C2BAC412F49E}" presName="Name0" presStyleCnt="0">
        <dgm:presLayoutVars>
          <dgm:chPref val="3"/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D0A36DBE-E8F1-42B7-A07F-73FCC2458D35}" type="pres">
      <dgm:prSet presAssocID="{C4CDB60A-0366-41AF-9E53-C8DA93CAA37F}" presName="horFlow" presStyleCnt="0"/>
      <dgm:spPr/>
    </dgm:pt>
    <dgm:pt modelId="{C4A34D58-46CF-4E58-9F8A-358543034E7A}" type="pres">
      <dgm:prSet presAssocID="{C4CDB60A-0366-41AF-9E53-C8DA93CAA37F}" presName="bigChev" presStyleLbl="node1" presStyleIdx="0" presStyleCnt="4"/>
      <dgm:spPr/>
      <dgm:t>
        <a:bodyPr/>
        <a:lstStyle/>
        <a:p>
          <a:endParaRPr lang="en-US"/>
        </a:p>
      </dgm:t>
    </dgm:pt>
    <dgm:pt modelId="{0CA325EA-5A44-4AF4-A4E6-11C0E0BCF3C4}" type="pres">
      <dgm:prSet presAssocID="{F27238AF-2793-4A8F-8008-9D8993AEF8CF}" presName="parTrans" presStyleCnt="0"/>
      <dgm:spPr/>
    </dgm:pt>
    <dgm:pt modelId="{9219570D-D3D2-495F-8A9F-058FCE95393F}" type="pres">
      <dgm:prSet presAssocID="{223A135E-36E6-4E49-9017-0F1EEB65FEC4}" presName="node" presStyleLbl="alignAccFollowNode1" presStyleIdx="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C033798-2E73-483D-A2B0-646E7161AA80}" type="pres">
      <dgm:prSet presAssocID="{C13051DB-90EB-42FD-9003-3B7F1B65E158}" presName="sibTrans" presStyleCnt="0"/>
      <dgm:spPr/>
    </dgm:pt>
    <dgm:pt modelId="{798DEB40-4609-4CFE-BCEC-DFFC55D6188C}" type="pres">
      <dgm:prSet presAssocID="{0770B4C4-90D7-469A-936E-EF0148A8708C}" presName="node" presStyleLbl="alignAccFollowNode1" presStyleIdx="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2D4CE79-AB79-4139-BEE0-D7045BE3F72C}" type="pres">
      <dgm:prSet presAssocID="{873701FB-082C-453B-B93C-70CD12F7B2BB}" presName="sibTrans" presStyleCnt="0"/>
      <dgm:spPr/>
    </dgm:pt>
    <dgm:pt modelId="{D1971E42-3D99-4C1E-BFE0-DA7784B6B7B7}" type="pres">
      <dgm:prSet presAssocID="{9ABD99D5-ACFB-44A7-9A4D-BC66C923C79A}" presName="node" presStyleLbl="alignAccFollowNode1" presStyleIdx="2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68FBE45-E458-44CF-B375-78DB9630158F}" type="pres">
      <dgm:prSet presAssocID="{C4CDB60A-0366-41AF-9E53-C8DA93CAA37F}" presName="vSp" presStyleCnt="0"/>
      <dgm:spPr/>
    </dgm:pt>
    <dgm:pt modelId="{0CDC77FF-4380-428B-8E73-D5B07406D97A}" type="pres">
      <dgm:prSet presAssocID="{71A4223E-7B1E-4532-9C90-DAFB790989AB}" presName="horFlow" presStyleCnt="0"/>
      <dgm:spPr/>
    </dgm:pt>
    <dgm:pt modelId="{A627F864-9034-4F58-9B61-4AF3EEC1061E}" type="pres">
      <dgm:prSet presAssocID="{71A4223E-7B1E-4532-9C90-DAFB790989AB}" presName="bigChev" presStyleLbl="node1" presStyleIdx="1" presStyleCnt="4"/>
      <dgm:spPr/>
      <dgm:t>
        <a:bodyPr/>
        <a:lstStyle/>
        <a:p>
          <a:endParaRPr lang="en-US"/>
        </a:p>
      </dgm:t>
    </dgm:pt>
    <dgm:pt modelId="{0CE2EFE9-7BEF-47A9-9D1F-921B78F770CD}" type="pres">
      <dgm:prSet presAssocID="{36D2E7E9-C5FC-4DB6-BE63-499F392217FB}" presName="parTrans" presStyleCnt="0"/>
      <dgm:spPr/>
    </dgm:pt>
    <dgm:pt modelId="{94BF6682-FA67-4708-839D-E571A2753C0A}" type="pres">
      <dgm:prSet presAssocID="{E8343A73-C060-4F18-897E-F0716DC52FA4}" presName="node" presStyleLbl="alignAccFollowNode1" presStyleIdx="3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9617A94-FB92-41A3-8282-DF777CC1B938}" type="pres">
      <dgm:prSet presAssocID="{C63DB31F-D1F2-4D12-AD03-C0599ECB349A}" presName="sibTrans" presStyleCnt="0"/>
      <dgm:spPr/>
    </dgm:pt>
    <dgm:pt modelId="{3BAD0AA8-CA20-45ED-8F52-5A7AD3427953}" type="pres">
      <dgm:prSet presAssocID="{5A36D7D0-0047-4232-9D4B-C4AA2ECBEBAA}" presName="node" presStyleLbl="alignAccFollowNode1" presStyleIdx="4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3C5C282-5A8C-4056-A7E9-ACAC4A20BC5F}" type="pres">
      <dgm:prSet presAssocID="{FBD43EB8-2D26-42B7-97BB-72B482E4CC77}" presName="sibTrans" presStyleCnt="0"/>
      <dgm:spPr/>
    </dgm:pt>
    <dgm:pt modelId="{E242A955-893F-4168-8490-927C3F95450C}" type="pres">
      <dgm:prSet presAssocID="{54AFDD17-BB87-4058-9670-402BA0C0B5A2}" presName="node" presStyleLbl="alignAccFollowNode1" presStyleIdx="5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86123C-CE8B-4C4C-9528-B4AD483F62C6}" type="pres">
      <dgm:prSet presAssocID="{71A4223E-7B1E-4532-9C90-DAFB790989AB}" presName="vSp" presStyleCnt="0"/>
      <dgm:spPr/>
    </dgm:pt>
    <dgm:pt modelId="{BD58A5B9-90FD-41A8-BE6D-68EEEBF3D39E}" type="pres">
      <dgm:prSet presAssocID="{BFCDCB3E-F7D2-43D6-8BAD-1E1610050AEC}" presName="horFlow" presStyleCnt="0"/>
      <dgm:spPr/>
    </dgm:pt>
    <dgm:pt modelId="{9366BBB4-DEC5-4533-AE2E-2C9E5DFE1841}" type="pres">
      <dgm:prSet presAssocID="{BFCDCB3E-F7D2-43D6-8BAD-1E1610050AEC}" presName="bigChev" presStyleLbl="node1" presStyleIdx="2" presStyleCnt="4"/>
      <dgm:spPr/>
      <dgm:t>
        <a:bodyPr/>
        <a:lstStyle/>
        <a:p>
          <a:endParaRPr lang="en-US"/>
        </a:p>
      </dgm:t>
    </dgm:pt>
    <dgm:pt modelId="{3AF34119-06A0-4E5A-987A-72FF4F9A0550}" type="pres">
      <dgm:prSet presAssocID="{046A9AB4-7BAF-4DA7-B8E6-FD33B60BB277}" presName="parTrans" presStyleCnt="0"/>
      <dgm:spPr/>
    </dgm:pt>
    <dgm:pt modelId="{CDC910E0-47F6-41D8-995B-E09F30AABA54}" type="pres">
      <dgm:prSet presAssocID="{3133FC01-EFF9-4F62-80B2-4BF3563E3AE6}" presName="node" presStyleLbl="alignAccFollowNode1" presStyleIdx="6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88C6B7-B427-407F-8DC0-FAD30C3232D1}" type="pres">
      <dgm:prSet presAssocID="{BE9B3A3B-CE69-4F90-A659-93D325EC3FC8}" presName="sibTrans" presStyleCnt="0"/>
      <dgm:spPr/>
    </dgm:pt>
    <dgm:pt modelId="{064ABD5B-C873-4525-8136-BD4ABDED1D11}" type="pres">
      <dgm:prSet presAssocID="{1BA15C10-F021-482C-B694-0E8E1C75B597}" presName="node" presStyleLbl="alignAccFollowNode1" presStyleIdx="7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EAA5276-0EC6-442E-8B25-FCE5A0D84925}" type="pres">
      <dgm:prSet presAssocID="{400EB943-F3FA-4B48-A019-73A92D2A40CB}" presName="sibTrans" presStyleCnt="0"/>
      <dgm:spPr/>
    </dgm:pt>
    <dgm:pt modelId="{614109B1-1358-4E62-80DB-8ABDC0C68BFA}" type="pres">
      <dgm:prSet presAssocID="{C971581A-834E-4A14-AB15-9458F6647F49}" presName="node" presStyleLbl="alignAccFollowNode1" presStyleIdx="8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13D7097-3A1D-4895-A6CC-C28AE1E79556}" type="pres">
      <dgm:prSet presAssocID="{BFCDCB3E-F7D2-43D6-8BAD-1E1610050AEC}" presName="vSp" presStyleCnt="0"/>
      <dgm:spPr/>
    </dgm:pt>
    <dgm:pt modelId="{3E120EEC-23D7-42B1-A1C7-51C46A00D236}" type="pres">
      <dgm:prSet presAssocID="{C3AE0549-A138-4DF9-8BF5-F4B29FD4E666}" presName="horFlow" presStyleCnt="0"/>
      <dgm:spPr/>
    </dgm:pt>
    <dgm:pt modelId="{3DC32896-A2B3-492A-81B0-043F4F7FF619}" type="pres">
      <dgm:prSet presAssocID="{C3AE0549-A138-4DF9-8BF5-F4B29FD4E666}" presName="bigChev" presStyleLbl="node1" presStyleIdx="3" presStyleCnt="4"/>
      <dgm:spPr/>
      <dgm:t>
        <a:bodyPr/>
        <a:lstStyle/>
        <a:p>
          <a:endParaRPr lang="en-US"/>
        </a:p>
      </dgm:t>
    </dgm:pt>
    <dgm:pt modelId="{2BD8E498-C0EF-4795-B2CD-7BB7FAE7FCCE}" type="pres">
      <dgm:prSet presAssocID="{DA04329E-6B49-4980-8608-EE8F9FB74C80}" presName="parTrans" presStyleCnt="0"/>
      <dgm:spPr/>
    </dgm:pt>
    <dgm:pt modelId="{1DEAE8BB-01A3-402D-AC51-F0DC5DFC32CE}" type="pres">
      <dgm:prSet presAssocID="{8184E857-47D9-4584-91D8-9D150B3075BD}" presName="node" presStyleLbl="alignAccFollowNode1" presStyleIdx="9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7B9061-3237-467B-AC79-F342DC1E71AD}" type="pres">
      <dgm:prSet presAssocID="{ED4A560D-6931-41CE-B439-39E4E209216F}" presName="sibTrans" presStyleCnt="0"/>
      <dgm:spPr/>
    </dgm:pt>
    <dgm:pt modelId="{F2876F3E-BF43-46FE-8859-B140043FAAE9}" type="pres">
      <dgm:prSet presAssocID="{91943977-F927-4BE6-BD84-0B5025BDBE6F}" presName="node" presStyleLbl="alignAccFollowNode1" presStyleIdx="1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0CB3B46-5112-412D-9948-22701DFE7909}" type="pres">
      <dgm:prSet presAssocID="{1A6A80EC-77EB-4006-AE4B-4F05F156C6CC}" presName="sibTrans" presStyleCnt="0"/>
      <dgm:spPr/>
    </dgm:pt>
    <dgm:pt modelId="{03E5DA16-9AC6-453D-B0AD-51E3D31ED10D}" type="pres">
      <dgm:prSet presAssocID="{BD28C3D3-1AB1-4A68-9635-F29D08A9AD57}" presName="node" presStyleLbl="alignAccFollowNode1" presStyleIdx="1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0FE74CD-136D-41CC-AE2C-1E759AB36E52}" type="presOf" srcId="{C4CDB60A-0366-41AF-9E53-C8DA93CAA37F}" destId="{C4A34D58-46CF-4E58-9F8A-358543034E7A}" srcOrd="0" destOrd="0" presId="urn:microsoft.com/office/officeart/2005/8/layout/lProcess3"/>
    <dgm:cxn modelId="{5DC97728-4970-4EB4-BA86-027CD0F7AF7F}" srcId="{BFCDCB3E-F7D2-43D6-8BAD-1E1610050AEC}" destId="{3133FC01-EFF9-4F62-80B2-4BF3563E3AE6}" srcOrd="0" destOrd="0" parTransId="{046A9AB4-7BAF-4DA7-B8E6-FD33B60BB277}" sibTransId="{BE9B3A3B-CE69-4F90-A659-93D325EC3FC8}"/>
    <dgm:cxn modelId="{BDA9D4D3-00E5-4943-AC80-2E2F660B9008}" srcId="{C3A2D506-4A49-486C-9557-C2BAC412F49E}" destId="{C3AE0549-A138-4DF9-8BF5-F4B29FD4E666}" srcOrd="3" destOrd="0" parTransId="{D15B6677-8A73-4F64-95EC-609C73AB9661}" sibTransId="{E2EA584A-688F-4B27-868F-B3724E1DA907}"/>
    <dgm:cxn modelId="{D905CADF-CF65-4250-928B-3F1C6F906698}" srcId="{C3A2D506-4A49-486C-9557-C2BAC412F49E}" destId="{71A4223E-7B1E-4532-9C90-DAFB790989AB}" srcOrd="1" destOrd="0" parTransId="{0332113B-A4EA-4A66-BCBA-1A8ABF94BDF4}" sibTransId="{24BD0346-087F-4050-89F3-5023D3FCDFC1}"/>
    <dgm:cxn modelId="{F2882715-5E4B-4CBF-AE76-BC6EC6B5117F}" srcId="{C4CDB60A-0366-41AF-9E53-C8DA93CAA37F}" destId="{223A135E-36E6-4E49-9017-0F1EEB65FEC4}" srcOrd="0" destOrd="0" parTransId="{F27238AF-2793-4A8F-8008-9D8993AEF8CF}" sibTransId="{C13051DB-90EB-42FD-9003-3B7F1B65E158}"/>
    <dgm:cxn modelId="{F4D06284-146A-45CB-99FE-DA48CCCC6122}" type="presOf" srcId="{9ABD99D5-ACFB-44A7-9A4D-BC66C923C79A}" destId="{D1971E42-3D99-4C1E-BFE0-DA7784B6B7B7}" srcOrd="0" destOrd="0" presId="urn:microsoft.com/office/officeart/2005/8/layout/lProcess3"/>
    <dgm:cxn modelId="{7097671F-9EEE-460C-869C-DC4C8E007B46}" type="presOf" srcId="{8184E857-47D9-4584-91D8-9D150B3075BD}" destId="{1DEAE8BB-01A3-402D-AC51-F0DC5DFC32CE}" srcOrd="0" destOrd="0" presId="urn:microsoft.com/office/officeart/2005/8/layout/lProcess3"/>
    <dgm:cxn modelId="{2E852FEA-A221-43E6-A82A-2E0AC242E66A}" type="presOf" srcId="{223A135E-36E6-4E49-9017-0F1EEB65FEC4}" destId="{9219570D-D3D2-495F-8A9F-058FCE95393F}" srcOrd="0" destOrd="0" presId="urn:microsoft.com/office/officeart/2005/8/layout/lProcess3"/>
    <dgm:cxn modelId="{00EE8F2D-BBD5-4C00-A123-810F2EAF4829}" srcId="{71A4223E-7B1E-4532-9C90-DAFB790989AB}" destId="{E8343A73-C060-4F18-897E-F0716DC52FA4}" srcOrd="0" destOrd="0" parTransId="{36D2E7E9-C5FC-4DB6-BE63-499F392217FB}" sibTransId="{C63DB31F-D1F2-4D12-AD03-C0599ECB349A}"/>
    <dgm:cxn modelId="{D0A74A33-53C8-4804-814B-BBA9B9D57843}" type="presOf" srcId="{C3A2D506-4A49-486C-9557-C2BAC412F49E}" destId="{24354CA4-1620-422C-8578-4F084EDD2AED}" srcOrd="0" destOrd="0" presId="urn:microsoft.com/office/officeart/2005/8/layout/lProcess3"/>
    <dgm:cxn modelId="{B6BD830C-FE1D-43BF-9F76-AE801ED41D0F}" type="presOf" srcId="{54AFDD17-BB87-4058-9670-402BA0C0B5A2}" destId="{E242A955-893F-4168-8490-927C3F95450C}" srcOrd="0" destOrd="0" presId="urn:microsoft.com/office/officeart/2005/8/layout/lProcess3"/>
    <dgm:cxn modelId="{4C9BBCD8-E90B-4935-9967-D7E9483DF7B8}" type="presOf" srcId="{71A4223E-7B1E-4532-9C90-DAFB790989AB}" destId="{A627F864-9034-4F58-9B61-4AF3EEC1061E}" srcOrd="0" destOrd="0" presId="urn:microsoft.com/office/officeart/2005/8/layout/lProcess3"/>
    <dgm:cxn modelId="{FB21C486-4DD1-4E92-BB06-7BC8B580D561}" type="presOf" srcId="{3133FC01-EFF9-4F62-80B2-4BF3563E3AE6}" destId="{CDC910E0-47F6-41D8-995B-E09F30AABA54}" srcOrd="0" destOrd="0" presId="urn:microsoft.com/office/officeart/2005/8/layout/lProcess3"/>
    <dgm:cxn modelId="{E5806672-FE30-4A38-8FBA-9B17D6689D7B}" type="presOf" srcId="{BD28C3D3-1AB1-4A68-9635-F29D08A9AD57}" destId="{03E5DA16-9AC6-453D-B0AD-51E3D31ED10D}" srcOrd="0" destOrd="0" presId="urn:microsoft.com/office/officeart/2005/8/layout/lProcess3"/>
    <dgm:cxn modelId="{E85D08BF-FFA0-4B3B-A3DB-66432C1220DB}" srcId="{C3AE0549-A138-4DF9-8BF5-F4B29FD4E666}" destId="{BD28C3D3-1AB1-4A68-9635-F29D08A9AD57}" srcOrd="2" destOrd="0" parTransId="{7955A63B-E4AE-4303-B4AB-DF63C177690B}" sibTransId="{BF82BEED-B778-4403-8EA8-054CF1C8BB10}"/>
    <dgm:cxn modelId="{8F4E79F8-19E2-408D-B78D-8667B3DCD07A}" type="presOf" srcId="{5A36D7D0-0047-4232-9D4B-C4AA2ECBEBAA}" destId="{3BAD0AA8-CA20-45ED-8F52-5A7AD3427953}" srcOrd="0" destOrd="0" presId="urn:microsoft.com/office/officeart/2005/8/layout/lProcess3"/>
    <dgm:cxn modelId="{C97BA7A6-7D81-42C8-A422-AC89074A79B2}" srcId="{BFCDCB3E-F7D2-43D6-8BAD-1E1610050AEC}" destId="{C971581A-834E-4A14-AB15-9458F6647F49}" srcOrd="2" destOrd="0" parTransId="{A3BF3BD1-5EB6-4C1C-A955-879A7385F13C}" sibTransId="{655837EB-C4A7-4773-BB80-781B77A8439F}"/>
    <dgm:cxn modelId="{B9ECB2D4-8ABB-4737-9DF5-45BB0D1078D4}" type="presOf" srcId="{C3AE0549-A138-4DF9-8BF5-F4B29FD4E666}" destId="{3DC32896-A2B3-492A-81B0-043F4F7FF619}" srcOrd="0" destOrd="0" presId="urn:microsoft.com/office/officeart/2005/8/layout/lProcess3"/>
    <dgm:cxn modelId="{1ABD9541-58DD-464F-8E13-A6F38C3C225E}" srcId="{BFCDCB3E-F7D2-43D6-8BAD-1E1610050AEC}" destId="{1BA15C10-F021-482C-B694-0E8E1C75B597}" srcOrd="1" destOrd="0" parTransId="{C1D4BC14-4886-4D5F-AE62-F342BBB50107}" sibTransId="{400EB943-F3FA-4B48-A019-73A92D2A40CB}"/>
    <dgm:cxn modelId="{259BC8AE-4673-453F-9804-C75AD055DCC4}" type="presOf" srcId="{0770B4C4-90D7-469A-936E-EF0148A8708C}" destId="{798DEB40-4609-4CFE-BCEC-DFFC55D6188C}" srcOrd="0" destOrd="0" presId="urn:microsoft.com/office/officeart/2005/8/layout/lProcess3"/>
    <dgm:cxn modelId="{B5484655-1490-4877-9C82-A4DFB1562F7F}" srcId="{C3A2D506-4A49-486C-9557-C2BAC412F49E}" destId="{C4CDB60A-0366-41AF-9E53-C8DA93CAA37F}" srcOrd="0" destOrd="0" parTransId="{DF790C25-CEE5-45A1-822F-9578F8A35ECC}" sibTransId="{957CF1B7-2E40-4381-BB99-F38A60FCB0D1}"/>
    <dgm:cxn modelId="{F4759F0B-1ED8-4ECE-B28E-D2157B676308}" type="presOf" srcId="{1BA15C10-F021-482C-B694-0E8E1C75B597}" destId="{064ABD5B-C873-4525-8136-BD4ABDED1D11}" srcOrd="0" destOrd="0" presId="urn:microsoft.com/office/officeart/2005/8/layout/lProcess3"/>
    <dgm:cxn modelId="{9F4B7F08-405B-4180-9590-2723834BD2C3}" srcId="{C3AE0549-A138-4DF9-8BF5-F4B29FD4E666}" destId="{91943977-F927-4BE6-BD84-0B5025BDBE6F}" srcOrd="1" destOrd="0" parTransId="{D35D3F24-4AE7-47E5-8D66-2EB3ADD2F897}" sibTransId="{1A6A80EC-77EB-4006-AE4B-4F05F156C6CC}"/>
    <dgm:cxn modelId="{113DEF8E-29B3-4E75-B41B-ED50C1B090F6}" srcId="{71A4223E-7B1E-4532-9C90-DAFB790989AB}" destId="{54AFDD17-BB87-4058-9670-402BA0C0B5A2}" srcOrd="2" destOrd="0" parTransId="{DD46AEC7-4204-47AE-BE87-ABBBE0CCBF02}" sibTransId="{42D654F4-ED2F-4502-BD76-B9297E620C47}"/>
    <dgm:cxn modelId="{BBAB5965-E9C9-41C9-A5B3-3C4FDED55BEC}" type="presOf" srcId="{E8343A73-C060-4F18-897E-F0716DC52FA4}" destId="{94BF6682-FA67-4708-839D-E571A2753C0A}" srcOrd="0" destOrd="0" presId="urn:microsoft.com/office/officeart/2005/8/layout/lProcess3"/>
    <dgm:cxn modelId="{B3F92E17-6D3F-4F33-BDC7-F5631E1353CD}" type="presOf" srcId="{91943977-F927-4BE6-BD84-0B5025BDBE6F}" destId="{F2876F3E-BF43-46FE-8859-B140043FAAE9}" srcOrd="0" destOrd="0" presId="urn:microsoft.com/office/officeart/2005/8/layout/lProcess3"/>
    <dgm:cxn modelId="{DC6B5649-9168-4FE9-8045-786366A22FF7}" type="presOf" srcId="{BFCDCB3E-F7D2-43D6-8BAD-1E1610050AEC}" destId="{9366BBB4-DEC5-4533-AE2E-2C9E5DFE1841}" srcOrd="0" destOrd="0" presId="urn:microsoft.com/office/officeart/2005/8/layout/lProcess3"/>
    <dgm:cxn modelId="{10993AED-35DE-4948-95C0-A42B24B4D5ED}" srcId="{C3AE0549-A138-4DF9-8BF5-F4B29FD4E666}" destId="{8184E857-47D9-4584-91D8-9D150B3075BD}" srcOrd="0" destOrd="0" parTransId="{DA04329E-6B49-4980-8608-EE8F9FB74C80}" sibTransId="{ED4A560D-6931-41CE-B439-39E4E209216F}"/>
    <dgm:cxn modelId="{E553963C-E5F2-4F1B-861C-14746F1F8EF6}" srcId="{C3A2D506-4A49-486C-9557-C2BAC412F49E}" destId="{BFCDCB3E-F7D2-43D6-8BAD-1E1610050AEC}" srcOrd="2" destOrd="0" parTransId="{0A2A386B-1AD4-4F98-B7CF-0DDE98B39CC0}" sibTransId="{0DFF3728-C8F5-41EF-B7BC-CEDF938D895F}"/>
    <dgm:cxn modelId="{DC9A5735-AAC6-4382-A039-6C88B2D89454}" srcId="{C4CDB60A-0366-41AF-9E53-C8DA93CAA37F}" destId="{0770B4C4-90D7-469A-936E-EF0148A8708C}" srcOrd="1" destOrd="0" parTransId="{54421C46-27B7-4264-AE5E-868F6E7F2310}" sibTransId="{873701FB-082C-453B-B93C-70CD12F7B2BB}"/>
    <dgm:cxn modelId="{919D8847-A289-4F13-83AE-49AB322E3F9A}" srcId="{71A4223E-7B1E-4532-9C90-DAFB790989AB}" destId="{5A36D7D0-0047-4232-9D4B-C4AA2ECBEBAA}" srcOrd="1" destOrd="0" parTransId="{E0FE09A2-4C09-487A-AA44-B0B4C5162667}" sibTransId="{FBD43EB8-2D26-42B7-97BB-72B482E4CC77}"/>
    <dgm:cxn modelId="{BFF68407-507A-471D-B521-9CF9C552F7BD}" type="presOf" srcId="{C971581A-834E-4A14-AB15-9458F6647F49}" destId="{614109B1-1358-4E62-80DB-8ABDC0C68BFA}" srcOrd="0" destOrd="0" presId="urn:microsoft.com/office/officeart/2005/8/layout/lProcess3"/>
    <dgm:cxn modelId="{01599F62-D194-455A-B1B1-7665A1123396}" srcId="{C4CDB60A-0366-41AF-9E53-C8DA93CAA37F}" destId="{9ABD99D5-ACFB-44A7-9A4D-BC66C923C79A}" srcOrd="2" destOrd="0" parTransId="{FACD4B56-37AC-4435-8BC1-74F0B25452FE}" sibTransId="{52913A0A-1922-410C-A4E2-0E16B3B2235A}"/>
    <dgm:cxn modelId="{19005488-FFAF-416C-BA58-6224CAFD4036}" type="presParOf" srcId="{24354CA4-1620-422C-8578-4F084EDD2AED}" destId="{D0A36DBE-E8F1-42B7-A07F-73FCC2458D35}" srcOrd="0" destOrd="0" presId="urn:microsoft.com/office/officeart/2005/8/layout/lProcess3"/>
    <dgm:cxn modelId="{B79B3C1A-6513-4F89-A9FB-C5D543008CFE}" type="presParOf" srcId="{D0A36DBE-E8F1-42B7-A07F-73FCC2458D35}" destId="{C4A34D58-46CF-4E58-9F8A-358543034E7A}" srcOrd="0" destOrd="0" presId="urn:microsoft.com/office/officeart/2005/8/layout/lProcess3"/>
    <dgm:cxn modelId="{1C43DA71-C975-420F-97EE-4BE86FB140A4}" type="presParOf" srcId="{D0A36DBE-E8F1-42B7-A07F-73FCC2458D35}" destId="{0CA325EA-5A44-4AF4-A4E6-11C0E0BCF3C4}" srcOrd="1" destOrd="0" presId="urn:microsoft.com/office/officeart/2005/8/layout/lProcess3"/>
    <dgm:cxn modelId="{025A3B42-4B1F-4C78-9CD2-23F98B0A01FB}" type="presParOf" srcId="{D0A36DBE-E8F1-42B7-A07F-73FCC2458D35}" destId="{9219570D-D3D2-495F-8A9F-058FCE95393F}" srcOrd="2" destOrd="0" presId="urn:microsoft.com/office/officeart/2005/8/layout/lProcess3"/>
    <dgm:cxn modelId="{BA46FE42-6328-4389-BD75-2F90B8F92C9A}" type="presParOf" srcId="{D0A36DBE-E8F1-42B7-A07F-73FCC2458D35}" destId="{FC033798-2E73-483D-A2B0-646E7161AA80}" srcOrd="3" destOrd="0" presId="urn:microsoft.com/office/officeart/2005/8/layout/lProcess3"/>
    <dgm:cxn modelId="{B2C23101-BE17-4E0E-AEE4-E525586E3C3C}" type="presParOf" srcId="{D0A36DBE-E8F1-42B7-A07F-73FCC2458D35}" destId="{798DEB40-4609-4CFE-BCEC-DFFC55D6188C}" srcOrd="4" destOrd="0" presId="urn:microsoft.com/office/officeart/2005/8/layout/lProcess3"/>
    <dgm:cxn modelId="{2FD5BD17-AC66-4F72-AAE9-DC147208846F}" type="presParOf" srcId="{D0A36DBE-E8F1-42B7-A07F-73FCC2458D35}" destId="{C2D4CE79-AB79-4139-BEE0-D7045BE3F72C}" srcOrd="5" destOrd="0" presId="urn:microsoft.com/office/officeart/2005/8/layout/lProcess3"/>
    <dgm:cxn modelId="{49B3662F-9589-4AB2-A979-78E10963276A}" type="presParOf" srcId="{D0A36DBE-E8F1-42B7-A07F-73FCC2458D35}" destId="{D1971E42-3D99-4C1E-BFE0-DA7784B6B7B7}" srcOrd="6" destOrd="0" presId="urn:microsoft.com/office/officeart/2005/8/layout/lProcess3"/>
    <dgm:cxn modelId="{4FE32D5C-FA3B-4990-87E7-B4481E90A68D}" type="presParOf" srcId="{24354CA4-1620-422C-8578-4F084EDD2AED}" destId="{168FBE45-E458-44CF-B375-78DB9630158F}" srcOrd="1" destOrd="0" presId="urn:microsoft.com/office/officeart/2005/8/layout/lProcess3"/>
    <dgm:cxn modelId="{191730AD-6D01-4081-AE7A-3C4C1CE29D60}" type="presParOf" srcId="{24354CA4-1620-422C-8578-4F084EDD2AED}" destId="{0CDC77FF-4380-428B-8E73-D5B07406D97A}" srcOrd="2" destOrd="0" presId="urn:microsoft.com/office/officeart/2005/8/layout/lProcess3"/>
    <dgm:cxn modelId="{2BA84558-395A-415D-BAE6-BEC8CFFB5CE6}" type="presParOf" srcId="{0CDC77FF-4380-428B-8E73-D5B07406D97A}" destId="{A627F864-9034-4F58-9B61-4AF3EEC1061E}" srcOrd="0" destOrd="0" presId="urn:microsoft.com/office/officeart/2005/8/layout/lProcess3"/>
    <dgm:cxn modelId="{E1D2BDD8-198D-4F79-9DA9-29FEDBEE4D70}" type="presParOf" srcId="{0CDC77FF-4380-428B-8E73-D5B07406D97A}" destId="{0CE2EFE9-7BEF-47A9-9D1F-921B78F770CD}" srcOrd="1" destOrd="0" presId="urn:microsoft.com/office/officeart/2005/8/layout/lProcess3"/>
    <dgm:cxn modelId="{47733D8E-B474-40A5-AD9D-97242B3B6B7B}" type="presParOf" srcId="{0CDC77FF-4380-428B-8E73-D5B07406D97A}" destId="{94BF6682-FA67-4708-839D-E571A2753C0A}" srcOrd="2" destOrd="0" presId="urn:microsoft.com/office/officeart/2005/8/layout/lProcess3"/>
    <dgm:cxn modelId="{614116A0-D26A-4F3F-8ED1-833AF378B8BE}" type="presParOf" srcId="{0CDC77FF-4380-428B-8E73-D5B07406D97A}" destId="{09617A94-FB92-41A3-8282-DF777CC1B938}" srcOrd="3" destOrd="0" presId="urn:microsoft.com/office/officeart/2005/8/layout/lProcess3"/>
    <dgm:cxn modelId="{05C09EF1-4FA4-43BF-9CEE-0C5384B4AEE3}" type="presParOf" srcId="{0CDC77FF-4380-428B-8E73-D5B07406D97A}" destId="{3BAD0AA8-CA20-45ED-8F52-5A7AD3427953}" srcOrd="4" destOrd="0" presId="urn:microsoft.com/office/officeart/2005/8/layout/lProcess3"/>
    <dgm:cxn modelId="{D9E237F1-0D75-462B-AACA-D71C3113FCD7}" type="presParOf" srcId="{0CDC77FF-4380-428B-8E73-D5B07406D97A}" destId="{B3C5C282-5A8C-4056-A7E9-ACAC4A20BC5F}" srcOrd="5" destOrd="0" presId="urn:microsoft.com/office/officeart/2005/8/layout/lProcess3"/>
    <dgm:cxn modelId="{C76942FB-5406-4EA0-BB09-E55D3B18FFC4}" type="presParOf" srcId="{0CDC77FF-4380-428B-8E73-D5B07406D97A}" destId="{E242A955-893F-4168-8490-927C3F95450C}" srcOrd="6" destOrd="0" presId="urn:microsoft.com/office/officeart/2005/8/layout/lProcess3"/>
    <dgm:cxn modelId="{99F84C6B-45C8-4AFA-B8FC-937B041794E1}" type="presParOf" srcId="{24354CA4-1620-422C-8578-4F084EDD2AED}" destId="{0E86123C-CE8B-4C4C-9528-B4AD483F62C6}" srcOrd="3" destOrd="0" presId="urn:microsoft.com/office/officeart/2005/8/layout/lProcess3"/>
    <dgm:cxn modelId="{906BE63F-8BCD-4D20-8896-E6E4520313C5}" type="presParOf" srcId="{24354CA4-1620-422C-8578-4F084EDD2AED}" destId="{BD58A5B9-90FD-41A8-BE6D-68EEEBF3D39E}" srcOrd="4" destOrd="0" presId="urn:microsoft.com/office/officeart/2005/8/layout/lProcess3"/>
    <dgm:cxn modelId="{3B66BBA7-DAB3-4602-A563-85E3ACF8E037}" type="presParOf" srcId="{BD58A5B9-90FD-41A8-BE6D-68EEEBF3D39E}" destId="{9366BBB4-DEC5-4533-AE2E-2C9E5DFE1841}" srcOrd="0" destOrd="0" presId="urn:microsoft.com/office/officeart/2005/8/layout/lProcess3"/>
    <dgm:cxn modelId="{AA59FFD9-FD27-42B4-858F-17707E6A8862}" type="presParOf" srcId="{BD58A5B9-90FD-41A8-BE6D-68EEEBF3D39E}" destId="{3AF34119-06A0-4E5A-987A-72FF4F9A0550}" srcOrd="1" destOrd="0" presId="urn:microsoft.com/office/officeart/2005/8/layout/lProcess3"/>
    <dgm:cxn modelId="{21C048C8-442B-4D3C-B33A-089619A5E0A9}" type="presParOf" srcId="{BD58A5B9-90FD-41A8-BE6D-68EEEBF3D39E}" destId="{CDC910E0-47F6-41D8-995B-E09F30AABA54}" srcOrd="2" destOrd="0" presId="urn:microsoft.com/office/officeart/2005/8/layout/lProcess3"/>
    <dgm:cxn modelId="{EFD3BCEB-37BF-4446-AAEB-4FAC89D38AEC}" type="presParOf" srcId="{BD58A5B9-90FD-41A8-BE6D-68EEEBF3D39E}" destId="{F288C6B7-B427-407F-8DC0-FAD30C3232D1}" srcOrd="3" destOrd="0" presId="urn:microsoft.com/office/officeart/2005/8/layout/lProcess3"/>
    <dgm:cxn modelId="{6658FF6F-9848-4668-B4C7-2DC64D82ED6B}" type="presParOf" srcId="{BD58A5B9-90FD-41A8-BE6D-68EEEBF3D39E}" destId="{064ABD5B-C873-4525-8136-BD4ABDED1D11}" srcOrd="4" destOrd="0" presId="urn:microsoft.com/office/officeart/2005/8/layout/lProcess3"/>
    <dgm:cxn modelId="{25A17507-10F2-4B28-B15A-21CCCDDCB7FE}" type="presParOf" srcId="{BD58A5B9-90FD-41A8-BE6D-68EEEBF3D39E}" destId="{9EAA5276-0EC6-442E-8B25-FCE5A0D84925}" srcOrd="5" destOrd="0" presId="urn:microsoft.com/office/officeart/2005/8/layout/lProcess3"/>
    <dgm:cxn modelId="{E0DC33BA-1AD6-441A-88C1-003A32F9A199}" type="presParOf" srcId="{BD58A5B9-90FD-41A8-BE6D-68EEEBF3D39E}" destId="{614109B1-1358-4E62-80DB-8ABDC0C68BFA}" srcOrd="6" destOrd="0" presId="urn:microsoft.com/office/officeart/2005/8/layout/lProcess3"/>
    <dgm:cxn modelId="{D640AC6C-9975-473B-92FC-5751427A9B3C}" type="presParOf" srcId="{24354CA4-1620-422C-8578-4F084EDD2AED}" destId="{313D7097-3A1D-4895-A6CC-C28AE1E79556}" srcOrd="5" destOrd="0" presId="urn:microsoft.com/office/officeart/2005/8/layout/lProcess3"/>
    <dgm:cxn modelId="{31B013F9-D1F7-4F5F-84F8-538C5677AC01}" type="presParOf" srcId="{24354CA4-1620-422C-8578-4F084EDD2AED}" destId="{3E120EEC-23D7-42B1-A1C7-51C46A00D236}" srcOrd="6" destOrd="0" presId="urn:microsoft.com/office/officeart/2005/8/layout/lProcess3"/>
    <dgm:cxn modelId="{5FC98A64-5359-407C-A7F0-42734CB35817}" type="presParOf" srcId="{3E120EEC-23D7-42B1-A1C7-51C46A00D236}" destId="{3DC32896-A2B3-492A-81B0-043F4F7FF619}" srcOrd="0" destOrd="0" presId="urn:microsoft.com/office/officeart/2005/8/layout/lProcess3"/>
    <dgm:cxn modelId="{CE547CDF-8EDA-4468-A8A2-4F7A9C3A8107}" type="presParOf" srcId="{3E120EEC-23D7-42B1-A1C7-51C46A00D236}" destId="{2BD8E498-C0EF-4795-B2CD-7BB7FAE7FCCE}" srcOrd="1" destOrd="0" presId="urn:microsoft.com/office/officeart/2005/8/layout/lProcess3"/>
    <dgm:cxn modelId="{884C259A-C620-48C0-9BFE-74EF5E328B92}" type="presParOf" srcId="{3E120EEC-23D7-42B1-A1C7-51C46A00D236}" destId="{1DEAE8BB-01A3-402D-AC51-F0DC5DFC32CE}" srcOrd="2" destOrd="0" presId="urn:microsoft.com/office/officeart/2005/8/layout/lProcess3"/>
    <dgm:cxn modelId="{386ED29B-B354-4E06-ABAB-327E0E22FD72}" type="presParOf" srcId="{3E120EEC-23D7-42B1-A1C7-51C46A00D236}" destId="{977B9061-3237-467B-AC79-F342DC1E71AD}" srcOrd="3" destOrd="0" presId="urn:microsoft.com/office/officeart/2005/8/layout/lProcess3"/>
    <dgm:cxn modelId="{F225A3E0-0F05-4DFC-87AD-247BFDBE2F62}" type="presParOf" srcId="{3E120EEC-23D7-42B1-A1C7-51C46A00D236}" destId="{F2876F3E-BF43-46FE-8859-B140043FAAE9}" srcOrd="4" destOrd="0" presId="urn:microsoft.com/office/officeart/2005/8/layout/lProcess3"/>
    <dgm:cxn modelId="{228D47AC-DEB8-47BF-A700-DF0054A90099}" type="presParOf" srcId="{3E120EEC-23D7-42B1-A1C7-51C46A00D236}" destId="{10CB3B46-5112-412D-9948-22701DFE7909}" srcOrd="5" destOrd="0" presId="urn:microsoft.com/office/officeart/2005/8/layout/lProcess3"/>
    <dgm:cxn modelId="{9404645A-A45A-413E-AD07-E1F8ADBCEC10}" type="presParOf" srcId="{3E120EEC-23D7-42B1-A1C7-51C46A00D236}" destId="{03E5DA16-9AC6-453D-B0AD-51E3D31ED10D}" srcOrd="6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4.xml><?xml version="1.0" encoding="utf-8"?>
<dgm:dataModel xmlns:dgm="http://schemas.openxmlformats.org/drawingml/2006/diagram" xmlns:a="http://schemas.openxmlformats.org/drawingml/2006/main">
  <dgm:ptLst>
    <dgm:pt modelId="{1D5C5728-7C40-4A25-AE92-A7AF4A515134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</dgm:pt>
    <dgm:pt modelId="{2B2AA970-CB9E-4223-BD76-31D4C93625E9}">
      <dgm:prSet phldrT="[Text]"/>
      <dgm:spPr/>
      <dgm:t>
        <a:bodyPr/>
        <a:lstStyle/>
        <a:p>
          <a:r>
            <a:rPr lang="en-US" dirty="0" smtClean="0"/>
            <a:t>Document service delivery procedures</a:t>
          </a:r>
          <a:endParaRPr lang="en-US" dirty="0"/>
        </a:p>
      </dgm:t>
    </dgm:pt>
    <dgm:pt modelId="{24E04E64-B4D0-4999-94EA-719B62BE03B0}" type="parTrans" cxnId="{EDC09095-12AB-4404-A85F-554CA710E2ED}">
      <dgm:prSet/>
      <dgm:spPr/>
      <dgm:t>
        <a:bodyPr/>
        <a:lstStyle/>
        <a:p>
          <a:endParaRPr lang="en-US"/>
        </a:p>
      </dgm:t>
    </dgm:pt>
    <dgm:pt modelId="{B4F972BC-F132-4C75-B7B1-B331BBEC39AB}" type="sibTrans" cxnId="{EDC09095-12AB-4404-A85F-554CA710E2ED}">
      <dgm:prSet/>
      <dgm:spPr/>
      <dgm:t>
        <a:bodyPr/>
        <a:lstStyle/>
        <a:p>
          <a:endParaRPr lang="en-US"/>
        </a:p>
      </dgm:t>
    </dgm:pt>
    <dgm:pt modelId="{F940483E-86C0-4E71-83B1-36129095B5F9}">
      <dgm:prSet phldrT="[Text]"/>
      <dgm:spPr/>
      <dgm:t>
        <a:bodyPr/>
        <a:lstStyle/>
        <a:p>
          <a:r>
            <a:rPr lang="en-US" dirty="0" smtClean="0"/>
            <a:t>Identify barriers to effective and efficient service delivery</a:t>
          </a:r>
          <a:endParaRPr lang="en-US" dirty="0"/>
        </a:p>
      </dgm:t>
    </dgm:pt>
    <dgm:pt modelId="{41B964B1-1386-49FB-9F13-D104A2B62647}" type="parTrans" cxnId="{A234F46E-831D-47D6-98FE-2EFBD87CD0CD}">
      <dgm:prSet/>
      <dgm:spPr/>
      <dgm:t>
        <a:bodyPr/>
        <a:lstStyle/>
        <a:p>
          <a:endParaRPr lang="en-US"/>
        </a:p>
      </dgm:t>
    </dgm:pt>
    <dgm:pt modelId="{B803AEFF-7490-4233-BD42-FDDFD9399AF5}" type="sibTrans" cxnId="{A234F46E-831D-47D6-98FE-2EFBD87CD0CD}">
      <dgm:prSet/>
      <dgm:spPr/>
      <dgm:t>
        <a:bodyPr/>
        <a:lstStyle/>
        <a:p>
          <a:endParaRPr lang="en-US"/>
        </a:p>
      </dgm:t>
    </dgm:pt>
    <dgm:pt modelId="{399120F8-3964-47DA-9396-3E7EDBC97966}">
      <dgm:prSet phldrT="[Text]"/>
      <dgm:spPr/>
      <dgm:t>
        <a:bodyPr/>
        <a:lstStyle/>
        <a:p>
          <a:r>
            <a:rPr lang="en-US" dirty="0" smtClean="0"/>
            <a:t>Assess problems in administration and implementation</a:t>
          </a:r>
          <a:endParaRPr lang="en-US" dirty="0"/>
        </a:p>
      </dgm:t>
    </dgm:pt>
    <dgm:pt modelId="{8EAFB477-C8D3-44CB-8232-42AB82776C5C}" type="parTrans" cxnId="{A06F15B6-4689-44B5-A59D-0086E5F7B727}">
      <dgm:prSet/>
      <dgm:spPr/>
      <dgm:t>
        <a:bodyPr/>
        <a:lstStyle/>
        <a:p>
          <a:endParaRPr lang="en-US"/>
        </a:p>
      </dgm:t>
    </dgm:pt>
    <dgm:pt modelId="{EE005C82-667B-4461-BE15-A2B22D4AD326}" type="sibTrans" cxnId="{A06F15B6-4689-44B5-A59D-0086E5F7B727}">
      <dgm:prSet/>
      <dgm:spPr/>
      <dgm:t>
        <a:bodyPr/>
        <a:lstStyle/>
        <a:p>
          <a:endParaRPr lang="en-US"/>
        </a:p>
      </dgm:t>
    </dgm:pt>
    <dgm:pt modelId="{66B73156-62F4-4851-A9EF-F1170A90F28F}" type="pres">
      <dgm:prSet presAssocID="{1D5C5728-7C40-4A25-AE92-A7AF4A515134}" presName="CompostProcess" presStyleCnt="0">
        <dgm:presLayoutVars>
          <dgm:dir/>
          <dgm:resizeHandles val="exact"/>
        </dgm:presLayoutVars>
      </dgm:prSet>
      <dgm:spPr/>
    </dgm:pt>
    <dgm:pt modelId="{F190DFEF-B905-4448-8C29-083B0AE9EAEB}" type="pres">
      <dgm:prSet presAssocID="{1D5C5728-7C40-4A25-AE92-A7AF4A515134}" presName="arrow" presStyleLbl="bgShp" presStyleIdx="0" presStyleCnt="1"/>
      <dgm:spPr/>
    </dgm:pt>
    <dgm:pt modelId="{A0F0B203-2DCE-44F7-B685-CD318B4C7188}" type="pres">
      <dgm:prSet presAssocID="{1D5C5728-7C40-4A25-AE92-A7AF4A515134}" presName="linearProcess" presStyleCnt="0"/>
      <dgm:spPr/>
    </dgm:pt>
    <dgm:pt modelId="{A8787A28-AA33-452B-BF0E-A0BA0899700F}" type="pres">
      <dgm:prSet presAssocID="{2B2AA970-CB9E-4223-BD76-31D4C93625E9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C998FBC-D01B-4C04-A10C-20C3DC3E8FAE}" type="pres">
      <dgm:prSet presAssocID="{B4F972BC-F132-4C75-B7B1-B331BBEC39AB}" presName="sibTrans" presStyleCnt="0"/>
      <dgm:spPr/>
    </dgm:pt>
    <dgm:pt modelId="{FD803EC9-BC1E-48CB-92F4-D858B08CAA90}" type="pres">
      <dgm:prSet presAssocID="{F940483E-86C0-4E71-83B1-36129095B5F9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A6107B-A06A-4C54-BA47-C67FDB9053C2}" type="pres">
      <dgm:prSet presAssocID="{B803AEFF-7490-4233-BD42-FDDFD9399AF5}" presName="sibTrans" presStyleCnt="0"/>
      <dgm:spPr/>
    </dgm:pt>
    <dgm:pt modelId="{A813238E-6C30-4A7B-94ED-86A1452CBD95}" type="pres">
      <dgm:prSet presAssocID="{399120F8-3964-47DA-9396-3E7EDBC97966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9A72F56-736B-410C-BFFF-09A0F019B66D}" type="presOf" srcId="{399120F8-3964-47DA-9396-3E7EDBC97966}" destId="{A813238E-6C30-4A7B-94ED-86A1452CBD95}" srcOrd="0" destOrd="0" presId="urn:microsoft.com/office/officeart/2005/8/layout/hProcess9"/>
    <dgm:cxn modelId="{EDC09095-12AB-4404-A85F-554CA710E2ED}" srcId="{1D5C5728-7C40-4A25-AE92-A7AF4A515134}" destId="{2B2AA970-CB9E-4223-BD76-31D4C93625E9}" srcOrd="0" destOrd="0" parTransId="{24E04E64-B4D0-4999-94EA-719B62BE03B0}" sibTransId="{B4F972BC-F132-4C75-B7B1-B331BBEC39AB}"/>
    <dgm:cxn modelId="{CF0600EE-1EB6-49A2-A7CA-43D666A44650}" type="presOf" srcId="{2B2AA970-CB9E-4223-BD76-31D4C93625E9}" destId="{A8787A28-AA33-452B-BF0E-A0BA0899700F}" srcOrd="0" destOrd="0" presId="urn:microsoft.com/office/officeart/2005/8/layout/hProcess9"/>
    <dgm:cxn modelId="{EA1E698D-D3BA-435F-B8AB-429B8B06EFBA}" type="presOf" srcId="{F940483E-86C0-4E71-83B1-36129095B5F9}" destId="{FD803EC9-BC1E-48CB-92F4-D858B08CAA90}" srcOrd="0" destOrd="0" presId="urn:microsoft.com/office/officeart/2005/8/layout/hProcess9"/>
    <dgm:cxn modelId="{1C6B1226-B40A-48C0-92D9-CD216C678F34}" type="presOf" srcId="{1D5C5728-7C40-4A25-AE92-A7AF4A515134}" destId="{66B73156-62F4-4851-A9EF-F1170A90F28F}" srcOrd="0" destOrd="0" presId="urn:microsoft.com/office/officeart/2005/8/layout/hProcess9"/>
    <dgm:cxn modelId="{A06F15B6-4689-44B5-A59D-0086E5F7B727}" srcId="{1D5C5728-7C40-4A25-AE92-A7AF4A515134}" destId="{399120F8-3964-47DA-9396-3E7EDBC97966}" srcOrd="2" destOrd="0" parTransId="{8EAFB477-C8D3-44CB-8232-42AB82776C5C}" sibTransId="{EE005C82-667B-4461-BE15-A2B22D4AD326}"/>
    <dgm:cxn modelId="{A234F46E-831D-47D6-98FE-2EFBD87CD0CD}" srcId="{1D5C5728-7C40-4A25-AE92-A7AF4A515134}" destId="{F940483E-86C0-4E71-83B1-36129095B5F9}" srcOrd="1" destOrd="0" parTransId="{41B964B1-1386-49FB-9F13-D104A2B62647}" sibTransId="{B803AEFF-7490-4233-BD42-FDDFD9399AF5}"/>
    <dgm:cxn modelId="{7040901E-56E5-45EA-A6D6-7EA3FB9C63FB}" type="presParOf" srcId="{66B73156-62F4-4851-A9EF-F1170A90F28F}" destId="{F190DFEF-B905-4448-8C29-083B0AE9EAEB}" srcOrd="0" destOrd="0" presId="urn:microsoft.com/office/officeart/2005/8/layout/hProcess9"/>
    <dgm:cxn modelId="{C26503B8-DA22-481E-B277-72410150F5FB}" type="presParOf" srcId="{66B73156-62F4-4851-A9EF-F1170A90F28F}" destId="{A0F0B203-2DCE-44F7-B685-CD318B4C7188}" srcOrd="1" destOrd="0" presId="urn:microsoft.com/office/officeart/2005/8/layout/hProcess9"/>
    <dgm:cxn modelId="{F69138B4-C27D-4E50-BFA0-3BEFF4421520}" type="presParOf" srcId="{A0F0B203-2DCE-44F7-B685-CD318B4C7188}" destId="{A8787A28-AA33-452B-BF0E-A0BA0899700F}" srcOrd="0" destOrd="0" presId="urn:microsoft.com/office/officeart/2005/8/layout/hProcess9"/>
    <dgm:cxn modelId="{1301F24A-C862-4C17-8E31-85596B4C774C}" type="presParOf" srcId="{A0F0B203-2DCE-44F7-B685-CD318B4C7188}" destId="{4C998FBC-D01B-4C04-A10C-20C3DC3E8FAE}" srcOrd="1" destOrd="0" presId="urn:microsoft.com/office/officeart/2005/8/layout/hProcess9"/>
    <dgm:cxn modelId="{13B3269D-231C-4977-AAB4-1101A590F9BD}" type="presParOf" srcId="{A0F0B203-2DCE-44F7-B685-CD318B4C7188}" destId="{FD803EC9-BC1E-48CB-92F4-D858B08CAA90}" srcOrd="2" destOrd="0" presId="urn:microsoft.com/office/officeart/2005/8/layout/hProcess9"/>
    <dgm:cxn modelId="{6EEB0D11-00A6-41E1-8221-E44AEAAA2024}" type="presParOf" srcId="{A0F0B203-2DCE-44F7-B685-CD318B4C7188}" destId="{CBA6107B-A06A-4C54-BA47-C67FDB9053C2}" srcOrd="3" destOrd="0" presId="urn:microsoft.com/office/officeart/2005/8/layout/hProcess9"/>
    <dgm:cxn modelId="{9E165DFE-9C17-49C6-B3D4-188ED9546ECA}" type="presParOf" srcId="{A0F0B203-2DCE-44F7-B685-CD318B4C7188}" destId="{A813238E-6C30-4A7B-94ED-86A1452CBD95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5.xml><?xml version="1.0" encoding="utf-8"?>
<dgm:dataModel xmlns:dgm="http://schemas.openxmlformats.org/drawingml/2006/diagram" xmlns:a="http://schemas.openxmlformats.org/drawingml/2006/main">
  <dgm:ptLst>
    <dgm:pt modelId="{F0A3914E-08A5-437D-9796-D7E15EE2E289}" type="doc">
      <dgm:prSet loTypeId="urn:microsoft.com/office/officeart/2005/8/layout/lProcess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A8C848D-6EDD-48FA-8E16-031E9AE4F7EF}">
      <dgm:prSet phldrT="[Text]"/>
      <dgm:spPr/>
      <dgm:t>
        <a:bodyPr/>
        <a:lstStyle/>
        <a:p>
          <a:r>
            <a:rPr lang="en-US" dirty="0" smtClean="0"/>
            <a:t>Type</a:t>
          </a:r>
          <a:endParaRPr lang="en-US" dirty="0"/>
        </a:p>
      </dgm:t>
    </dgm:pt>
    <dgm:pt modelId="{A1A1ED00-0726-4815-B7A4-5D4572D1A416}" type="parTrans" cxnId="{E87A07D9-590B-4990-AF7E-732A25A3994F}">
      <dgm:prSet/>
      <dgm:spPr/>
      <dgm:t>
        <a:bodyPr/>
        <a:lstStyle/>
        <a:p>
          <a:endParaRPr lang="en-US"/>
        </a:p>
      </dgm:t>
    </dgm:pt>
    <dgm:pt modelId="{BCD81257-2430-42B9-B3FC-BF4E6E2ECFD2}" type="sibTrans" cxnId="{E87A07D9-590B-4990-AF7E-732A25A3994F}">
      <dgm:prSet/>
      <dgm:spPr/>
      <dgm:t>
        <a:bodyPr/>
        <a:lstStyle/>
        <a:p>
          <a:endParaRPr lang="en-US"/>
        </a:p>
      </dgm:t>
    </dgm:pt>
    <dgm:pt modelId="{3E4EE7CB-04D6-48DE-81B6-ADC5B8F6FC63}">
      <dgm:prSet phldrT="[Text]"/>
      <dgm:spPr/>
      <dgm:t>
        <a:bodyPr/>
        <a:lstStyle/>
        <a:p>
          <a:r>
            <a:rPr lang="en-US" dirty="0" smtClean="0"/>
            <a:t>Survey</a:t>
          </a:r>
          <a:endParaRPr lang="en-US" dirty="0"/>
        </a:p>
      </dgm:t>
    </dgm:pt>
    <dgm:pt modelId="{B4570AAB-DF2C-49C6-9CB4-3511236F0BC3}" type="parTrans" cxnId="{C2B6D253-CBED-4987-B278-4D946A94364A}">
      <dgm:prSet/>
      <dgm:spPr/>
      <dgm:t>
        <a:bodyPr/>
        <a:lstStyle/>
        <a:p>
          <a:endParaRPr lang="en-US"/>
        </a:p>
      </dgm:t>
    </dgm:pt>
    <dgm:pt modelId="{ED1FDF2B-527B-4F5A-92C8-06D0DBB0AE63}" type="sibTrans" cxnId="{C2B6D253-CBED-4987-B278-4D946A94364A}">
      <dgm:prSet/>
      <dgm:spPr/>
      <dgm:t>
        <a:bodyPr/>
        <a:lstStyle/>
        <a:p>
          <a:endParaRPr lang="en-US"/>
        </a:p>
      </dgm:t>
    </dgm:pt>
    <dgm:pt modelId="{252EBB7C-4719-4B54-B091-479687C55437}">
      <dgm:prSet phldrT="[Text]"/>
      <dgm:spPr/>
      <dgm:t>
        <a:bodyPr/>
        <a:lstStyle/>
        <a:p>
          <a:r>
            <a:rPr lang="en-US" dirty="0" smtClean="0"/>
            <a:t>In-Depth Interviews</a:t>
          </a:r>
          <a:endParaRPr lang="en-US" dirty="0"/>
        </a:p>
      </dgm:t>
    </dgm:pt>
    <dgm:pt modelId="{3341CC97-C6C2-499B-B039-86B7095C2499}" type="parTrans" cxnId="{FAE89EB4-E1D0-4AFE-8C9C-3E6C848B2132}">
      <dgm:prSet/>
      <dgm:spPr/>
      <dgm:t>
        <a:bodyPr/>
        <a:lstStyle/>
        <a:p>
          <a:endParaRPr lang="en-US"/>
        </a:p>
      </dgm:t>
    </dgm:pt>
    <dgm:pt modelId="{E31D155B-A5D6-45AA-A267-B12A2AC849A6}" type="sibTrans" cxnId="{FAE89EB4-E1D0-4AFE-8C9C-3E6C848B2132}">
      <dgm:prSet/>
      <dgm:spPr/>
      <dgm:t>
        <a:bodyPr/>
        <a:lstStyle/>
        <a:p>
          <a:endParaRPr lang="en-US"/>
        </a:p>
      </dgm:t>
    </dgm:pt>
    <dgm:pt modelId="{54FEBFB4-3BF8-4865-A6F7-1DDAC1A3BF0D}">
      <dgm:prSet phldrT="[Text]"/>
      <dgm:spPr/>
      <dgm:t>
        <a:bodyPr/>
        <a:lstStyle/>
        <a:p>
          <a:r>
            <a:rPr lang="en-US" dirty="0" smtClean="0"/>
            <a:t>Mode</a:t>
          </a:r>
          <a:endParaRPr lang="en-US" dirty="0"/>
        </a:p>
      </dgm:t>
    </dgm:pt>
    <dgm:pt modelId="{E0757287-ACB1-4BE6-97F9-19BC2E385C1B}" type="parTrans" cxnId="{36C5F18A-AFE8-43EE-9BC2-9E67884F3465}">
      <dgm:prSet/>
      <dgm:spPr/>
      <dgm:t>
        <a:bodyPr/>
        <a:lstStyle/>
        <a:p>
          <a:endParaRPr lang="en-US"/>
        </a:p>
      </dgm:t>
    </dgm:pt>
    <dgm:pt modelId="{0D25319A-B07D-4655-8179-1F158277BFDC}" type="sibTrans" cxnId="{36C5F18A-AFE8-43EE-9BC2-9E67884F3465}">
      <dgm:prSet/>
      <dgm:spPr/>
      <dgm:t>
        <a:bodyPr/>
        <a:lstStyle/>
        <a:p>
          <a:endParaRPr lang="en-US"/>
        </a:p>
      </dgm:t>
    </dgm:pt>
    <dgm:pt modelId="{147375CB-44D0-4234-BBDA-27BC37AAA170}">
      <dgm:prSet phldrT="[Text]"/>
      <dgm:spPr/>
      <dgm:t>
        <a:bodyPr/>
        <a:lstStyle/>
        <a:p>
          <a:r>
            <a:rPr lang="en-US" dirty="0" smtClean="0"/>
            <a:t>Phone</a:t>
          </a:r>
          <a:endParaRPr lang="en-US" dirty="0"/>
        </a:p>
      </dgm:t>
    </dgm:pt>
    <dgm:pt modelId="{B06481E2-9819-4EBB-BAD0-CF7D6F5A7D4C}" type="parTrans" cxnId="{F9AD83C1-1FAC-4D4D-86CD-7A33335A6DC8}">
      <dgm:prSet/>
      <dgm:spPr/>
      <dgm:t>
        <a:bodyPr/>
        <a:lstStyle/>
        <a:p>
          <a:endParaRPr lang="en-US"/>
        </a:p>
      </dgm:t>
    </dgm:pt>
    <dgm:pt modelId="{24B978FB-8709-4DB1-9087-6E329590EC8E}" type="sibTrans" cxnId="{F9AD83C1-1FAC-4D4D-86CD-7A33335A6DC8}">
      <dgm:prSet/>
      <dgm:spPr/>
      <dgm:t>
        <a:bodyPr/>
        <a:lstStyle/>
        <a:p>
          <a:endParaRPr lang="en-US"/>
        </a:p>
      </dgm:t>
    </dgm:pt>
    <dgm:pt modelId="{E6160DEF-9048-4E6E-A48F-5BB36D566F24}">
      <dgm:prSet phldrT="[Text]"/>
      <dgm:spPr/>
      <dgm:t>
        <a:bodyPr/>
        <a:lstStyle/>
        <a:p>
          <a:r>
            <a:rPr lang="en-US" dirty="0" smtClean="0"/>
            <a:t>Email</a:t>
          </a:r>
          <a:endParaRPr lang="en-US" dirty="0"/>
        </a:p>
      </dgm:t>
    </dgm:pt>
    <dgm:pt modelId="{14898A5E-4754-4FCA-B526-66470EB23498}" type="parTrans" cxnId="{E8FFFBF5-8066-456C-8613-A7A6E8D88DC4}">
      <dgm:prSet/>
      <dgm:spPr/>
      <dgm:t>
        <a:bodyPr/>
        <a:lstStyle/>
        <a:p>
          <a:endParaRPr lang="en-US"/>
        </a:p>
      </dgm:t>
    </dgm:pt>
    <dgm:pt modelId="{1CF916BC-878E-4A86-AFB9-9118EDB57EC4}" type="sibTrans" cxnId="{E8FFFBF5-8066-456C-8613-A7A6E8D88DC4}">
      <dgm:prSet/>
      <dgm:spPr/>
      <dgm:t>
        <a:bodyPr/>
        <a:lstStyle/>
        <a:p>
          <a:endParaRPr lang="en-US"/>
        </a:p>
      </dgm:t>
    </dgm:pt>
    <dgm:pt modelId="{4DEF247D-1041-41E0-B296-25D0C4B50773}">
      <dgm:prSet phldrT="[Text]"/>
      <dgm:spPr/>
      <dgm:t>
        <a:bodyPr/>
        <a:lstStyle/>
        <a:p>
          <a:r>
            <a:rPr lang="en-US" dirty="0" smtClean="0"/>
            <a:t>Sample</a:t>
          </a:r>
          <a:endParaRPr lang="en-US" dirty="0"/>
        </a:p>
      </dgm:t>
    </dgm:pt>
    <dgm:pt modelId="{A216B4C4-93C6-48F1-A61C-9049F6E11052}" type="parTrans" cxnId="{39B2DC66-7737-4B61-8C77-C0625ADB0AF2}">
      <dgm:prSet/>
      <dgm:spPr/>
      <dgm:t>
        <a:bodyPr/>
        <a:lstStyle/>
        <a:p>
          <a:endParaRPr lang="en-US"/>
        </a:p>
      </dgm:t>
    </dgm:pt>
    <dgm:pt modelId="{68D52C58-83FD-4FB1-8567-20DFF5C1318C}" type="sibTrans" cxnId="{39B2DC66-7737-4B61-8C77-C0625ADB0AF2}">
      <dgm:prSet/>
      <dgm:spPr/>
      <dgm:t>
        <a:bodyPr/>
        <a:lstStyle/>
        <a:p>
          <a:endParaRPr lang="en-US"/>
        </a:p>
      </dgm:t>
    </dgm:pt>
    <dgm:pt modelId="{54764738-3C88-47AF-85FE-6EB058D2F4D7}">
      <dgm:prSet phldrT="[Text]"/>
      <dgm:spPr/>
      <dgm:t>
        <a:bodyPr/>
        <a:lstStyle/>
        <a:p>
          <a:r>
            <a:rPr lang="en-US" dirty="0" smtClean="0"/>
            <a:t>Census</a:t>
          </a:r>
          <a:endParaRPr lang="en-US" dirty="0"/>
        </a:p>
      </dgm:t>
    </dgm:pt>
    <dgm:pt modelId="{5AC719C6-3E24-476D-A8FA-28F321C64002}" type="parTrans" cxnId="{5CE8C3E6-CB29-47E9-BA96-07377B864667}">
      <dgm:prSet/>
      <dgm:spPr/>
      <dgm:t>
        <a:bodyPr/>
        <a:lstStyle/>
        <a:p>
          <a:endParaRPr lang="en-US"/>
        </a:p>
      </dgm:t>
    </dgm:pt>
    <dgm:pt modelId="{B71D157F-A948-4481-B06B-6492E6F23937}" type="sibTrans" cxnId="{5CE8C3E6-CB29-47E9-BA96-07377B864667}">
      <dgm:prSet/>
      <dgm:spPr/>
      <dgm:t>
        <a:bodyPr/>
        <a:lstStyle/>
        <a:p>
          <a:endParaRPr lang="en-US"/>
        </a:p>
      </dgm:t>
    </dgm:pt>
    <dgm:pt modelId="{F8BD8C4C-F286-4554-B453-4C1BC12A67B8}">
      <dgm:prSet phldrT="[Text]"/>
      <dgm:spPr/>
      <dgm:t>
        <a:bodyPr/>
        <a:lstStyle/>
        <a:p>
          <a:r>
            <a:rPr lang="en-US" dirty="0" smtClean="0"/>
            <a:t>Sample Size</a:t>
          </a:r>
          <a:endParaRPr lang="en-US" dirty="0"/>
        </a:p>
      </dgm:t>
    </dgm:pt>
    <dgm:pt modelId="{E5009394-1FAB-4B0A-B6C4-8B4DAA792DF1}" type="parTrans" cxnId="{8D13475F-0C49-4F2A-9EBD-C483FD0ADADF}">
      <dgm:prSet/>
      <dgm:spPr/>
      <dgm:t>
        <a:bodyPr/>
        <a:lstStyle/>
        <a:p>
          <a:endParaRPr lang="en-US"/>
        </a:p>
      </dgm:t>
    </dgm:pt>
    <dgm:pt modelId="{8B79DC68-E55B-4442-B7BA-6F274205A47F}" type="sibTrans" cxnId="{8D13475F-0C49-4F2A-9EBD-C483FD0ADADF}">
      <dgm:prSet/>
      <dgm:spPr/>
      <dgm:t>
        <a:bodyPr/>
        <a:lstStyle/>
        <a:p>
          <a:endParaRPr lang="en-US"/>
        </a:p>
      </dgm:t>
    </dgm:pt>
    <dgm:pt modelId="{343F9C55-B0DD-4521-9317-9C220929F4F7}">
      <dgm:prSet phldrT="[Text]"/>
      <dgm:spPr/>
      <dgm:t>
        <a:bodyPr/>
        <a:lstStyle/>
        <a:p>
          <a:r>
            <a:rPr lang="en-US" dirty="0" smtClean="0"/>
            <a:t>Internet</a:t>
          </a:r>
          <a:endParaRPr lang="en-US" dirty="0"/>
        </a:p>
      </dgm:t>
    </dgm:pt>
    <dgm:pt modelId="{9F24C94B-4FD9-458B-A73F-3CAE65CDC352}" type="parTrans" cxnId="{3E267F65-9CD0-4FDA-858C-57FF78AAAFC0}">
      <dgm:prSet/>
      <dgm:spPr/>
      <dgm:t>
        <a:bodyPr/>
        <a:lstStyle/>
        <a:p>
          <a:endParaRPr lang="en-US"/>
        </a:p>
      </dgm:t>
    </dgm:pt>
    <dgm:pt modelId="{8F97C9D6-DCD3-46C7-A205-26ED41B9B614}" type="sibTrans" cxnId="{3E267F65-9CD0-4FDA-858C-57FF78AAAFC0}">
      <dgm:prSet/>
      <dgm:spPr/>
      <dgm:t>
        <a:bodyPr/>
        <a:lstStyle/>
        <a:p>
          <a:endParaRPr lang="en-US"/>
        </a:p>
      </dgm:t>
    </dgm:pt>
    <dgm:pt modelId="{F61BBD99-BE14-40DA-A0E2-CC515D2B1649}">
      <dgm:prSet phldrT="[Text]"/>
      <dgm:spPr/>
      <dgm:t>
        <a:bodyPr/>
        <a:lstStyle/>
        <a:p>
          <a:r>
            <a:rPr lang="en-US" dirty="0" smtClean="0"/>
            <a:t>Mail</a:t>
          </a:r>
          <a:endParaRPr lang="en-US" dirty="0"/>
        </a:p>
      </dgm:t>
    </dgm:pt>
    <dgm:pt modelId="{C4413974-87C4-4A91-8FA6-51985AA210DA}" type="parTrans" cxnId="{E1178434-CBED-48A1-AE3F-537666539E57}">
      <dgm:prSet/>
      <dgm:spPr/>
      <dgm:t>
        <a:bodyPr/>
        <a:lstStyle/>
        <a:p>
          <a:endParaRPr lang="en-US"/>
        </a:p>
      </dgm:t>
    </dgm:pt>
    <dgm:pt modelId="{B989D544-AF81-4C98-B42E-48F815AEA959}" type="sibTrans" cxnId="{E1178434-CBED-48A1-AE3F-537666539E57}">
      <dgm:prSet/>
      <dgm:spPr/>
      <dgm:t>
        <a:bodyPr/>
        <a:lstStyle/>
        <a:p>
          <a:endParaRPr lang="en-US"/>
        </a:p>
      </dgm:t>
    </dgm:pt>
    <dgm:pt modelId="{D87D7546-44AD-4298-91C3-EC8214E3AB8C}">
      <dgm:prSet phldrT="[Text]"/>
      <dgm:spPr/>
      <dgm:t>
        <a:bodyPr/>
        <a:lstStyle/>
        <a:p>
          <a:r>
            <a:rPr lang="en-US" dirty="0" smtClean="0"/>
            <a:t>Subcontractors</a:t>
          </a:r>
          <a:endParaRPr lang="en-US" dirty="0"/>
        </a:p>
      </dgm:t>
    </dgm:pt>
    <dgm:pt modelId="{745CC808-825A-470E-B8BB-3940E3E236CA}" type="parTrans" cxnId="{40C7BE52-C6EC-449C-B25B-89B41D3EB2C1}">
      <dgm:prSet/>
      <dgm:spPr/>
      <dgm:t>
        <a:bodyPr/>
        <a:lstStyle/>
        <a:p>
          <a:endParaRPr lang="en-US"/>
        </a:p>
      </dgm:t>
    </dgm:pt>
    <dgm:pt modelId="{F3CC7D14-7806-45B1-9F12-6BA607653FBE}" type="sibTrans" cxnId="{40C7BE52-C6EC-449C-B25B-89B41D3EB2C1}">
      <dgm:prSet/>
      <dgm:spPr/>
      <dgm:t>
        <a:bodyPr/>
        <a:lstStyle/>
        <a:p>
          <a:endParaRPr lang="en-US"/>
        </a:p>
      </dgm:t>
    </dgm:pt>
    <dgm:pt modelId="{8E4AA375-833E-4AE3-B8DB-98E4810EDB45}">
      <dgm:prSet phldrT="[Text]"/>
      <dgm:spPr/>
      <dgm:t>
        <a:bodyPr/>
        <a:lstStyle/>
        <a:p>
          <a:r>
            <a:rPr lang="en-US" dirty="0" smtClean="0"/>
            <a:t>Detail</a:t>
          </a:r>
          <a:endParaRPr lang="en-US" dirty="0"/>
        </a:p>
      </dgm:t>
    </dgm:pt>
    <dgm:pt modelId="{87313E76-9295-43DB-9931-6630B88D3DB6}" type="parTrans" cxnId="{4076C60D-C1D8-4CF9-B366-E076A09FA4DE}">
      <dgm:prSet/>
      <dgm:spPr/>
      <dgm:t>
        <a:bodyPr/>
        <a:lstStyle/>
        <a:p>
          <a:endParaRPr lang="en-US"/>
        </a:p>
      </dgm:t>
    </dgm:pt>
    <dgm:pt modelId="{2E43DA7D-E0A5-463A-BD4F-370C75A5003C}" type="sibTrans" cxnId="{4076C60D-C1D8-4CF9-B366-E076A09FA4DE}">
      <dgm:prSet/>
      <dgm:spPr/>
      <dgm:t>
        <a:bodyPr/>
        <a:lstStyle/>
        <a:p>
          <a:endParaRPr lang="en-US"/>
        </a:p>
      </dgm:t>
    </dgm:pt>
    <dgm:pt modelId="{42E830E7-7844-4892-8EC4-D92A159C0298}">
      <dgm:prSet phldrT="[Text]"/>
      <dgm:spPr/>
      <dgm:t>
        <a:bodyPr/>
        <a:lstStyle/>
        <a:p>
          <a:r>
            <a:rPr lang="en-US" dirty="0" smtClean="0"/>
            <a:t>Procedures</a:t>
          </a:r>
          <a:endParaRPr lang="en-US" dirty="0"/>
        </a:p>
      </dgm:t>
    </dgm:pt>
    <dgm:pt modelId="{455F9163-C83D-4410-B1B2-5B4226ECBCBB}" type="parTrans" cxnId="{239EFE7E-F8F0-4648-86AB-B39984C6513C}">
      <dgm:prSet/>
      <dgm:spPr/>
      <dgm:t>
        <a:bodyPr/>
        <a:lstStyle/>
        <a:p>
          <a:endParaRPr lang="en-US"/>
        </a:p>
      </dgm:t>
    </dgm:pt>
    <dgm:pt modelId="{2B44ED94-3173-4DC6-B668-270259965D9A}" type="sibTrans" cxnId="{239EFE7E-F8F0-4648-86AB-B39984C6513C}">
      <dgm:prSet/>
      <dgm:spPr/>
      <dgm:t>
        <a:bodyPr/>
        <a:lstStyle/>
        <a:p>
          <a:endParaRPr lang="en-US"/>
        </a:p>
      </dgm:t>
    </dgm:pt>
    <dgm:pt modelId="{A994206C-78AA-4B09-B539-F802F2962F37}">
      <dgm:prSet phldrT="[Text]"/>
      <dgm:spPr/>
      <dgm:t>
        <a:bodyPr/>
        <a:lstStyle/>
        <a:p>
          <a:r>
            <a:rPr lang="en-US" dirty="0" smtClean="0"/>
            <a:t>Staff Qualifications</a:t>
          </a:r>
          <a:endParaRPr lang="en-US" dirty="0"/>
        </a:p>
      </dgm:t>
    </dgm:pt>
    <dgm:pt modelId="{4994FE02-D7DD-42EB-9F9B-366D905C4475}" type="parTrans" cxnId="{F271DBA9-D6C8-447C-B5EA-7144C1EB0E57}">
      <dgm:prSet/>
      <dgm:spPr/>
      <dgm:t>
        <a:bodyPr/>
        <a:lstStyle/>
        <a:p>
          <a:endParaRPr lang="en-US"/>
        </a:p>
      </dgm:t>
    </dgm:pt>
    <dgm:pt modelId="{BCCEF03C-8F53-409D-A534-62DD3602A484}" type="sibTrans" cxnId="{F271DBA9-D6C8-447C-B5EA-7144C1EB0E57}">
      <dgm:prSet/>
      <dgm:spPr/>
      <dgm:t>
        <a:bodyPr/>
        <a:lstStyle/>
        <a:p>
          <a:endParaRPr lang="en-US"/>
        </a:p>
      </dgm:t>
    </dgm:pt>
    <dgm:pt modelId="{A5E85985-436D-4D82-B2DA-79014A67785A}">
      <dgm:prSet phldrT="[Text]"/>
      <dgm:spPr/>
      <dgm:t>
        <a:bodyPr/>
        <a:lstStyle/>
        <a:p>
          <a:r>
            <a:rPr lang="en-US" dirty="0" smtClean="0"/>
            <a:t>Staff Training</a:t>
          </a:r>
          <a:endParaRPr lang="en-US" dirty="0"/>
        </a:p>
      </dgm:t>
    </dgm:pt>
    <dgm:pt modelId="{50FDE45A-5983-498C-B38E-6081BA1F3FA3}" type="parTrans" cxnId="{6858D7A8-D985-4851-8BA5-BC5882184A62}">
      <dgm:prSet/>
      <dgm:spPr/>
      <dgm:t>
        <a:bodyPr/>
        <a:lstStyle/>
        <a:p>
          <a:endParaRPr lang="en-US"/>
        </a:p>
      </dgm:t>
    </dgm:pt>
    <dgm:pt modelId="{678A820A-32A8-4CBF-93FE-D1817CD439E1}" type="sibTrans" cxnId="{6858D7A8-D985-4851-8BA5-BC5882184A62}">
      <dgm:prSet/>
      <dgm:spPr/>
      <dgm:t>
        <a:bodyPr/>
        <a:lstStyle/>
        <a:p>
          <a:endParaRPr lang="en-US"/>
        </a:p>
      </dgm:t>
    </dgm:pt>
    <dgm:pt modelId="{9BB6888E-0BDE-48D2-A24D-78FAC2DEBC51}" type="pres">
      <dgm:prSet presAssocID="{F0A3914E-08A5-437D-9796-D7E15EE2E289}" presName="theList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0D4EB68-B847-4764-89D5-617C8BBFDACE}" type="pres">
      <dgm:prSet presAssocID="{CA8C848D-6EDD-48FA-8E16-031E9AE4F7EF}" presName="compNode" presStyleCnt="0"/>
      <dgm:spPr/>
    </dgm:pt>
    <dgm:pt modelId="{84167631-8D99-4CD2-B891-05D8574B17B9}" type="pres">
      <dgm:prSet presAssocID="{CA8C848D-6EDD-48FA-8E16-031E9AE4F7EF}" presName="aNode" presStyleLbl="bgShp" presStyleIdx="0" presStyleCnt="4"/>
      <dgm:spPr/>
      <dgm:t>
        <a:bodyPr/>
        <a:lstStyle/>
        <a:p>
          <a:endParaRPr lang="en-US"/>
        </a:p>
      </dgm:t>
    </dgm:pt>
    <dgm:pt modelId="{F4739641-C493-4D81-884B-2F7301B8A4F5}" type="pres">
      <dgm:prSet presAssocID="{CA8C848D-6EDD-48FA-8E16-031E9AE4F7EF}" presName="textNode" presStyleLbl="bgShp" presStyleIdx="0" presStyleCnt="4"/>
      <dgm:spPr/>
      <dgm:t>
        <a:bodyPr/>
        <a:lstStyle/>
        <a:p>
          <a:endParaRPr lang="en-US"/>
        </a:p>
      </dgm:t>
    </dgm:pt>
    <dgm:pt modelId="{34226959-F529-4F9E-8CDD-6C0AE8BC6ABF}" type="pres">
      <dgm:prSet presAssocID="{CA8C848D-6EDD-48FA-8E16-031E9AE4F7EF}" presName="compChildNode" presStyleCnt="0"/>
      <dgm:spPr/>
    </dgm:pt>
    <dgm:pt modelId="{073F4EC8-4136-474C-BA08-E9568F913C87}" type="pres">
      <dgm:prSet presAssocID="{CA8C848D-6EDD-48FA-8E16-031E9AE4F7EF}" presName="theInnerList" presStyleCnt="0"/>
      <dgm:spPr/>
    </dgm:pt>
    <dgm:pt modelId="{4EDD08C4-1167-4503-B2E3-2D01A5F0CEA3}" type="pres">
      <dgm:prSet presAssocID="{3E4EE7CB-04D6-48DE-81B6-ADC5B8F6FC63}" presName="childNode" presStyleLbl="node1" presStyleIdx="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D66B8D7-141D-4D77-8FDA-3E1372368304}" type="pres">
      <dgm:prSet presAssocID="{3E4EE7CB-04D6-48DE-81B6-ADC5B8F6FC63}" presName="aSpace2" presStyleCnt="0"/>
      <dgm:spPr/>
    </dgm:pt>
    <dgm:pt modelId="{15F4906A-B40D-4341-B9DB-B1815566D106}" type="pres">
      <dgm:prSet presAssocID="{252EBB7C-4719-4B54-B091-479687C55437}" presName="childNode" presStyleLbl="node1" presStyleIdx="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D84834B-1993-4FBA-9560-AB1BA51FFEB8}" type="pres">
      <dgm:prSet presAssocID="{CA8C848D-6EDD-48FA-8E16-031E9AE4F7EF}" presName="aSpace" presStyleCnt="0"/>
      <dgm:spPr/>
    </dgm:pt>
    <dgm:pt modelId="{D831FF7D-041F-44E8-A76E-66AFF3D67E16}" type="pres">
      <dgm:prSet presAssocID="{54FEBFB4-3BF8-4865-A6F7-1DDAC1A3BF0D}" presName="compNode" presStyleCnt="0"/>
      <dgm:spPr/>
    </dgm:pt>
    <dgm:pt modelId="{9B57E435-A44E-4736-8466-7F5B0F34874E}" type="pres">
      <dgm:prSet presAssocID="{54FEBFB4-3BF8-4865-A6F7-1DDAC1A3BF0D}" presName="aNode" presStyleLbl="bgShp" presStyleIdx="1" presStyleCnt="4"/>
      <dgm:spPr/>
      <dgm:t>
        <a:bodyPr/>
        <a:lstStyle/>
        <a:p>
          <a:endParaRPr lang="en-US"/>
        </a:p>
      </dgm:t>
    </dgm:pt>
    <dgm:pt modelId="{1C1003B2-BA78-4903-9BDF-9A87D8BFB9BB}" type="pres">
      <dgm:prSet presAssocID="{54FEBFB4-3BF8-4865-A6F7-1DDAC1A3BF0D}" presName="textNode" presStyleLbl="bgShp" presStyleIdx="1" presStyleCnt="4"/>
      <dgm:spPr/>
      <dgm:t>
        <a:bodyPr/>
        <a:lstStyle/>
        <a:p>
          <a:endParaRPr lang="en-US"/>
        </a:p>
      </dgm:t>
    </dgm:pt>
    <dgm:pt modelId="{40C673D0-3BC5-40AE-9C2F-7BA801EDEDB6}" type="pres">
      <dgm:prSet presAssocID="{54FEBFB4-3BF8-4865-A6F7-1DDAC1A3BF0D}" presName="compChildNode" presStyleCnt="0"/>
      <dgm:spPr/>
    </dgm:pt>
    <dgm:pt modelId="{E82A3535-3539-426F-882E-C4FE9CCC8F8A}" type="pres">
      <dgm:prSet presAssocID="{54FEBFB4-3BF8-4865-A6F7-1DDAC1A3BF0D}" presName="theInnerList" presStyleCnt="0"/>
      <dgm:spPr/>
    </dgm:pt>
    <dgm:pt modelId="{17860062-6445-4E0F-AF1F-5CD85818B49B}" type="pres">
      <dgm:prSet presAssocID="{147375CB-44D0-4234-BBDA-27BC37AAA170}" presName="childNode" presStyleLbl="node1" presStyleIdx="2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038DF5-1A1E-4F2C-BBDA-F42C2AB30FA6}" type="pres">
      <dgm:prSet presAssocID="{147375CB-44D0-4234-BBDA-27BC37AAA170}" presName="aSpace2" presStyleCnt="0"/>
      <dgm:spPr/>
    </dgm:pt>
    <dgm:pt modelId="{3B36A490-6460-463E-9F36-544DA91157ED}" type="pres">
      <dgm:prSet presAssocID="{E6160DEF-9048-4E6E-A48F-5BB36D566F24}" presName="childNode" presStyleLbl="node1" presStyleIdx="3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FC9574B-5E22-4459-859A-37D7682AAA28}" type="pres">
      <dgm:prSet presAssocID="{E6160DEF-9048-4E6E-A48F-5BB36D566F24}" presName="aSpace2" presStyleCnt="0"/>
      <dgm:spPr/>
    </dgm:pt>
    <dgm:pt modelId="{D1F77C4B-6E06-4AF4-9996-41389F9B19CB}" type="pres">
      <dgm:prSet presAssocID="{343F9C55-B0DD-4521-9317-9C220929F4F7}" presName="childNode" presStyleLbl="node1" presStyleIdx="4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23953F-1025-4EAA-BFB5-CCBA4DB670A3}" type="pres">
      <dgm:prSet presAssocID="{343F9C55-B0DD-4521-9317-9C220929F4F7}" presName="aSpace2" presStyleCnt="0"/>
      <dgm:spPr/>
    </dgm:pt>
    <dgm:pt modelId="{08B44923-E00A-47D5-930F-BDDB6E3CBD03}" type="pres">
      <dgm:prSet presAssocID="{F61BBD99-BE14-40DA-A0E2-CC515D2B1649}" presName="childNode" presStyleLbl="node1" presStyleIdx="5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22EDF63-0AC5-4984-9BA0-20E9EA94F6F0}" type="pres">
      <dgm:prSet presAssocID="{54FEBFB4-3BF8-4865-A6F7-1DDAC1A3BF0D}" presName="aSpace" presStyleCnt="0"/>
      <dgm:spPr/>
    </dgm:pt>
    <dgm:pt modelId="{4B96AF67-0AA9-44BA-B573-874928091120}" type="pres">
      <dgm:prSet presAssocID="{4DEF247D-1041-41E0-B296-25D0C4B50773}" presName="compNode" presStyleCnt="0"/>
      <dgm:spPr/>
    </dgm:pt>
    <dgm:pt modelId="{2E8374A9-DF48-46E0-A10E-BC931BB5DDFC}" type="pres">
      <dgm:prSet presAssocID="{4DEF247D-1041-41E0-B296-25D0C4B50773}" presName="aNode" presStyleLbl="bgShp" presStyleIdx="2" presStyleCnt="4"/>
      <dgm:spPr/>
      <dgm:t>
        <a:bodyPr/>
        <a:lstStyle/>
        <a:p>
          <a:endParaRPr lang="en-US"/>
        </a:p>
      </dgm:t>
    </dgm:pt>
    <dgm:pt modelId="{EBC2BB3E-1977-4EAA-9A63-8132C6CA579B}" type="pres">
      <dgm:prSet presAssocID="{4DEF247D-1041-41E0-B296-25D0C4B50773}" presName="textNode" presStyleLbl="bgShp" presStyleIdx="2" presStyleCnt="4"/>
      <dgm:spPr/>
      <dgm:t>
        <a:bodyPr/>
        <a:lstStyle/>
        <a:p>
          <a:endParaRPr lang="en-US"/>
        </a:p>
      </dgm:t>
    </dgm:pt>
    <dgm:pt modelId="{66101352-7373-43AD-A6DD-AE88A8F740BA}" type="pres">
      <dgm:prSet presAssocID="{4DEF247D-1041-41E0-B296-25D0C4B50773}" presName="compChildNode" presStyleCnt="0"/>
      <dgm:spPr/>
    </dgm:pt>
    <dgm:pt modelId="{CFECDBA6-6B5F-4450-AE3F-FCE5B886053F}" type="pres">
      <dgm:prSet presAssocID="{4DEF247D-1041-41E0-B296-25D0C4B50773}" presName="theInnerList" presStyleCnt="0"/>
      <dgm:spPr/>
    </dgm:pt>
    <dgm:pt modelId="{EAEC21DA-B2A6-4EC4-810B-D9AC891E981E}" type="pres">
      <dgm:prSet presAssocID="{54764738-3C88-47AF-85FE-6EB058D2F4D7}" presName="childNode" presStyleLbl="node1" presStyleIdx="6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8F2A280-9DE2-4BBF-9058-033C8361F921}" type="pres">
      <dgm:prSet presAssocID="{54764738-3C88-47AF-85FE-6EB058D2F4D7}" presName="aSpace2" presStyleCnt="0"/>
      <dgm:spPr/>
    </dgm:pt>
    <dgm:pt modelId="{80C06F52-AB59-42CE-B80A-1FDB76C8D912}" type="pres">
      <dgm:prSet presAssocID="{F8BD8C4C-F286-4554-B453-4C1BC12A67B8}" presName="childNode" presStyleLbl="node1" presStyleIdx="7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DA08937-FE36-4E06-851C-8D3EE25B761F}" type="pres">
      <dgm:prSet presAssocID="{F8BD8C4C-F286-4554-B453-4C1BC12A67B8}" presName="aSpace2" presStyleCnt="0"/>
      <dgm:spPr/>
    </dgm:pt>
    <dgm:pt modelId="{AF180635-6DB5-4FCD-A880-28D3CC6F9398}" type="pres">
      <dgm:prSet presAssocID="{D87D7546-44AD-4298-91C3-EC8214E3AB8C}" presName="childNode" presStyleLbl="node1" presStyleIdx="8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C2015B-B850-4F04-88B8-5D807192C366}" type="pres">
      <dgm:prSet presAssocID="{4DEF247D-1041-41E0-B296-25D0C4B50773}" presName="aSpace" presStyleCnt="0"/>
      <dgm:spPr/>
    </dgm:pt>
    <dgm:pt modelId="{41221623-E1D4-4642-B79B-D2E7AC7B2A92}" type="pres">
      <dgm:prSet presAssocID="{8E4AA375-833E-4AE3-B8DB-98E4810EDB45}" presName="compNode" presStyleCnt="0"/>
      <dgm:spPr/>
    </dgm:pt>
    <dgm:pt modelId="{680F8F77-599F-4A4A-8D6D-C343E94210D8}" type="pres">
      <dgm:prSet presAssocID="{8E4AA375-833E-4AE3-B8DB-98E4810EDB45}" presName="aNode" presStyleLbl="bgShp" presStyleIdx="3" presStyleCnt="4"/>
      <dgm:spPr/>
      <dgm:t>
        <a:bodyPr/>
        <a:lstStyle/>
        <a:p>
          <a:endParaRPr lang="en-US"/>
        </a:p>
      </dgm:t>
    </dgm:pt>
    <dgm:pt modelId="{E9CBFA74-3624-468B-942E-6C061E0CBF3E}" type="pres">
      <dgm:prSet presAssocID="{8E4AA375-833E-4AE3-B8DB-98E4810EDB45}" presName="textNode" presStyleLbl="bgShp" presStyleIdx="3" presStyleCnt="4"/>
      <dgm:spPr/>
      <dgm:t>
        <a:bodyPr/>
        <a:lstStyle/>
        <a:p>
          <a:endParaRPr lang="en-US"/>
        </a:p>
      </dgm:t>
    </dgm:pt>
    <dgm:pt modelId="{98709CAB-E495-4A24-B505-7CB9732ECBFD}" type="pres">
      <dgm:prSet presAssocID="{8E4AA375-833E-4AE3-B8DB-98E4810EDB45}" presName="compChildNode" presStyleCnt="0"/>
      <dgm:spPr/>
    </dgm:pt>
    <dgm:pt modelId="{419D775D-9B3B-4EDC-85CD-B30352238EFE}" type="pres">
      <dgm:prSet presAssocID="{8E4AA375-833E-4AE3-B8DB-98E4810EDB45}" presName="theInnerList" presStyleCnt="0"/>
      <dgm:spPr/>
    </dgm:pt>
    <dgm:pt modelId="{1426CF91-83DF-4039-B536-68ECB9E868C5}" type="pres">
      <dgm:prSet presAssocID="{A994206C-78AA-4B09-B539-F802F2962F37}" presName="childNode" presStyleLbl="node1" presStyleIdx="9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1EFE952-735E-4FFF-B89E-0AD2D77EB8C3}" type="pres">
      <dgm:prSet presAssocID="{A994206C-78AA-4B09-B539-F802F2962F37}" presName="aSpace2" presStyleCnt="0"/>
      <dgm:spPr/>
    </dgm:pt>
    <dgm:pt modelId="{4630F753-8382-4046-AC8D-859A0411C9E2}" type="pres">
      <dgm:prSet presAssocID="{A5E85985-436D-4D82-B2DA-79014A67785A}" presName="childNode" presStyleLbl="node1" presStyleIdx="10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5EB6BA6-1BB8-4A6E-AA0E-491B9FA2F6DC}" type="pres">
      <dgm:prSet presAssocID="{A5E85985-436D-4D82-B2DA-79014A67785A}" presName="aSpace2" presStyleCnt="0"/>
      <dgm:spPr/>
    </dgm:pt>
    <dgm:pt modelId="{03BCCF24-F70B-41A4-81DA-7BDBAA45D251}" type="pres">
      <dgm:prSet presAssocID="{42E830E7-7844-4892-8EC4-D92A159C0298}" presName="childNode" presStyleLbl="node1" presStyleIdx="11" presStyleCnt="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858D7A8-D985-4851-8BA5-BC5882184A62}" srcId="{8E4AA375-833E-4AE3-B8DB-98E4810EDB45}" destId="{A5E85985-436D-4D82-B2DA-79014A67785A}" srcOrd="1" destOrd="0" parTransId="{50FDE45A-5983-498C-B38E-6081BA1F3FA3}" sibTransId="{678A820A-32A8-4CBF-93FE-D1817CD439E1}"/>
    <dgm:cxn modelId="{C2B6D253-CBED-4987-B278-4D946A94364A}" srcId="{CA8C848D-6EDD-48FA-8E16-031E9AE4F7EF}" destId="{3E4EE7CB-04D6-48DE-81B6-ADC5B8F6FC63}" srcOrd="0" destOrd="0" parTransId="{B4570AAB-DF2C-49C6-9CB4-3511236F0BC3}" sibTransId="{ED1FDF2B-527B-4F5A-92C8-06D0DBB0AE63}"/>
    <dgm:cxn modelId="{C520A9AF-16B9-4C43-AC69-E6792A9234E0}" type="presOf" srcId="{E6160DEF-9048-4E6E-A48F-5BB36D566F24}" destId="{3B36A490-6460-463E-9F36-544DA91157ED}" srcOrd="0" destOrd="0" presId="urn:microsoft.com/office/officeart/2005/8/layout/lProcess2"/>
    <dgm:cxn modelId="{E87A07D9-590B-4990-AF7E-732A25A3994F}" srcId="{F0A3914E-08A5-437D-9796-D7E15EE2E289}" destId="{CA8C848D-6EDD-48FA-8E16-031E9AE4F7EF}" srcOrd="0" destOrd="0" parTransId="{A1A1ED00-0726-4815-B7A4-5D4572D1A416}" sibTransId="{BCD81257-2430-42B9-B3FC-BF4E6E2ECFD2}"/>
    <dgm:cxn modelId="{2904C3E5-FF35-4A4E-9A5C-9C35689B4612}" type="presOf" srcId="{3E4EE7CB-04D6-48DE-81B6-ADC5B8F6FC63}" destId="{4EDD08C4-1167-4503-B2E3-2D01A5F0CEA3}" srcOrd="0" destOrd="0" presId="urn:microsoft.com/office/officeart/2005/8/layout/lProcess2"/>
    <dgm:cxn modelId="{ED96D30D-C8DF-4261-A831-7BD7CA776AA2}" type="presOf" srcId="{CA8C848D-6EDD-48FA-8E16-031E9AE4F7EF}" destId="{F4739641-C493-4D81-884B-2F7301B8A4F5}" srcOrd="1" destOrd="0" presId="urn:microsoft.com/office/officeart/2005/8/layout/lProcess2"/>
    <dgm:cxn modelId="{40C7BE52-C6EC-449C-B25B-89B41D3EB2C1}" srcId="{4DEF247D-1041-41E0-B296-25D0C4B50773}" destId="{D87D7546-44AD-4298-91C3-EC8214E3AB8C}" srcOrd="2" destOrd="0" parTransId="{745CC808-825A-470E-B8BB-3940E3E236CA}" sibTransId="{F3CC7D14-7806-45B1-9F12-6BA607653FBE}"/>
    <dgm:cxn modelId="{8D13475F-0C49-4F2A-9EBD-C483FD0ADADF}" srcId="{4DEF247D-1041-41E0-B296-25D0C4B50773}" destId="{F8BD8C4C-F286-4554-B453-4C1BC12A67B8}" srcOrd="1" destOrd="0" parTransId="{E5009394-1FAB-4B0A-B6C4-8B4DAA792DF1}" sibTransId="{8B79DC68-E55B-4442-B7BA-6F274205A47F}"/>
    <dgm:cxn modelId="{2D661DE6-3240-40F5-9197-AAB27B994C38}" type="presOf" srcId="{54FEBFB4-3BF8-4865-A6F7-1DDAC1A3BF0D}" destId="{9B57E435-A44E-4736-8466-7F5B0F34874E}" srcOrd="0" destOrd="0" presId="urn:microsoft.com/office/officeart/2005/8/layout/lProcess2"/>
    <dgm:cxn modelId="{799E4D01-39D0-4942-8429-8549DECFF463}" type="presOf" srcId="{54FEBFB4-3BF8-4865-A6F7-1DDAC1A3BF0D}" destId="{1C1003B2-BA78-4903-9BDF-9A87D8BFB9BB}" srcOrd="1" destOrd="0" presId="urn:microsoft.com/office/officeart/2005/8/layout/lProcess2"/>
    <dgm:cxn modelId="{621F4A64-091B-4AEE-B7A5-CDC313CC09F1}" type="presOf" srcId="{F8BD8C4C-F286-4554-B453-4C1BC12A67B8}" destId="{80C06F52-AB59-42CE-B80A-1FDB76C8D912}" srcOrd="0" destOrd="0" presId="urn:microsoft.com/office/officeart/2005/8/layout/lProcess2"/>
    <dgm:cxn modelId="{6A9BBC3C-5523-4DCB-B723-6266C142816F}" type="presOf" srcId="{8E4AA375-833E-4AE3-B8DB-98E4810EDB45}" destId="{E9CBFA74-3624-468B-942E-6C061E0CBF3E}" srcOrd="1" destOrd="0" presId="urn:microsoft.com/office/officeart/2005/8/layout/lProcess2"/>
    <dgm:cxn modelId="{707328C9-B280-492A-BC8C-8B739255A862}" type="presOf" srcId="{F61BBD99-BE14-40DA-A0E2-CC515D2B1649}" destId="{08B44923-E00A-47D5-930F-BDDB6E3CBD03}" srcOrd="0" destOrd="0" presId="urn:microsoft.com/office/officeart/2005/8/layout/lProcess2"/>
    <dgm:cxn modelId="{E8FFFBF5-8066-456C-8613-A7A6E8D88DC4}" srcId="{54FEBFB4-3BF8-4865-A6F7-1DDAC1A3BF0D}" destId="{E6160DEF-9048-4E6E-A48F-5BB36D566F24}" srcOrd="1" destOrd="0" parTransId="{14898A5E-4754-4FCA-B526-66470EB23498}" sibTransId="{1CF916BC-878E-4A86-AFB9-9118EDB57EC4}"/>
    <dgm:cxn modelId="{3E267F65-9CD0-4FDA-858C-57FF78AAAFC0}" srcId="{54FEBFB4-3BF8-4865-A6F7-1DDAC1A3BF0D}" destId="{343F9C55-B0DD-4521-9317-9C220929F4F7}" srcOrd="2" destOrd="0" parTransId="{9F24C94B-4FD9-458B-A73F-3CAE65CDC352}" sibTransId="{8F97C9D6-DCD3-46C7-A205-26ED41B9B614}"/>
    <dgm:cxn modelId="{D6435AF7-4CBD-482D-8530-AACE2F05CBA3}" type="presOf" srcId="{8E4AA375-833E-4AE3-B8DB-98E4810EDB45}" destId="{680F8F77-599F-4A4A-8D6D-C343E94210D8}" srcOrd="0" destOrd="0" presId="urn:microsoft.com/office/officeart/2005/8/layout/lProcess2"/>
    <dgm:cxn modelId="{F7E355FC-F272-4E5E-8CFA-64FD2D36865B}" type="presOf" srcId="{343F9C55-B0DD-4521-9317-9C220929F4F7}" destId="{D1F77C4B-6E06-4AF4-9996-41389F9B19CB}" srcOrd="0" destOrd="0" presId="urn:microsoft.com/office/officeart/2005/8/layout/lProcess2"/>
    <dgm:cxn modelId="{65A50C2A-4EE2-45E0-B3F2-5C2AA3B2E79A}" type="presOf" srcId="{D87D7546-44AD-4298-91C3-EC8214E3AB8C}" destId="{AF180635-6DB5-4FCD-A880-28D3CC6F9398}" srcOrd="0" destOrd="0" presId="urn:microsoft.com/office/officeart/2005/8/layout/lProcess2"/>
    <dgm:cxn modelId="{39B2DC66-7737-4B61-8C77-C0625ADB0AF2}" srcId="{F0A3914E-08A5-437D-9796-D7E15EE2E289}" destId="{4DEF247D-1041-41E0-B296-25D0C4B50773}" srcOrd="2" destOrd="0" parTransId="{A216B4C4-93C6-48F1-A61C-9049F6E11052}" sibTransId="{68D52C58-83FD-4FB1-8567-20DFF5C1318C}"/>
    <dgm:cxn modelId="{4076C60D-C1D8-4CF9-B366-E076A09FA4DE}" srcId="{F0A3914E-08A5-437D-9796-D7E15EE2E289}" destId="{8E4AA375-833E-4AE3-B8DB-98E4810EDB45}" srcOrd="3" destOrd="0" parTransId="{87313E76-9295-43DB-9931-6630B88D3DB6}" sibTransId="{2E43DA7D-E0A5-463A-BD4F-370C75A5003C}"/>
    <dgm:cxn modelId="{EDC08FF3-D7DB-4A49-A868-7A0583CE7006}" type="presOf" srcId="{A5E85985-436D-4D82-B2DA-79014A67785A}" destId="{4630F753-8382-4046-AC8D-859A0411C9E2}" srcOrd="0" destOrd="0" presId="urn:microsoft.com/office/officeart/2005/8/layout/lProcess2"/>
    <dgm:cxn modelId="{F271DBA9-D6C8-447C-B5EA-7144C1EB0E57}" srcId="{8E4AA375-833E-4AE3-B8DB-98E4810EDB45}" destId="{A994206C-78AA-4B09-B539-F802F2962F37}" srcOrd="0" destOrd="0" parTransId="{4994FE02-D7DD-42EB-9F9B-366D905C4475}" sibTransId="{BCCEF03C-8F53-409D-A534-62DD3602A484}"/>
    <dgm:cxn modelId="{2406A91F-9C2C-4175-BFD8-A5A71E774C38}" type="presOf" srcId="{A994206C-78AA-4B09-B539-F802F2962F37}" destId="{1426CF91-83DF-4039-B536-68ECB9E868C5}" srcOrd="0" destOrd="0" presId="urn:microsoft.com/office/officeart/2005/8/layout/lProcess2"/>
    <dgm:cxn modelId="{64CD675C-05C2-41E5-9B85-88FB631DCCC8}" type="presOf" srcId="{54764738-3C88-47AF-85FE-6EB058D2F4D7}" destId="{EAEC21DA-B2A6-4EC4-810B-D9AC891E981E}" srcOrd="0" destOrd="0" presId="urn:microsoft.com/office/officeart/2005/8/layout/lProcess2"/>
    <dgm:cxn modelId="{E1178434-CBED-48A1-AE3F-537666539E57}" srcId="{54FEBFB4-3BF8-4865-A6F7-1DDAC1A3BF0D}" destId="{F61BBD99-BE14-40DA-A0E2-CC515D2B1649}" srcOrd="3" destOrd="0" parTransId="{C4413974-87C4-4A91-8FA6-51985AA210DA}" sibTransId="{B989D544-AF81-4C98-B42E-48F815AEA959}"/>
    <dgm:cxn modelId="{450DCB45-89A9-469A-9448-C07B6651A1B5}" type="presOf" srcId="{F0A3914E-08A5-437D-9796-D7E15EE2E289}" destId="{9BB6888E-0BDE-48D2-A24D-78FAC2DEBC51}" srcOrd="0" destOrd="0" presId="urn:microsoft.com/office/officeart/2005/8/layout/lProcess2"/>
    <dgm:cxn modelId="{239EFE7E-F8F0-4648-86AB-B39984C6513C}" srcId="{8E4AA375-833E-4AE3-B8DB-98E4810EDB45}" destId="{42E830E7-7844-4892-8EC4-D92A159C0298}" srcOrd="2" destOrd="0" parTransId="{455F9163-C83D-4410-B1B2-5B4226ECBCBB}" sibTransId="{2B44ED94-3173-4DC6-B668-270259965D9A}"/>
    <dgm:cxn modelId="{E84B5FB5-C105-4FF2-BFEE-85EA7B9897C3}" type="presOf" srcId="{42E830E7-7844-4892-8EC4-D92A159C0298}" destId="{03BCCF24-F70B-41A4-81DA-7BDBAA45D251}" srcOrd="0" destOrd="0" presId="urn:microsoft.com/office/officeart/2005/8/layout/lProcess2"/>
    <dgm:cxn modelId="{FAE89EB4-E1D0-4AFE-8C9C-3E6C848B2132}" srcId="{CA8C848D-6EDD-48FA-8E16-031E9AE4F7EF}" destId="{252EBB7C-4719-4B54-B091-479687C55437}" srcOrd="1" destOrd="0" parTransId="{3341CC97-C6C2-499B-B039-86B7095C2499}" sibTransId="{E31D155B-A5D6-45AA-A267-B12A2AC849A6}"/>
    <dgm:cxn modelId="{21FCA656-51E7-4007-9748-5BAB4E52BD0C}" type="presOf" srcId="{252EBB7C-4719-4B54-B091-479687C55437}" destId="{15F4906A-B40D-4341-B9DB-B1815566D106}" srcOrd="0" destOrd="0" presId="urn:microsoft.com/office/officeart/2005/8/layout/lProcess2"/>
    <dgm:cxn modelId="{849B0436-CB78-4BA5-AD12-3BF2CA264287}" type="presOf" srcId="{147375CB-44D0-4234-BBDA-27BC37AAA170}" destId="{17860062-6445-4E0F-AF1F-5CD85818B49B}" srcOrd="0" destOrd="0" presId="urn:microsoft.com/office/officeart/2005/8/layout/lProcess2"/>
    <dgm:cxn modelId="{36C5F18A-AFE8-43EE-9BC2-9E67884F3465}" srcId="{F0A3914E-08A5-437D-9796-D7E15EE2E289}" destId="{54FEBFB4-3BF8-4865-A6F7-1DDAC1A3BF0D}" srcOrd="1" destOrd="0" parTransId="{E0757287-ACB1-4BE6-97F9-19BC2E385C1B}" sibTransId="{0D25319A-B07D-4655-8179-1F158277BFDC}"/>
    <dgm:cxn modelId="{6F22BB95-7495-45D2-84A9-AD73330AE68A}" type="presOf" srcId="{CA8C848D-6EDD-48FA-8E16-031E9AE4F7EF}" destId="{84167631-8D99-4CD2-B891-05D8574B17B9}" srcOrd="0" destOrd="0" presId="urn:microsoft.com/office/officeart/2005/8/layout/lProcess2"/>
    <dgm:cxn modelId="{5CE8C3E6-CB29-47E9-BA96-07377B864667}" srcId="{4DEF247D-1041-41E0-B296-25D0C4B50773}" destId="{54764738-3C88-47AF-85FE-6EB058D2F4D7}" srcOrd="0" destOrd="0" parTransId="{5AC719C6-3E24-476D-A8FA-28F321C64002}" sibTransId="{B71D157F-A948-4481-B06B-6492E6F23937}"/>
    <dgm:cxn modelId="{F9AD83C1-1FAC-4D4D-86CD-7A33335A6DC8}" srcId="{54FEBFB4-3BF8-4865-A6F7-1DDAC1A3BF0D}" destId="{147375CB-44D0-4234-BBDA-27BC37AAA170}" srcOrd="0" destOrd="0" parTransId="{B06481E2-9819-4EBB-BAD0-CF7D6F5A7D4C}" sibTransId="{24B978FB-8709-4DB1-9087-6E329590EC8E}"/>
    <dgm:cxn modelId="{0550D145-7B9F-4AA5-882A-A5F996EAEF44}" type="presOf" srcId="{4DEF247D-1041-41E0-B296-25D0C4B50773}" destId="{2E8374A9-DF48-46E0-A10E-BC931BB5DDFC}" srcOrd="0" destOrd="0" presId="urn:microsoft.com/office/officeart/2005/8/layout/lProcess2"/>
    <dgm:cxn modelId="{56131E73-143E-4F12-AAEE-40A2F35F7FE3}" type="presOf" srcId="{4DEF247D-1041-41E0-B296-25D0C4B50773}" destId="{EBC2BB3E-1977-4EAA-9A63-8132C6CA579B}" srcOrd="1" destOrd="0" presId="urn:microsoft.com/office/officeart/2005/8/layout/lProcess2"/>
    <dgm:cxn modelId="{4E7BD8C2-A8AB-4242-9600-664F2C9EE878}" type="presParOf" srcId="{9BB6888E-0BDE-48D2-A24D-78FAC2DEBC51}" destId="{B0D4EB68-B847-4764-89D5-617C8BBFDACE}" srcOrd="0" destOrd="0" presId="urn:microsoft.com/office/officeart/2005/8/layout/lProcess2"/>
    <dgm:cxn modelId="{7B5A3C11-07A2-438D-B1AC-3E21D85168E4}" type="presParOf" srcId="{B0D4EB68-B847-4764-89D5-617C8BBFDACE}" destId="{84167631-8D99-4CD2-B891-05D8574B17B9}" srcOrd="0" destOrd="0" presId="urn:microsoft.com/office/officeart/2005/8/layout/lProcess2"/>
    <dgm:cxn modelId="{83B33586-AD7F-4642-8EF9-414BCA21DF22}" type="presParOf" srcId="{B0D4EB68-B847-4764-89D5-617C8BBFDACE}" destId="{F4739641-C493-4D81-884B-2F7301B8A4F5}" srcOrd="1" destOrd="0" presId="urn:microsoft.com/office/officeart/2005/8/layout/lProcess2"/>
    <dgm:cxn modelId="{2709E127-F3CB-4383-B870-5CF9CCBD063E}" type="presParOf" srcId="{B0D4EB68-B847-4764-89D5-617C8BBFDACE}" destId="{34226959-F529-4F9E-8CDD-6C0AE8BC6ABF}" srcOrd="2" destOrd="0" presId="urn:microsoft.com/office/officeart/2005/8/layout/lProcess2"/>
    <dgm:cxn modelId="{D68BDE07-927E-4701-865E-C7FF19164CC7}" type="presParOf" srcId="{34226959-F529-4F9E-8CDD-6C0AE8BC6ABF}" destId="{073F4EC8-4136-474C-BA08-E9568F913C87}" srcOrd="0" destOrd="0" presId="urn:microsoft.com/office/officeart/2005/8/layout/lProcess2"/>
    <dgm:cxn modelId="{5C457460-5567-4184-91CE-B260F233B120}" type="presParOf" srcId="{073F4EC8-4136-474C-BA08-E9568F913C87}" destId="{4EDD08C4-1167-4503-B2E3-2D01A5F0CEA3}" srcOrd="0" destOrd="0" presId="urn:microsoft.com/office/officeart/2005/8/layout/lProcess2"/>
    <dgm:cxn modelId="{78E07347-969E-4735-90BA-5C2414C57109}" type="presParOf" srcId="{073F4EC8-4136-474C-BA08-E9568F913C87}" destId="{0D66B8D7-141D-4D77-8FDA-3E1372368304}" srcOrd="1" destOrd="0" presId="urn:microsoft.com/office/officeart/2005/8/layout/lProcess2"/>
    <dgm:cxn modelId="{CE2DC3DE-0F07-4D91-9624-E47B56769AEC}" type="presParOf" srcId="{073F4EC8-4136-474C-BA08-E9568F913C87}" destId="{15F4906A-B40D-4341-B9DB-B1815566D106}" srcOrd="2" destOrd="0" presId="urn:microsoft.com/office/officeart/2005/8/layout/lProcess2"/>
    <dgm:cxn modelId="{A493B991-6C7D-4754-8F95-2C111DD22AC1}" type="presParOf" srcId="{9BB6888E-0BDE-48D2-A24D-78FAC2DEBC51}" destId="{9D84834B-1993-4FBA-9560-AB1BA51FFEB8}" srcOrd="1" destOrd="0" presId="urn:microsoft.com/office/officeart/2005/8/layout/lProcess2"/>
    <dgm:cxn modelId="{80973402-CA0D-4F85-A2C3-8E86D8DA322B}" type="presParOf" srcId="{9BB6888E-0BDE-48D2-A24D-78FAC2DEBC51}" destId="{D831FF7D-041F-44E8-A76E-66AFF3D67E16}" srcOrd="2" destOrd="0" presId="urn:microsoft.com/office/officeart/2005/8/layout/lProcess2"/>
    <dgm:cxn modelId="{97CEABBC-4D3A-4193-BD80-1E81C910E80A}" type="presParOf" srcId="{D831FF7D-041F-44E8-A76E-66AFF3D67E16}" destId="{9B57E435-A44E-4736-8466-7F5B0F34874E}" srcOrd="0" destOrd="0" presId="urn:microsoft.com/office/officeart/2005/8/layout/lProcess2"/>
    <dgm:cxn modelId="{80A75BA3-AA83-4061-89D0-F507EF5168BB}" type="presParOf" srcId="{D831FF7D-041F-44E8-A76E-66AFF3D67E16}" destId="{1C1003B2-BA78-4903-9BDF-9A87D8BFB9BB}" srcOrd="1" destOrd="0" presId="urn:microsoft.com/office/officeart/2005/8/layout/lProcess2"/>
    <dgm:cxn modelId="{ADA3DA03-A993-4DEE-A373-F0399BA81AC5}" type="presParOf" srcId="{D831FF7D-041F-44E8-A76E-66AFF3D67E16}" destId="{40C673D0-3BC5-40AE-9C2F-7BA801EDEDB6}" srcOrd="2" destOrd="0" presId="urn:microsoft.com/office/officeart/2005/8/layout/lProcess2"/>
    <dgm:cxn modelId="{8FF92183-DBFC-4F8A-96BF-BDE172C6844D}" type="presParOf" srcId="{40C673D0-3BC5-40AE-9C2F-7BA801EDEDB6}" destId="{E82A3535-3539-426F-882E-C4FE9CCC8F8A}" srcOrd="0" destOrd="0" presId="urn:microsoft.com/office/officeart/2005/8/layout/lProcess2"/>
    <dgm:cxn modelId="{62B3F17D-E909-4C03-A3E9-FCFEA042C373}" type="presParOf" srcId="{E82A3535-3539-426F-882E-C4FE9CCC8F8A}" destId="{17860062-6445-4E0F-AF1F-5CD85818B49B}" srcOrd="0" destOrd="0" presId="urn:microsoft.com/office/officeart/2005/8/layout/lProcess2"/>
    <dgm:cxn modelId="{AD9CCFFF-541F-40D6-BFE2-756822CAA1CE}" type="presParOf" srcId="{E82A3535-3539-426F-882E-C4FE9CCC8F8A}" destId="{EB038DF5-1A1E-4F2C-BBDA-F42C2AB30FA6}" srcOrd="1" destOrd="0" presId="urn:microsoft.com/office/officeart/2005/8/layout/lProcess2"/>
    <dgm:cxn modelId="{D7747DDD-1B20-4399-A2CB-FDB1F9E010EE}" type="presParOf" srcId="{E82A3535-3539-426F-882E-C4FE9CCC8F8A}" destId="{3B36A490-6460-463E-9F36-544DA91157ED}" srcOrd="2" destOrd="0" presId="urn:microsoft.com/office/officeart/2005/8/layout/lProcess2"/>
    <dgm:cxn modelId="{DD0096DA-E0F9-4BAD-9AAF-39A19FD941D3}" type="presParOf" srcId="{E82A3535-3539-426F-882E-C4FE9CCC8F8A}" destId="{BFC9574B-5E22-4459-859A-37D7682AAA28}" srcOrd="3" destOrd="0" presId="urn:microsoft.com/office/officeart/2005/8/layout/lProcess2"/>
    <dgm:cxn modelId="{E5E8F8ED-015E-46B3-BCDE-969E9C0794E8}" type="presParOf" srcId="{E82A3535-3539-426F-882E-C4FE9CCC8F8A}" destId="{D1F77C4B-6E06-4AF4-9996-41389F9B19CB}" srcOrd="4" destOrd="0" presId="urn:microsoft.com/office/officeart/2005/8/layout/lProcess2"/>
    <dgm:cxn modelId="{1D8677D2-2D86-4728-ADCD-7466BCC1DD65}" type="presParOf" srcId="{E82A3535-3539-426F-882E-C4FE9CCC8F8A}" destId="{8823953F-1025-4EAA-BFB5-CCBA4DB670A3}" srcOrd="5" destOrd="0" presId="urn:microsoft.com/office/officeart/2005/8/layout/lProcess2"/>
    <dgm:cxn modelId="{B92BB6A6-6D95-4ED4-9E73-088356981ABA}" type="presParOf" srcId="{E82A3535-3539-426F-882E-C4FE9CCC8F8A}" destId="{08B44923-E00A-47D5-930F-BDDB6E3CBD03}" srcOrd="6" destOrd="0" presId="urn:microsoft.com/office/officeart/2005/8/layout/lProcess2"/>
    <dgm:cxn modelId="{F06AD6B7-A735-4DE1-886A-5CBE1F035D8A}" type="presParOf" srcId="{9BB6888E-0BDE-48D2-A24D-78FAC2DEBC51}" destId="{222EDF63-0AC5-4984-9BA0-20E9EA94F6F0}" srcOrd="3" destOrd="0" presId="urn:microsoft.com/office/officeart/2005/8/layout/lProcess2"/>
    <dgm:cxn modelId="{7E8C7CEC-6017-42C1-8708-03ED35BA3CAC}" type="presParOf" srcId="{9BB6888E-0BDE-48D2-A24D-78FAC2DEBC51}" destId="{4B96AF67-0AA9-44BA-B573-874928091120}" srcOrd="4" destOrd="0" presId="urn:microsoft.com/office/officeart/2005/8/layout/lProcess2"/>
    <dgm:cxn modelId="{58E7C7CC-0956-42D6-AE97-D7262C5633C5}" type="presParOf" srcId="{4B96AF67-0AA9-44BA-B573-874928091120}" destId="{2E8374A9-DF48-46E0-A10E-BC931BB5DDFC}" srcOrd="0" destOrd="0" presId="urn:microsoft.com/office/officeart/2005/8/layout/lProcess2"/>
    <dgm:cxn modelId="{1FCE9EE5-254D-4D5B-9E80-282455D780D2}" type="presParOf" srcId="{4B96AF67-0AA9-44BA-B573-874928091120}" destId="{EBC2BB3E-1977-4EAA-9A63-8132C6CA579B}" srcOrd="1" destOrd="0" presId="urn:microsoft.com/office/officeart/2005/8/layout/lProcess2"/>
    <dgm:cxn modelId="{6E2F2C6F-6F6B-4EC9-B883-1219002F2228}" type="presParOf" srcId="{4B96AF67-0AA9-44BA-B573-874928091120}" destId="{66101352-7373-43AD-A6DD-AE88A8F740BA}" srcOrd="2" destOrd="0" presId="urn:microsoft.com/office/officeart/2005/8/layout/lProcess2"/>
    <dgm:cxn modelId="{4AA5169A-A82B-4C9C-9FB0-DF230D3276E3}" type="presParOf" srcId="{66101352-7373-43AD-A6DD-AE88A8F740BA}" destId="{CFECDBA6-6B5F-4450-AE3F-FCE5B886053F}" srcOrd="0" destOrd="0" presId="urn:microsoft.com/office/officeart/2005/8/layout/lProcess2"/>
    <dgm:cxn modelId="{EBC3EE9E-149B-4C68-8D8B-734391BC7031}" type="presParOf" srcId="{CFECDBA6-6B5F-4450-AE3F-FCE5B886053F}" destId="{EAEC21DA-B2A6-4EC4-810B-D9AC891E981E}" srcOrd="0" destOrd="0" presId="urn:microsoft.com/office/officeart/2005/8/layout/lProcess2"/>
    <dgm:cxn modelId="{1D8319A7-E7F7-46D6-850B-C909557970A7}" type="presParOf" srcId="{CFECDBA6-6B5F-4450-AE3F-FCE5B886053F}" destId="{A8F2A280-9DE2-4BBF-9058-033C8361F921}" srcOrd="1" destOrd="0" presId="urn:microsoft.com/office/officeart/2005/8/layout/lProcess2"/>
    <dgm:cxn modelId="{1CA699AE-72CC-403E-BE8E-A72B67782E29}" type="presParOf" srcId="{CFECDBA6-6B5F-4450-AE3F-FCE5B886053F}" destId="{80C06F52-AB59-42CE-B80A-1FDB76C8D912}" srcOrd="2" destOrd="0" presId="urn:microsoft.com/office/officeart/2005/8/layout/lProcess2"/>
    <dgm:cxn modelId="{CC712A72-D79A-42E8-93DB-549F05CD2576}" type="presParOf" srcId="{CFECDBA6-6B5F-4450-AE3F-FCE5B886053F}" destId="{FDA08937-FE36-4E06-851C-8D3EE25B761F}" srcOrd="3" destOrd="0" presId="urn:microsoft.com/office/officeart/2005/8/layout/lProcess2"/>
    <dgm:cxn modelId="{F5F925A5-D688-45B0-8CCB-2C7C8818197F}" type="presParOf" srcId="{CFECDBA6-6B5F-4450-AE3F-FCE5B886053F}" destId="{AF180635-6DB5-4FCD-A880-28D3CC6F9398}" srcOrd="4" destOrd="0" presId="urn:microsoft.com/office/officeart/2005/8/layout/lProcess2"/>
    <dgm:cxn modelId="{BBEF0D80-8065-4BA7-8FFA-BE2F4357270B}" type="presParOf" srcId="{9BB6888E-0BDE-48D2-A24D-78FAC2DEBC51}" destId="{AAC2015B-B850-4F04-88B8-5D807192C366}" srcOrd="5" destOrd="0" presId="urn:microsoft.com/office/officeart/2005/8/layout/lProcess2"/>
    <dgm:cxn modelId="{5C175E15-CC0E-4A4D-8C79-40EEF35E6DA6}" type="presParOf" srcId="{9BB6888E-0BDE-48D2-A24D-78FAC2DEBC51}" destId="{41221623-E1D4-4642-B79B-D2E7AC7B2A92}" srcOrd="6" destOrd="0" presId="urn:microsoft.com/office/officeart/2005/8/layout/lProcess2"/>
    <dgm:cxn modelId="{437E35B5-2989-43CD-8B1E-182A3D461558}" type="presParOf" srcId="{41221623-E1D4-4642-B79B-D2E7AC7B2A92}" destId="{680F8F77-599F-4A4A-8D6D-C343E94210D8}" srcOrd="0" destOrd="0" presId="urn:microsoft.com/office/officeart/2005/8/layout/lProcess2"/>
    <dgm:cxn modelId="{D0043ECB-A21D-4515-A955-E3F6D5E0D158}" type="presParOf" srcId="{41221623-E1D4-4642-B79B-D2E7AC7B2A92}" destId="{E9CBFA74-3624-468B-942E-6C061E0CBF3E}" srcOrd="1" destOrd="0" presId="urn:microsoft.com/office/officeart/2005/8/layout/lProcess2"/>
    <dgm:cxn modelId="{6FE51902-7858-49AB-AA81-A492C0BE5723}" type="presParOf" srcId="{41221623-E1D4-4642-B79B-D2E7AC7B2A92}" destId="{98709CAB-E495-4A24-B505-7CB9732ECBFD}" srcOrd="2" destOrd="0" presId="urn:microsoft.com/office/officeart/2005/8/layout/lProcess2"/>
    <dgm:cxn modelId="{A8E832D5-06F7-4834-AA64-CEE8FCCD81F2}" type="presParOf" srcId="{98709CAB-E495-4A24-B505-7CB9732ECBFD}" destId="{419D775D-9B3B-4EDC-85CD-B30352238EFE}" srcOrd="0" destOrd="0" presId="urn:microsoft.com/office/officeart/2005/8/layout/lProcess2"/>
    <dgm:cxn modelId="{61FA5C31-1223-4BA7-B41B-394612FF013F}" type="presParOf" srcId="{419D775D-9B3B-4EDC-85CD-B30352238EFE}" destId="{1426CF91-83DF-4039-B536-68ECB9E868C5}" srcOrd="0" destOrd="0" presId="urn:microsoft.com/office/officeart/2005/8/layout/lProcess2"/>
    <dgm:cxn modelId="{8048C4D1-7426-4275-8E74-570E004AE230}" type="presParOf" srcId="{419D775D-9B3B-4EDC-85CD-B30352238EFE}" destId="{01EFE952-735E-4FFF-B89E-0AD2D77EB8C3}" srcOrd="1" destOrd="0" presId="urn:microsoft.com/office/officeart/2005/8/layout/lProcess2"/>
    <dgm:cxn modelId="{1845532F-8430-458A-AE36-951DFA138FDB}" type="presParOf" srcId="{419D775D-9B3B-4EDC-85CD-B30352238EFE}" destId="{4630F753-8382-4046-AC8D-859A0411C9E2}" srcOrd="2" destOrd="0" presId="urn:microsoft.com/office/officeart/2005/8/layout/lProcess2"/>
    <dgm:cxn modelId="{3D085A72-D6BF-4147-8987-71D012538BBD}" type="presParOf" srcId="{419D775D-9B3B-4EDC-85CD-B30352238EFE}" destId="{85EB6BA6-1BB8-4A6E-AA0E-491B9FA2F6DC}" srcOrd="3" destOrd="0" presId="urn:microsoft.com/office/officeart/2005/8/layout/lProcess2"/>
    <dgm:cxn modelId="{EDFB4C09-84F2-44E0-94A6-FD82134BB20F}" type="presParOf" srcId="{419D775D-9B3B-4EDC-85CD-B30352238EFE}" destId="{03BCCF24-F70B-41A4-81DA-7BDBAA45D251}" srcOrd="4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6.xml><?xml version="1.0" encoding="utf-8"?>
<dgm:dataModel xmlns:dgm="http://schemas.openxmlformats.org/drawingml/2006/diagram" xmlns:a="http://schemas.openxmlformats.org/drawingml/2006/main">
  <dgm:ptLst>
    <dgm:pt modelId="{A190077A-5769-4D1A-B956-B315B2BBAF31}" type="doc">
      <dgm:prSet loTypeId="urn:microsoft.com/office/officeart/2008/layout/SquareAccent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12F7A2B-1CFC-4DD6-98F5-3CEA0487F654}">
      <dgm:prSet phldrT="[Text]"/>
      <dgm:spPr/>
      <dgm:t>
        <a:bodyPr/>
        <a:lstStyle/>
        <a:p>
          <a:r>
            <a:rPr lang="en-US" dirty="0" smtClean="0"/>
            <a:t>Recommendations</a:t>
          </a:r>
          <a:endParaRPr lang="en-US" dirty="0"/>
        </a:p>
      </dgm:t>
    </dgm:pt>
    <dgm:pt modelId="{D803968C-9BD9-4A2C-8DAB-F3552AF30535}" type="parTrans" cxnId="{231BC704-76AB-4AD0-A5FA-D943CD09AE3D}">
      <dgm:prSet/>
      <dgm:spPr/>
      <dgm:t>
        <a:bodyPr/>
        <a:lstStyle/>
        <a:p>
          <a:endParaRPr lang="en-US"/>
        </a:p>
      </dgm:t>
    </dgm:pt>
    <dgm:pt modelId="{BFB855D6-6864-46E2-AAE2-C9D98DEECAB7}" type="sibTrans" cxnId="{231BC704-76AB-4AD0-A5FA-D943CD09AE3D}">
      <dgm:prSet/>
      <dgm:spPr/>
      <dgm:t>
        <a:bodyPr/>
        <a:lstStyle/>
        <a:p>
          <a:endParaRPr lang="en-US"/>
        </a:p>
      </dgm:t>
    </dgm:pt>
    <dgm:pt modelId="{2D137908-EF88-433D-A147-83673DF8E8AB}">
      <dgm:prSet phldrT="[Text]"/>
      <dgm:spPr/>
      <dgm:t>
        <a:bodyPr/>
        <a:lstStyle/>
        <a:p>
          <a:r>
            <a:rPr lang="en-US" dirty="0" smtClean="0"/>
            <a:t>Program Procedures</a:t>
          </a:r>
          <a:endParaRPr lang="en-US" dirty="0"/>
        </a:p>
      </dgm:t>
    </dgm:pt>
    <dgm:pt modelId="{BF9EA62D-93EA-4624-9784-6C9BF1FB506F}" type="parTrans" cxnId="{CFDB9DAA-BA53-4BCF-8F99-FEF63C49FAD5}">
      <dgm:prSet/>
      <dgm:spPr/>
      <dgm:t>
        <a:bodyPr/>
        <a:lstStyle/>
        <a:p>
          <a:endParaRPr lang="en-US"/>
        </a:p>
      </dgm:t>
    </dgm:pt>
    <dgm:pt modelId="{8242AE03-1611-4B7A-8FB2-99B0E49B4682}" type="sibTrans" cxnId="{CFDB9DAA-BA53-4BCF-8F99-FEF63C49FAD5}">
      <dgm:prSet/>
      <dgm:spPr/>
      <dgm:t>
        <a:bodyPr/>
        <a:lstStyle/>
        <a:p>
          <a:endParaRPr lang="en-US"/>
        </a:p>
      </dgm:t>
    </dgm:pt>
    <dgm:pt modelId="{BCFB8C4B-DD4A-417A-8D55-C32B4E0C2347}">
      <dgm:prSet phldrT="[Text]"/>
      <dgm:spPr/>
      <dgm:t>
        <a:bodyPr/>
        <a:lstStyle/>
        <a:p>
          <a:r>
            <a:rPr lang="en-US" dirty="0" smtClean="0"/>
            <a:t>Contractor Training and Support</a:t>
          </a:r>
          <a:endParaRPr lang="en-US" dirty="0"/>
        </a:p>
      </dgm:t>
    </dgm:pt>
    <dgm:pt modelId="{1C3D6AFC-9102-41D1-B4B9-41A91BBFA690}" type="parTrans" cxnId="{7F8BA5D3-D940-4644-8358-16D8D5A18980}">
      <dgm:prSet/>
      <dgm:spPr/>
      <dgm:t>
        <a:bodyPr/>
        <a:lstStyle/>
        <a:p>
          <a:endParaRPr lang="en-US"/>
        </a:p>
      </dgm:t>
    </dgm:pt>
    <dgm:pt modelId="{D4697FB3-6318-4F67-A5FC-6DB05E1B6380}" type="sibTrans" cxnId="{7F8BA5D3-D940-4644-8358-16D8D5A18980}">
      <dgm:prSet/>
      <dgm:spPr/>
      <dgm:t>
        <a:bodyPr/>
        <a:lstStyle/>
        <a:p>
          <a:endParaRPr lang="en-US"/>
        </a:p>
      </dgm:t>
    </dgm:pt>
    <dgm:pt modelId="{51C36FF2-4551-482A-A3B2-8AC271E74139}">
      <dgm:prSet phldrT="[Text]"/>
      <dgm:spPr/>
      <dgm:t>
        <a:bodyPr/>
        <a:lstStyle/>
        <a:p>
          <a:r>
            <a:rPr lang="en-US" dirty="0" smtClean="0"/>
            <a:t>Inspection Procedures</a:t>
          </a:r>
          <a:endParaRPr lang="en-US" dirty="0"/>
        </a:p>
      </dgm:t>
    </dgm:pt>
    <dgm:pt modelId="{C7D38F88-089E-463D-9E5A-001C68BD1AC9}" type="parTrans" cxnId="{89DE1310-DAC9-40AE-9E3E-7DA8003085A7}">
      <dgm:prSet/>
      <dgm:spPr/>
      <dgm:t>
        <a:bodyPr/>
        <a:lstStyle/>
        <a:p>
          <a:endParaRPr lang="en-US"/>
        </a:p>
      </dgm:t>
    </dgm:pt>
    <dgm:pt modelId="{86DD20FB-708E-4024-815B-0510CEAE73EC}" type="sibTrans" cxnId="{89DE1310-DAC9-40AE-9E3E-7DA8003085A7}">
      <dgm:prSet/>
      <dgm:spPr/>
      <dgm:t>
        <a:bodyPr/>
        <a:lstStyle/>
        <a:p>
          <a:endParaRPr lang="en-US"/>
        </a:p>
      </dgm:t>
    </dgm:pt>
    <dgm:pt modelId="{61C40997-26AD-4839-9F1F-7FC85C7DC0F2}" type="pres">
      <dgm:prSet presAssocID="{A190077A-5769-4D1A-B956-B315B2BBAF31}" presName="layout" presStyleCnt="0">
        <dgm:presLayoutVars>
          <dgm:chMax/>
          <dgm:chPref/>
          <dgm:dir/>
          <dgm:resizeHandles/>
        </dgm:presLayoutVars>
      </dgm:prSet>
      <dgm:spPr/>
      <dgm:t>
        <a:bodyPr/>
        <a:lstStyle/>
        <a:p>
          <a:endParaRPr lang="en-US"/>
        </a:p>
      </dgm:t>
    </dgm:pt>
    <dgm:pt modelId="{B284EE83-E12E-4FFE-B07D-BA3E0D5B0478}" type="pres">
      <dgm:prSet presAssocID="{012F7A2B-1CFC-4DD6-98F5-3CEA0487F654}" presName="root" presStyleCnt="0">
        <dgm:presLayoutVars>
          <dgm:chMax/>
          <dgm:chPref/>
        </dgm:presLayoutVars>
      </dgm:prSet>
      <dgm:spPr/>
    </dgm:pt>
    <dgm:pt modelId="{9A2A316A-C0F3-43EA-BFCD-04187F152494}" type="pres">
      <dgm:prSet presAssocID="{012F7A2B-1CFC-4DD6-98F5-3CEA0487F654}" presName="rootComposite" presStyleCnt="0">
        <dgm:presLayoutVars/>
      </dgm:prSet>
      <dgm:spPr/>
    </dgm:pt>
    <dgm:pt modelId="{50DBC29D-E3D7-4C9C-9EF6-90D787BD1058}" type="pres">
      <dgm:prSet presAssocID="{012F7A2B-1CFC-4DD6-98F5-3CEA0487F654}" presName="ParentAccent" presStyleLbl="alignNode1" presStyleIdx="0" presStyleCnt="1"/>
      <dgm:spPr/>
    </dgm:pt>
    <dgm:pt modelId="{4C718F09-7F3B-46E4-8C54-F0568328012D}" type="pres">
      <dgm:prSet presAssocID="{012F7A2B-1CFC-4DD6-98F5-3CEA0487F654}" presName="ParentSmallAccent" presStyleLbl="fgAcc1" presStyleIdx="0" presStyleCnt="1"/>
      <dgm:spPr/>
    </dgm:pt>
    <dgm:pt modelId="{E91DDD5B-FB7F-4521-9452-4B96767384E3}" type="pres">
      <dgm:prSet presAssocID="{012F7A2B-1CFC-4DD6-98F5-3CEA0487F654}" presName="Parent" presStyleLbl="revTx" presStyleIdx="0" presStyleCnt="4">
        <dgm:presLayoutVars>
          <dgm:chMax/>
          <dgm:chPref val="4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15610AD-893D-4111-8D27-08DCD84FE89F}" type="pres">
      <dgm:prSet presAssocID="{012F7A2B-1CFC-4DD6-98F5-3CEA0487F654}" presName="childShape" presStyleCnt="0">
        <dgm:presLayoutVars>
          <dgm:chMax val="0"/>
          <dgm:chPref val="0"/>
        </dgm:presLayoutVars>
      </dgm:prSet>
      <dgm:spPr/>
    </dgm:pt>
    <dgm:pt modelId="{C061B681-E4AF-48FE-B142-E250EB72032A}" type="pres">
      <dgm:prSet presAssocID="{2D137908-EF88-433D-A147-83673DF8E8AB}" presName="childComposite" presStyleCnt="0">
        <dgm:presLayoutVars>
          <dgm:chMax val="0"/>
          <dgm:chPref val="0"/>
        </dgm:presLayoutVars>
      </dgm:prSet>
      <dgm:spPr/>
    </dgm:pt>
    <dgm:pt modelId="{FDDD5CDD-15C4-4BB0-94D9-AE2440B27710}" type="pres">
      <dgm:prSet presAssocID="{2D137908-EF88-433D-A147-83673DF8E8AB}" presName="ChildAccent" presStyleLbl="solidFgAcc1" presStyleIdx="0" presStyleCnt="3"/>
      <dgm:spPr/>
    </dgm:pt>
    <dgm:pt modelId="{5C353FB3-2B0F-4B4C-A522-1E3F588911DB}" type="pres">
      <dgm:prSet presAssocID="{2D137908-EF88-433D-A147-83673DF8E8AB}" presName="Child" presStyleLbl="revTx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1E7229-EC95-4FAA-8C12-9D2C495CD271}" type="pres">
      <dgm:prSet presAssocID="{BCFB8C4B-DD4A-417A-8D55-C32B4E0C2347}" presName="childComposite" presStyleCnt="0">
        <dgm:presLayoutVars>
          <dgm:chMax val="0"/>
          <dgm:chPref val="0"/>
        </dgm:presLayoutVars>
      </dgm:prSet>
      <dgm:spPr/>
    </dgm:pt>
    <dgm:pt modelId="{50FF3B28-6F46-459A-AB4A-CB53036D7C32}" type="pres">
      <dgm:prSet presAssocID="{BCFB8C4B-DD4A-417A-8D55-C32B4E0C2347}" presName="ChildAccent" presStyleLbl="solidFgAcc1" presStyleIdx="1" presStyleCnt="3"/>
      <dgm:spPr/>
    </dgm:pt>
    <dgm:pt modelId="{9CBDF68F-CEEC-492C-947E-C0C4B321B7ED}" type="pres">
      <dgm:prSet presAssocID="{BCFB8C4B-DD4A-417A-8D55-C32B4E0C2347}" presName="Child" presStyleLbl="revTx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2D9600-81A8-46E0-AFAE-FC2CBEC4E0EC}" type="pres">
      <dgm:prSet presAssocID="{51C36FF2-4551-482A-A3B2-8AC271E74139}" presName="childComposite" presStyleCnt="0">
        <dgm:presLayoutVars>
          <dgm:chMax val="0"/>
          <dgm:chPref val="0"/>
        </dgm:presLayoutVars>
      </dgm:prSet>
      <dgm:spPr/>
    </dgm:pt>
    <dgm:pt modelId="{FA79C39B-38B0-497B-A8CE-2F636B586252}" type="pres">
      <dgm:prSet presAssocID="{51C36FF2-4551-482A-A3B2-8AC271E74139}" presName="ChildAccent" presStyleLbl="solidFgAcc1" presStyleIdx="2" presStyleCnt="3"/>
      <dgm:spPr/>
    </dgm:pt>
    <dgm:pt modelId="{6CEC30C3-5D4D-47D2-96B0-415F8746AF12}" type="pres">
      <dgm:prSet presAssocID="{51C36FF2-4551-482A-A3B2-8AC271E74139}" presName="Child" presStyleLbl="revTx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9DE1310-DAC9-40AE-9E3E-7DA8003085A7}" srcId="{012F7A2B-1CFC-4DD6-98F5-3CEA0487F654}" destId="{51C36FF2-4551-482A-A3B2-8AC271E74139}" srcOrd="2" destOrd="0" parTransId="{C7D38F88-089E-463D-9E5A-001C68BD1AC9}" sibTransId="{86DD20FB-708E-4024-815B-0510CEAE73EC}"/>
    <dgm:cxn modelId="{CD77424A-7F40-4D2B-914B-83824E217E38}" type="presOf" srcId="{BCFB8C4B-DD4A-417A-8D55-C32B4E0C2347}" destId="{9CBDF68F-CEEC-492C-947E-C0C4B321B7ED}" srcOrd="0" destOrd="0" presId="urn:microsoft.com/office/officeart/2008/layout/SquareAccentList"/>
    <dgm:cxn modelId="{231BC704-76AB-4AD0-A5FA-D943CD09AE3D}" srcId="{A190077A-5769-4D1A-B956-B315B2BBAF31}" destId="{012F7A2B-1CFC-4DD6-98F5-3CEA0487F654}" srcOrd="0" destOrd="0" parTransId="{D803968C-9BD9-4A2C-8DAB-F3552AF30535}" sibTransId="{BFB855D6-6864-46E2-AAE2-C9D98DEECAB7}"/>
    <dgm:cxn modelId="{7F8BA5D3-D940-4644-8358-16D8D5A18980}" srcId="{012F7A2B-1CFC-4DD6-98F5-3CEA0487F654}" destId="{BCFB8C4B-DD4A-417A-8D55-C32B4E0C2347}" srcOrd="1" destOrd="0" parTransId="{1C3D6AFC-9102-41D1-B4B9-41A91BBFA690}" sibTransId="{D4697FB3-6318-4F67-A5FC-6DB05E1B6380}"/>
    <dgm:cxn modelId="{7C2A6BE8-F3BD-4ECF-A5B8-7F70F40B32EB}" type="presOf" srcId="{51C36FF2-4551-482A-A3B2-8AC271E74139}" destId="{6CEC30C3-5D4D-47D2-96B0-415F8746AF12}" srcOrd="0" destOrd="0" presId="urn:microsoft.com/office/officeart/2008/layout/SquareAccentList"/>
    <dgm:cxn modelId="{CFDB9DAA-BA53-4BCF-8F99-FEF63C49FAD5}" srcId="{012F7A2B-1CFC-4DD6-98F5-3CEA0487F654}" destId="{2D137908-EF88-433D-A147-83673DF8E8AB}" srcOrd="0" destOrd="0" parTransId="{BF9EA62D-93EA-4624-9784-6C9BF1FB506F}" sibTransId="{8242AE03-1611-4B7A-8FB2-99B0E49B4682}"/>
    <dgm:cxn modelId="{6D8BCC4A-613E-4288-AF37-E8C34E14F816}" type="presOf" srcId="{2D137908-EF88-433D-A147-83673DF8E8AB}" destId="{5C353FB3-2B0F-4B4C-A522-1E3F588911DB}" srcOrd="0" destOrd="0" presId="urn:microsoft.com/office/officeart/2008/layout/SquareAccentList"/>
    <dgm:cxn modelId="{A1B59B95-B41B-4E6A-A25D-4996EE3E446D}" type="presOf" srcId="{012F7A2B-1CFC-4DD6-98F5-3CEA0487F654}" destId="{E91DDD5B-FB7F-4521-9452-4B96767384E3}" srcOrd="0" destOrd="0" presId="urn:microsoft.com/office/officeart/2008/layout/SquareAccentList"/>
    <dgm:cxn modelId="{F1F5E178-431C-4E46-92F3-E857F3BC8D21}" type="presOf" srcId="{A190077A-5769-4D1A-B956-B315B2BBAF31}" destId="{61C40997-26AD-4839-9F1F-7FC85C7DC0F2}" srcOrd="0" destOrd="0" presId="urn:microsoft.com/office/officeart/2008/layout/SquareAccentList"/>
    <dgm:cxn modelId="{E1BB339D-258F-466D-BA2E-9CC7EFEF3950}" type="presParOf" srcId="{61C40997-26AD-4839-9F1F-7FC85C7DC0F2}" destId="{B284EE83-E12E-4FFE-B07D-BA3E0D5B0478}" srcOrd="0" destOrd="0" presId="urn:microsoft.com/office/officeart/2008/layout/SquareAccentList"/>
    <dgm:cxn modelId="{F6052C71-3314-4129-97E8-D0AAA052906B}" type="presParOf" srcId="{B284EE83-E12E-4FFE-B07D-BA3E0D5B0478}" destId="{9A2A316A-C0F3-43EA-BFCD-04187F152494}" srcOrd="0" destOrd="0" presId="urn:microsoft.com/office/officeart/2008/layout/SquareAccentList"/>
    <dgm:cxn modelId="{29238E64-17A4-45A0-895E-795B063495B6}" type="presParOf" srcId="{9A2A316A-C0F3-43EA-BFCD-04187F152494}" destId="{50DBC29D-E3D7-4C9C-9EF6-90D787BD1058}" srcOrd="0" destOrd="0" presId="urn:microsoft.com/office/officeart/2008/layout/SquareAccentList"/>
    <dgm:cxn modelId="{E01784BB-2BD1-4731-A6C9-61E51F4BFC6C}" type="presParOf" srcId="{9A2A316A-C0F3-43EA-BFCD-04187F152494}" destId="{4C718F09-7F3B-46E4-8C54-F0568328012D}" srcOrd="1" destOrd="0" presId="urn:microsoft.com/office/officeart/2008/layout/SquareAccentList"/>
    <dgm:cxn modelId="{E7174C31-EF15-4A18-AA41-C7B83C1D0620}" type="presParOf" srcId="{9A2A316A-C0F3-43EA-BFCD-04187F152494}" destId="{E91DDD5B-FB7F-4521-9452-4B96767384E3}" srcOrd="2" destOrd="0" presId="urn:microsoft.com/office/officeart/2008/layout/SquareAccentList"/>
    <dgm:cxn modelId="{BAB9DCEB-CD48-48C7-847B-D7470FAC0960}" type="presParOf" srcId="{B284EE83-E12E-4FFE-B07D-BA3E0D5B0478}" destId="{915610AD-893D-4111-8D27-08DCD84FE89F}" srcOrd="1" destOrd="0" presId="urn:microsoft.com/office/officeart/2008/layout/SquareAccentList"/>
    <dgm:cxn modelId="{C6BE0BA3-BC06-4F92-A2D3-319BABB662C2}" type="presParOf" srcId="{915610AD-893D-4111-8D27-08DCD84FE89F}" destId="{C061B681-E4AF-48FE-B142-E250EB72032A}" srcOrd="0" destOrd="0" presId="urn:microsoft.com/office/officeart/2008/layout/SquareAccentList"/>
    <dgm:cxn modelId="{ED3649D0-5EC0-4E1C-AD75-48146E00B1AF}" type="presParOf" srcId="{C061B681-E4AF-48FE-B142-E250EB72032A}" destId="{FDDD5CDD-15C4-4BB0-94D9-AE2440B27710}" srcOrd="0" destOrd="0" presId="urn:microsoft.com/office/officeart/2008/layout/SquareAccentList"/>
    <dgm:cxn modelId="{4B89C8F4-0BDB-4C63-AF70-E567751E6807}" type="presParOf" srcId="{C061B681-E4AF-48FE-B142-E250EB72032A}" destId="{5C353FB3-2B0F-4B4C-A522-1E3F588911DB}" srcOrd="1" destOrd="0" presId="urn:microsoft.com/office/officeart/2008/layout/SquareAccentList"/>
    <dgm:cxn modelId="{AE245636-372E-4B74-BD4B-E9FC6F1EC8B1}" type="presParOf" srcId="{915610AD-893D-4111-8D27-08DCD84FE89F}" destId="{AA1E7229-EC95-4FAA-8C12-9D2C495CD271}" srcOrd="1" destOrd="0" presId="urn:microsoft.com/office/officeart/2008/layout/SquareAccentList"/>
    <dgm:cxn modelId="{E44406D6-AB74-49D2-ABF9-3A0A69ED2374}" type="presParOf" srcId="{AA1E7229-EC95-4FAA-8C12-9D2C495CD271}" destId="{50FF3B28-6F46-459A-AB4A-CB53036D7C32}" srcOrd="0" destOrd="0" presId="urn:microsoft.com/office/officeart/2008/layout/SquareAccentList"/>
    <dgm:cxn modelId="{426BA66B-5165-4126-9E1C-D415324156ED}" type="presParOf" srcId="{AA1E7229-EC95-4FAA-8C12-9D2C495CD271}" destId="{9CBDF68F-CEEC-492C-947E-C0C4B321B7ED}" srcOrd="1" destOrd="0" presId="urn:microsoft.com/office/officeart/2008/layout/SquareAccentList"/>
    <dgm:cxn modelId="{5DBD8054-92BF-4CB6-8F59-187B2E1341E0}" type="presParOf" srcId="{915610AD-893D-4111-8D27-08DCD84FE89F}" destId="{772D9600-81A8-46E0-AFAE-FC2CBEC4E0EC}" srcOrd="2" destOrd="0" presId="urn:microsoft.com/office/officeart/2008/layout/SquareAccentList"/>
    <dgm:cxn modelId="{7202E984-7C31-4513-86E7-0416606E31CA}" type="presParOf" srcId="{772D9600-81A8-46E0-AFAE-FC2CBEC4E0EC}" destId="{FA79C39B-38B0-497B-A8CE-2F636B586252}" srcOrd="0" destOrd="0" presId="urn:microsoft.com/office/officeart/2008/layout/SquareAccentList"/>
    <dgm:cxn modelId="{9CC1725E-2010-4BFB-ACBB-F6A187C0707D}" type="presParOf" srcId="{772D9600-81A8-46E0-AFAE-FC2CBEC4E0EC}" destId="{6CEC30C3-5D4D-47D2-96B0-415F8746AF12}" srcOrd="1" destOrd="0" presId="urn:microsoft.com/office/officeart/2008/layout/SquareAccent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7.xml><?xml version="1.0" encoding="utf-8"?>
<dgm:dataModel xmlns:dgm="http://schemas.openxmlformats.org/drawingml/2006/diagram" xmlns:a="http://schemas.openxmlformats.org/drawingml/2006/main">
  <dgm:ptLst>
    <dgm:pt modelId="{BE2DB758-7228-4CBE-AFD3-EBCC5D7D7B3F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D4162A7-6A64-4C97-9581-A6FCD09F9F48}">
      <dgm:prSet phldrT="[Text]"/>
      <dgm:spPr/>
      <dgm:t>
        <a:bodyPr/>
        <a:lstStyle/>
        <a:p>
          <a:r>
            <a:rPr lang="en-US" dirty="0" smtClean="0"/>
            <a:t>Example Recommendations</a:t>
          </a:r>
          <a:endParaRPr lang="en-US" dirty="0"/>
        </a:p>
      </dgm:t>
    </dgm:pt>
    <dgm:pt modelId="{05D35D7C-702F-430B-98DC-A79671EA5748}" type="parTrans" cxnId="{E294D5F7-D8FE-4F90-8981-A53EE09B83AA}">
      <dgm:prSet/>
      <dgm:spPr/>
      <dgm:t>
        <a:bodyPr/>
        <a:lstStyle/>
        <a:p>
          <a:endParaRPr lang="en-US"/>
        </a:p>
      </dgm:t>
    </dgm:pt>
    <dgm:pt modelId="{3D2B6F24-8901-4E55-85E8-533C8C47BD12}" type="sibTrans" cxnId="{E294D5F7-D8FE-4F90-8981-A53EE09B83AA}">
      <dgm:prSet/>
      <dgm:spPr/>
      <dgm:t>
        <a:bodyPr/>
        <a:lstStyle/>
        <a:p>
          <a:endParaRPr lang="en-US"/>
        </a:p>
      </dgm:t>
    </dgm:pt>
    <dgm:pt modelId="{B1011ADD-F493-46F4-8647-4D560BEBD64E}">
      <dgm:prSet phldrT="[Text]"/>
      <dgm:spPr/>
      <dgm:t>
        <a:bodyPr/>
        <a:lstStyle/>
        <a:p>
          <a:r>
            <a:rPr lang="en-US" dirty="0" smtClean="0"/>
            <a:t>Determine whether audit forms can be consolidated</a:t>
          </a:r>
          <a:endParaRPr lang="en-US" dirty="0"/>
        </a:p>
      </dgm:t>
    </dgm:pt>
    <dgm:pt modelId="{91F08921-59F3-4C9B-9E52-156022763693}" type="parTrans" cxnId="{D9C79CAC-285E-4E64-B4C9-311AA58A4602}">
      <dgm:prSet/>
      <dgm:spPr/>
      <dgm:t>
        <a:bodyPr/>
        <a:lstStyle/>
        <a:p>
          <a:endParaRPr lang="en-US"/>
        </a:p>
      </dgm:t>
    </dgm:pt>
    <dgm:pt modelId="{10C7C70D-DC92-433F-836E-77F08D3576F7}" type="sibTrans" cxnId="{D9C79CAC-285E-4E64-B4C9-311AA58A4602}">
      <dgm:prSet/>
      <dgm:spPr/>
      <dgm:t>
        <a:bodyPr/>
        <a:lstStyle/>
        <a:p>
          <a:endParaRPr lang="en-US"/>
        </a:p>
      </dgm:t>
    </dgm:pt>
    <dgm:pt modelId="{34AD0E22-7E29-4932-A169-7E989BFA2A28}">
      <dgm:prSet phldrT="[Text]"/>
      <dgm:spPr/>
      <dgm:t>
        <a:bodyPr/>
        <a:lstStyle/>
        <a:p>
          <a:r>
            <a:rPr lang="en-US" dirty="0" smtClean="0"/>
            <a:t>Require home walkthrough on all jobs</a:t>
          </a:r>
          <a:endParaRPr lang="en-US" dirty="0"/>
        </a:p>
      </dgm:t>
    </dgm:pt>
    <dgm:pt modelId="{F62290C0-CD44-4EFF-ACDA-48EF3EEF0964}" type="parTrans" cxnId="{0A144CFF-BBF5-4D94-B31C-8F3D16252FFE}">
      <dgm:prSet/>
      <dgm:spPr/>
      <dgm:t>
        <a:bodyPr/>
        <a:lstStyle/>
        <a:p>
          <a:endParaRPr lang="en-US"/>
        </a:p>
      </dgm:t>
    </dgm:pt>
    <dgm:pt modelId="{8F198816-4600-4BAE-9C36-FEDC7699D253}" type="sibTrans" cxnId="{0A144CFF-BBF5-4D94-B31C-8F3D16252FFE}">
      <dgm:prSet/>
      <dgm:spPr/>
      <dgm:t>
        <a:bodyPr/>
        <a:lstStyle/>
        <a:p>
          <a:endParaRPr lang="en-US"/>
        </a:p>
      </dgm:t>
    </dgm:pt>
    <dgm:pt modelId="{DBCFA25B-EF53-4991-A499-F11561575DDD}">
      <dgm:prSet phldrT="[Text]"/>
      <dgm:spPr/>
      <dgm:t>
        <a:bodyPr/>
        <a:lstStyle/>
        <a:p>
          <a:r>
            <a:rPr lang="en-US" dirty="0" smtClean="0"/>
            <a:t>Formalize a process to respond to action sheets</a:t>
          </a:r>
          <a:endParaRPr lang="en-US" dirty="0"/>
        </a:p>
      </dgm:t>
    </dgm:pt>
    <dgm:pt modelId="{B336B195-F85E-41D2-B323-7F5802D6FC7A}" type="parTrans" cxnId="{58D3C95A-5B61-4A99-885A-44A875591812}">
      <dgm:prSet/>
      <dgm:spPr/>
      <dgm:t>
        <a:bodyPr/>
        <a:lstStyle/>
        <a:p>
          <a:endParaRPr lang="en-US"/>
        </a:p>
      </dgm:t>
    </dgm:pt>
    <dgm:pt modelId="{8C7C037A-9504-4B0B-978B-FBAAC46AD575}" type="sibTrans" cxnId="{58D3C95A-5B61-4A99-885A-44A875591812}">
      <dgm:prSet/>
      <dgm:spPr/>
      <dgm:t>
        <a:bodyPr/>
        <a:lstStyle/>
        <a:p>
          <a:endParaRPr lang="en-US"/>
        </a:p>
      </dgm:t>
    </dgm:pt>
    <dgm:pt modelId="{F76AD2E0-57C7-4FB5-A46F-1CBCA9165384}" type="pres">
      <dgm:prSet presAssocID="{BE2DB758-7228-4CBE-AFD3-EBCC5D7D7B3F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F7E3846-F146-4D92-BA15-E02AD3CBECF7}" type="pres">
      <dgm:prSet presAssocID="{1D4162A7-6A64-4C97-9581-A6FCD09F9F48}" presName="roof" presStyleLbl="dkBgShp" presStyleIdx="0" presStyleCnt="2"/>
      <dgm:spPr/>
      <dgm:t>
        <a:bodyPr/>
        <a:lstStyle/>
        <a:p>
          <a:endParaRPr lang="en-US"/>
        </a:p>
      </dgm:t>
    </dgm:pt>
    <dgm:pt modelId="{19F43215-E020-42D9-B893-A3E6010E6784}" type="pres">
      <dgm:prSet presAssocID="{1D4162A7-6A64-4C97-9581-A6FCD09F9F48}" presName="pillars" presStyleCnt="0"/>
      <dgm:spPr/>
    </dgm:pt>
    <dgm:pt modelId="{B2251FD9-5BE8-4CB9-919A-D3ECB4D05FB3}" type="pres">
      <dgm:prSet presAssocID="{1D4162A7-6A64-4C97-9581-A6FCD09F9F48}" presName="pillar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7C7A6A-2C8A-4FA8-91A9-95E81F20BD9B}" type="pres">
      <dgm:prSet presAssocID="{34AD0E22-7E29-4932-A169-7E989BFA2A28}" presName="pillarX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E6D008B-9E54-4F8F-9ED0-99D240AE6248}" type="pres">
      <dgm:prSet presAssocID="{DBCFA25B-EF53-4991-A499-F11561575DDD}" presName="pillarX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ED9457-AA81-4CE3-AA99-86A3F2BB313D}" type="pres">
      <dgm:prSet presAssocID="{1D4162A7-6A64-4C97-9581-A6FCD09F9F48}" presName="base" presStyleLbl="dkBgShp" presStyleIdx="1" presStyleCnt="2"/>
      <dgm:spPr/>
    </dgm:pt>
  </dgm:ptLst>
  <dgm:cxnLst>
    <dgm:cxn modelId="{58D3C95A-5B61-4A99-885A-44A875591812}" srcId="{1D4162A7-6A64-4C97-9581-A6FCD09F9F48}" destId="{DBCFA25B-EF53-4991-A499-F11561575DDD}" srcOrd="2" destOrd="0" parTransId="{B336B195-F85E-41D2-B323-7F5802D6FC7A}" sibTransId="{8C7C037A-9504-4B0B-978B-FBAAC46AD575}"/>
    <dgm:cxn modelId="{E294D5F7-D8FE-4F90-8981-A53EE09B83AA}" srcId="{BE2DB758-7228-4CBE-AFD3-EBCC5D7D7B3F}" destId="{1D4162A7-6A64-4C97-9581-A6FCD09F9F48}" srcOrd="0" destOrd="0" parTransId="{05D35D7C-702F-430B-98DC-A79671EA5748}" sibTransId="{3D2B6F24-8901-4E55-85E8-533C8C47BD12}"/>
    <dgm:cxn modelId="{D9C79CAC-285E-4E64-B4C9-311AA58A4602}" srcId="{1D4162A7-6A64-4C97-9581-A6FCD09F9F48}" destId="{B1011ADD-F493-46F4-8647-4D560BEBD64E}" srcOrd="0" destOrd="0" parTransId="{91F08921-59F3-4C9B-9E52-156022763693}" sibTransId="{10C7C70D-DC92-433F-836E-77F08D3576F7}"/>
    <dgm:cxn modelId="{063C172D-6E7E-4A2C-8C3F-6C9A40C2AA00}" type="presOf" srcId="{1D4162A7-6A64-4C97-9581-A6FCD09F9F48}" destId="{AF7E3846-F146-4D92-BA15-E02AD3CBECF7}" srcOrd="0" destOrd="0" presId="urn:microsoft.com/office/officeart/2005/8/layout/hList3"/>
    <dgm:cxn modelId="{43259BD5-1A48-4ADD-A53C-992811DCF59F}" type="presOf" srcId="{BE2DB758-7228-4CBE-AFD3-EBCC5D7D7B3F}" destId="{F76AD2E0-57C7-4FB5-A46F-1CBCA9165384}" srcOrd="0" destOrd="0" presId="urn:microsoft.com/office/officeart/2005/8/layout/hList3"/>
    <dgm:cxn modelId="{0A144CFF-BBF5-4D94-B31C-8F3D16252FFE}" srcId="{1D4162A7-6A64-4C97-9581-A6FCD09F9F48}" destId="{34AD0E22-7E29-4932-A169-7E989BFA2A28}" srcOrd="1" destOrd="0" parTransId="{F62290C0-CD44-4EFF-ACDA-48EF3EEF0964}" sibTransId="{8F198816-4600-4BAE-9C36-FEDC7699D253}"/>
    <dgm:cxn modelId="{86BC7118-1C66-4E96-8FE1-337E2FC13CCD}" type="presOf" srcId="{B1011ADD-F493-46F4-8647-4D560BEBD64E}" destId="{B2251FD9-5BE8-4CB9-919A-D3ECB4D05FB3}" srcOrd="0" destOrd="0" presId="urn:microsoft.com/office/officeart/2005/8/layout/hList3"/>
    <dgm:cxn modelId="{4913A307-D0F4-4340-B7C3-CA7C6D6A5ADC}" type="presOf" srcId="{34AD0E22-7E29-4932-A169-7E989BFA2A28}" destId="{387C7A6A-2C8A-4FA8-91A9-95E81F20BD9B}" srcOrd="0" destOrd="0" presId="urn:microsoft.com/office/officeart/2005/8/layout/hList3"/>
    <dgm:cxn modelId="{2223BBBD-2613-4613-BACC-996FB2CEED2A}" type="presOf" srcId="{DBCFA25B-EF53-4991-A499-F11561575DDD}" destId="{2E6D008B-9E54-4F8F-9ED0-99D240AE6248}" srcOrd="0" destOrd="0" presId="urn:microsoft.com/office/officeart/2005/8/layout/hList3"/>
    <dgm:cxn modelId="{E51EF64D-7C0A-4474-B711-E8E5A8BCB690}" type="presParOf" srcId="{F76AD2E0-57C7-4FB5-A46F-1CBCA9165384}" destId="{AF7E3846-F146-4D92-BA15-E02AD3CBECF7}" srcOrd="0" destOrd="0" presId="urn:microsoft.com/office/officeart/2005/8/layout/hList3"/>
    <dgm:cxn modelId="{789F0E9C-9DEB-44A5-9C8A-00B784AD783A}" type="presParOf" srcId="{F76AD2E0-57C7-4FB5-A46F-1CBCA9165384}" destId="{19F43215-E020-42D9-B893-A3E6010E6784}" srcOrd="1" destOrd="0" presId="urn:microsoft.com/office/officeart/2005/8/layout/hList3"/>
    <dgm:cxn modelId="{3E72A7DF-1E6E-4A54-A0EF-7012F055E5FC}" type="presParOf" srcId="{19F43215-E020-42D9-B893-A3E6010E6784}" destId="{B2251FD9-5BE8-4CB9-919A-D3ECB4D05FB3}" srcOrd="0" destOrd="0" presId="urn:microsoft.com/office/officeart/2005/8/layout/hList3"/>
    <dgm:cxn modelId="{9CFDD939-129C-4FA5-813C-01960EED49E4}" type="presParOf" srcId="{19F43215-E020-42D9-B893-A3E6010E6784}" destId="{387C7A6A-2C8A-4FA8-91A9-95E81F20BD9B}" srcOrd="1" destOrd="0" presId="urn:microsoft.com/office/officeart/2005/8/layout/hList3"/>
    <dgm:cxn modelId="{80CF523B-4D61-487C-B42B-A88F7C1BF692}" type="presParOf" srcId="{19F43215-E020-42D9-B893-A3E6010E6784}" destId="{2E6D008B-9E54-4F8F-9ED0-99D240AE6248}" srcOrd="2" destOrd="0" presId="urn:microsoft.com/office/officeart/2005/8/layout/hList3"/>
    <dgm:cxn modelId="{4570EAFF-734A-46AD-A1A4-A851273F26C3}" type="presParOf" srcId="{F76AD2E0-57C7-4FB5-A46F-1CBCA9165384}" destId="{12ED9457-AA81-4CE3-AA99-86A3F2BB313D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8.xml><?xml version="1.0" encoding="utf-8"?>
<dgm:dataModel xmlns:dgm="http://schemas.openxmlformats.org/drawingml/2006/diagram" xmlns:a="http://schemas.openxmlformats.org/drawingml/2006/main">
  <dgm:ptLst>
    <dgm:pt modelId="{6D80A9B6-31A1-4DAA-BCC7-CDDF624A729D}" type="doc">
      <dgm:prSet loTypeId="urn:microsoft.com/office/officeart/2005/8/layout/pyramid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FDFF920-9CDE-4624-9A65-1969BB3E8C75}">
      <dgm:prSet phldrT="[Text]"/>
      <dgm:spPr/>
      <dgm:t>
        <a:bodyPr/>
        <a:lstStyle/>
        <a:p>
          <a:r>
            <a:rPr lang="en-US" dirty="0" smtClean="0"/>
            <a:t>Contact program participants</a:t>
          </a:r>
          <a:endParaRPr lang="en-US" dirty="0"/>
        </a:p>
      </dgm:t>
    </dgm:pt>
    <dgm:pt modelId="{095387CE-80C2-43F2-A542-03A917677D13}" type="parTrans" cxnId="{F446F5BC-770C-4423-B59A-8457F57D9A82}">
      <dgm:prSet/>
      <dgm:spPr/>
      <dgm:t>
        <a:bodyPr/>
        <a:lstStyle/>
        <a:p>
          <a:endParaRPr lang="en-US"/>
        </a:p>
      </dgm:t>
    </dgm:pt>
    <dgm:pt modelId="{77DE6888-BD6F-41A3-8755-18BE16559A46}" type="sibTrans" cxnId="{F446F5BC-770C-4423-B59A-8457F57D9A82}">
      <dgm:prSet/>
      <dgm:spPr/>
      <dgm:t>
        <a:bodyPr/>
        <a:lstStyle/>
        <a:p>
          <a:endParaRPr lang="en-US"/>
        </a:p>
      </dgm:t>
    </dgm:pt>
    <dgm:pt modelId="{AA594BF7-66B6-4E7F-BE17-CB81D416EEEF}">
      <dgm:prSet phldrT="[Text]"/>
      <dgm:spPr/>
      <dgm:t>
        <a:bodyPr/>
        <a:lstStyle/>
        <a:p>
          <a:r>
            <a:rPr lang="en-US" dirty="0" smtClean="0"/>
            <a:t>Collect data not otherwise available</a:t>
          </a:r>
          <a:endParaRPr lang="en-US" dirty="0"/>
        </a:p>
      </dgm:t>
    </dgm:pt>
    <dgm:pt modelId="{E8D2D85E-49B0-4975-B037-D22BF7E3C125}" type="parTrans" cxnId="{238142C9-751A-440A-84FF-D594ACE52D5E}">
      <dgm:prSet/>
      <dgm:spPr/>
      <dgm:t>
        <a:bodyPr/>
        <a:lstStyle/>
        <a:p>
          <a:endParaRPr lang="en-US"/>
        </a:p>
      </dgm:t>
    </dgm:pt>
    <dgm:pt modelId="{EAE6C4F5-5011-47E6-B15E-551772AF4CBD}" type="sibTrans" cxnId="{238142C9-751A-440A-84FF-D594ACE52D5E}">
      <dgm:prSet/>
      <dgm:spPr/>
      <dgm:t>
        <a:bodyPr/>
        <a:lstStyle/>
        <a:p>
          <a:endParaRPr lang="en-US"/>
        </a:p>
      </dgm:t>
    </dgm:pt>
    <dgm:pt modelId="{EB947E0D-B4A7-481D-8280-AF4ED4C3A42E}" type="pres">
      <dgm:prSet presAssocID="{6D80A9B6-31A1-4DAA-BCC7-CDDF624A729D}" presName="compositeShape" presStyleCnt="0">
        <dgm:presLayoutVars>
          <dgm:dir/>
          <dgm:resizeHandles/>
        </dgm:presLayoutVars>
      </dgm:prSet>
      <dgm:spPr/>
      <dgm:t>
        <a:bodyPr/>
        <a:lstStyle/>
        <a:p>
          <a:endParaRPr lang="en-US"/>
        </a:p>
      </dgm:t>
    </dgm:pt>
    <dgm:pt modelId="{CC64F837-F12D-4738-BE05-FFC27E9A5232}" type="pres">
      <dgm:prSet presAssocID="{6D80A9B6-31A1-4DAA-BCC7-CDDF624A729D}" presName="pyramid" presStyleLbl="node1" presStyleIdx="0" presStyleCnt="1"/>
      <dgm:spPr/>
    </dgm:pt>
    <dgm:pt modelId="{0F351C4B-1ADF-44C0-8A90-D4FAB73DE0A8}" type="pres">
      <dgm:prSet presAssocID="{6D80A9B6-31A1-4DAA-BCC7-CDDF624A729D}" presName="theList" presStyleCnt="0"/>
      <dgm:spPr/>
    </dgm:pt>
    <dgm:pt modelId="{A5EA9B64-762B-4C23-AAA1-1E401A6EBC47}" type="pres">
      <dgm:prSet presAssocID="{4FDFF920-9CDE-4624-9A65-1969BB3E8C75}" presName="aNode" presStyleLbl="fgAcc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D68A36A-CA01-4681-918C-6F601581CD57}" type="pres">
      <dgm:prSet presAssocID="{4FDFF920-9CDE-4624-9A65-1969BB3E8C75}" presName="aSpace" presStyleCnt="0"/>
      <dgm:spPr/>
    </dgm:pt>
    <dgm:pt modelId="{200FEF68-FEC2-49BF-80AB-95576F724235}" type="pres">
      <dgm:prSet presAssocID="{AA594BF7-66B6-4E7F-BE17-CB81D416EEEF}" presName="aNode" presStyleLbl="fgAcc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ABDCE9F-9B6D-4BEB-8126-2C2533EDF999}" type="pres">
      <dgm:prSet presAssocID="{AA594BF7-66B6-4E7F-BE17-CB81D416EEEF}" presName="aSpace" presStyleCnt="0"/>
      <dgm:spPr/>
    </dgm:pt>
  </dgm:ptLst>
  <dgm:cxnLst>
    <dgm:cxn modelId="{BF591644-AD3A-4A58-80F7-510DE0613146}" type="presOf" srcId="{4FDFF920-9CDE-4624-9A65-1969BB3E8C75}" destId="{A5EA9B64-762B-4C23-AAA1-1E401A6EBC47}" srcOrd="0" destOrd="0" presId="urn:microsoft.com/office/officeart/2005/8/layout/pyramid2"/>
    <dgm:cxn modelId="{238142C9-751A-440A-84FF-D594ACE52D5E}" srcId="{6D80A9B6-31A1-4DAA-BCC7-CDDF624A729D}" destId="{AA594BF7-66B6-4E7F-BE17-CB81D416EEEF}" srcOrd="1" destOrd="0" parTransId="{E8D2D85E-49B0-4975-B037-D22BF7E3C125}" sibTransId="{EAE6C4F5-5011-47E6-B15E-551772AF4CBD}"/>
    <dgm:cxn modelId="{4EF91A47-980E-407B-8F35-309EC39EDF1E}" type="presOf" srcId="{AA594BF7-66B6-4E7F-BE17-CB81D416EEEF}" destId="{200FEF68-FEC2-49BF-80AB-95576F724235}" srcOrd="0" destOrd="0" presId="urn:microsoft.com/office/officeart/2005/8/layout/pyramid2"/>
    <dgm:cxn modelId="{EFAEA151-1D1A-4619-956A-A3729BC194F8}" type="presOf" srcId="{6D80A9B6-31A1-4DAA-BCC7-CDDF624A729D}" destId="{EB947E0D-B4A7-481D-8280-AF4ED4C3A42E}" srcOrd="0" destOrd="0" presId="urn:microsoft.com/office/officeart/2005/8/layout/pyramid2"/>
    <dgm:cxn modelId="{F446F5BC-770C-4423-B59A-8457F57D9A82}" srcId="{6D80A9B6-31A1-4DAA-BCC7-CDDF624A729D}" destId="{4FDFF920-9CDE-4624-9A65-1969BB3E8C75}" srcOrd="0" destOrd="0" parTransId="{095387CE-80C2-43F2-A542-03A917677D13}" sibTransId="{77DE6888-BD6F-41A3-8755-18BE16559A46}"/>
    <dgm:cxn modelId="{6F652964-D415-4407-8C2F-02F156053337}" type="presParOf" srcId="{EB947E0D-B4A7-481D-8280-AF4ED4C3A42E}" destId="{CC64F837-F12D-4738-BE05-FFC27E9A5232}" srcOrd="0" destOrd="0" presId="urn:microsoft.com/office/officeart/2005/8/layout/pyramid2"/>
    <dgm:cxn modelId="{42D86BC7-CBFD-4D6C-8AE3-70F8DADD19E0}" type="presParOf" srcId="{EB947E0D-B4A7-481D-8280-AF4ED4C3A42E}" destId="{0F351C4B-1ADF-44C0-8A90-D4FAB73DE0A8}" srcOrd="1" destOrd="0" presId="urn:microsoft.com/office/officeart/2005/8/layout/pyramid2"/>
    <dgm:cxn modelId="{162530D7-5303-43F5-8DA0-74FDC620FFFE}" type="presParOf" srcId="{0F351C4B-1ADF-44C0-8A90-D4FAB73DE0A8}" destId="{A5EA9B64-762B-4C23-AAA1-1E401A6EBC47}" srcOrd="0" destOrd="0" presId="urn:microsoft.com/office/officeart/2005/8/layout/pyramid2"/>
    <dgm:cxn modelId="{160A7ADF-F247-4382-9019-58B0BB872654}" type="presParOf" srcId="{0F351C4B-1ADF-44C0-8A90-D4FAB73DE0A8}" destId="{1D68A36A-CA01-4681-918C-6F601581CD57}" srcOrd="1" destOrd="0" presId="urn:microsoft.com/office/officeart/2005/8/layout/pyramid2"/>
    <dgm:cxn modelId="{3235AB51-01D4-4303-A310-5EC540017C3F}" type="presParOf" srcId="{0F351C4B-1ADF-44C0-8A90-D4FAB73DE0A8}" destId="{200FEF68-FEC2-49BF-80AB-95576F724235}" srcOrd="2" destOrd="0" presId="urn:microsoft.com/office/officeart/2005/8/layout/pyramid2"/>
    <dgm:cxn modelId="{7EA56135-7A8A-4894-A621-75FA2E951781}" type="presParOf" srcId="{0F351C4B-1ADF-44C0-8A90-D4FAB73DE0A8}" destId="{FABDCE9F-9B6D-4BEB-8126-2C2533EDF999}" srcOrd="3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9.xml><?xml version="1.0" encoding="utf-8"?>
<dgm:dataModel xmlns:dgm="http://schemas.openxmlformats.org/drawingml/2006/diagram" xmlns:a="http://schemas.openxmlformats.org/drawingml/2006/main">
  <dgm:ptLst>
    <dgm:pt modelId="{885E195E-6B18-467A-A2B6-39F04D5EC450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B3900779-324D-428B-B5C9-DDB89C70C90B}">
      <dgm:prSet/>
      <dgm:spPr/>
      <dgm:t>
        <a:bodyPr/>
        <a:lstStyle/>
        <a:p>
          <a:pPr rtl="0"/>
          <a:r>
            <a:rPr lang="en-US" smtClean="0"/>
            <a:t>Motivation to participate</a:t>
          </a:r>
          <a:endParaRPr lang="en-US"/>
        </a:p>
      </dgm:t>
    </dgm:pt>
    <dgm:pt modelId="{74B14A8E-5800-4314-B76F-C4D1726DEEAF}" type="parTrans" cxnId="{4263848D-E311-4054-A5A2-E42FBC5FD2AC}">
      <dgm:prSet/>
      <dgm:spPr/>
      <dgm:t>
        <a:bodyPr/>
        <a:lstStyle/>
        <a:p>
          <a:endParaRPr lang="en-US"/>
        </a:p>
      </dgm:t>
    </dgm:pt>
    <dgm:pt modelId="{6203975A-81CD-4980-AEBE-470D3CB253EE}" type="sibTrans" cxnId="{4263848D-E311-4054-A5A2-E42FBC5FD2AC}">
      <dgm:prSet/>
      <dgm:spPr/>
      <dgm:t>
        <a:bodyPr/>
        <a:lstStyle/>
        <a:p>
          <a:endParaRPr lang="en-US"/>
        </a:p>
      </dgm:t>
    </dgm:pt>
    <dgm:pt modelId="{2497F482-5E25-4D60-9BFE-C4DEB8C69BC6}">
      <dgm:prSet/>
      <dgm:spPr/>
      <dgm:t>
        <a:bodyPr/>
        <a:lstStyle/>
        <a:p>
          <a:pPr rtl="0"/>
          <a:r>
            <a:rPr lang="en-US" dirty="0" smtClean="0"/>
            <a:t>Barriers to participation</a:t>
          </a:r>
          <a:endParaRPr lang="en-US" dirty="0"/>
        </a:p>
      </dgm:t>
    </dgm:pt>
    <dgm:pt modelId="{02F48ACF-D45F-4D3E-8CAB-C3827D5778B9}" type="parTrans" cxnId="{DCA05D6C-D6F8-4025-918D-F671C05EF283}">
      <dgm:prSet/>
      <dgm:spPr/>
      <dgm:t>
        <a:bodyPr/>
        <a:lstStyle/>
        <a:p>
          <a:endParaRPr lang="en-US"/>
        </a:p>
      </dgm:t>
    </dgm:pt>
    <dgm:pt modelId="{E8764DCE-8A0B-4B3F-BBE8-DABA5EA214C3}" type="sibTrans" cxnId="{DCA05D6C-D6F8-4025-918D-F671C05EF283}">
      <dgm:prSet/>
      <dgm:spPr/>
      <dgm:t>
        <a:bodyPr/>
        <a:lstStyle/>
        <a:p>
          <a:endParaRPr lang="en-US"/>
        </a:p>
      </dgm:t>
    </dgm:pt>
    <dgm:pt modelId="{02D5F74A-F1C2-4C6F-AB4E-018E1247738C}">
      <dgm:prSet/>
      <dgm:spPr/>
      <dgm:t>
        <a:bodyPr/>
        <a:lstStyle/>
        <a:p>
          <a:pPr rtl="0"/>
          <a:r>
            <a:rPr lang="en-US" smtClean="0"/>
            <a:t>Changes in energy usage behavior</a:t>
          </a:r>
          <a:endParaRPr lang="en-US"/>
        </a:p>
      </dgm:t>
    </dgm:pt>
    <dgm:pt modelId="{F054BB5F-3E72-4FDB-916F-232E4D6E1D02}" type="parTrans" cxnId="{38031FFE-BA8B-43DE-8DC3-99D63519A483}">
      <dgm:prSet/>
      <dgm:spPr/>
      <dgm:t>
        <a:bodyPr/>
        <a:lstStyle/>
        <a:p>
          <a:endParaRPr lang="en-US"/>
        </a:p>
      </dgm:t>
    </dgm:pt>
    <dgm:pt modelId="{4F1DA274-5A89-4C84-92E9-CAAEF7D03038}" type="sibTrans" cxnId="{38031FFE-BA8B-43DE-8DC3-99D63519A483}">
      <dgm:prSet/>
      <dgm:spPr/>
      <dgm:t>
        <a:bodyPr/>
        <a:lstStyle/>
        <a:p>
          <a:endParaRPr lang="en-US"/>
        </a:p>
      </dgm:t>
    </dgm:pt>
    <dgm:pt modelId="{22E10724-54B4-4D82-BC75-2E431EB27E9E}">
      <dgm:prSet/>
      <dgm:spPr/>
      <dgm:t>
        <a:bodyPr/>
        <a:lstStyle/>
        <a:p>
          <a:pPr rtl="0"/>
          <a:r>
            <a:rPr lang="en-US" smtClean="0"/>
            <a:t>Impacts on home comfort</a:t>
          </a:r>
          <a:endParaRPr lang="en-US"/>
        </a:p>
      </dgm:t>
    </dgm:pt>
    <dgm:pt modelId="{028CC6B5-4906-4B6B-A933-A523D1E48B04}" type="parTrans" cxnId="{F33768F3-43DD-40A7-8CE6-B3D29F85E8CB}">
      <dgm:prSet/>
      <dgm:spPr/>
      <dgm:t>
        <a:bodyPr/>
        <a:lstStyle/>
        <a:p>
          <a:endParaRPr lang="en-US"/>
        </a:p>
      </dgm:t>
    </dgm:pt>
    <dgm:pt modelId="{0BBE123A-FD41-4B4C-9549-E64FB2F81C39}" type="sibTrans" cxnId="{F33768F3-43DD-40A7-8CE6-B3D29F85E8CB}">
      <dgm:prSet/>
      <dgm:spPr/>
      <dgm:t>
        <a:bodyPr/>
        <a:lstStyle/>
        <a:p>
          <a:endParaRPr lang="en-US"/>
        </a:p>
      </dgm:t>
    </dgm:pt>
    <dgm:pt modelId="{1BAF2C69-967B-4EA2-9882-D40FA293EB94}">
      <dgm:prSet/>
      <dgm:spPr/>
      <dgm:t>
        <a:bodyPr/>
        <a:lstStyle/>
        <a:p>
          <a:pPr rtl="0"/>
          <a:r>
            <a:rPr lang="en-US" smtClean="0"/>
            <a:t>Impacts on health</a:t>
          </a:r>
          <a:endParaRPr lang="en-US"/>
        </a:p>
      </dgm:t>
    </dgm:pt>
    <dgm:pt modelId="{27056616-0079-426B-B4E3-CC8863CE6470}" type="parTrans" cxnId="{4AAEE5BE-CF14-407E-B5C0-4F8C8334CD89}">
      <dgm:prSet/>
      <dgm:spPr/>
      <dgm:t>
        <a:bodyPr/>
        <a:lstStyle/>
        <a:p>
          <a:endParaRPr lang="en-US"/>
        </a:p>
      </dgm:t>
    </dgm:pt>
    <dgm:pt modelId="{8F1E9C97-280C-4331-9595-D58F9A46A7BC}" type="sibTrans" cxnId="{4AAEE5BE-CF14-407E-B5C0-4F8C8334CD89}">
      <dgm:prSet/>
      <dgm:spPr/>
      <dgm:t>
        <a:bodyPr/>
        <a:lstStyle/>
        <a:p>
          <a:endParaRPr lang="en-US"/>
        </a:p>
      </dgm:t>
    </dgm:pt>
    <dgm:pt modelId="{4523C8D4-A875-4532-BA51-BBC8D21B2AC3}">
      <dgm:prSet/>
      <dgm:spPr/>
      <dgm:t>
        <a:bodyPr/>
        <a:lstStyle/>
        <a:p>
          <a:pPr rtl="0"/>
          <a:r>
            <a:rPr lang="en-US" smtClean="0"/>
            <a:t>Program satisfaction</a:t>
          </a:r>
          <a:endParaRPr lang="en-US"/>
        </a:p>
      </dgm:t>
    </dgm:pt>
    <dgm:pt modelId="{118ABF28-8498-4DA2-A6DD-32912B1D8E18}" type="parTrans" cxnId="{E83E430A-E500-4907-B7A0-D2C86333C0AD}">
      <dgm:prSet/>
      <dgm:spPr/>
      <dgm:t>
        <a:bodyPr/>
        <a:lstStyle/>
        <a:p>
          <a:endParaRPr lang="en-US"/>
        </a:p>
      </dgm:t>
    </dgm:pt>
    <dgm:pt modelId="{FD5D662A-6BA5-417B-8923-B7B6FE0B3AD8}" type="sibTrans" cxnId="{E83E430A-E500-4907-B7A0-D2C86333C0AD}">
      <dgm:prSet/>
      <dgm:spPr/>
      <dgm:t>
        <a:bodyPr/>
        <a:lstStyle/>
        <a:p>
          <a:endParaRPr lang="en-US"/>
        </a:p>
      </dgm:t>
    </dgm:pt>
    <dgm:pt modelId="{9CFCDD64-F779-4B61-983B-E1259198F90C}" type="pres">
      <dgm:prSet presAssocID="{885E195E-6B18-467A-A2B6-39F04D5EC450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5C816DD-D30F-4BB2-B4F3-946FFC9D9291}" type="pres">
      <dgm:prSet presAssocID="{885E195E-6B18-467A-A2B6-39F04D5EC450}" presName="arrow" presStyleLbl="bgShp" presStyleIdx="0" presStyleCnt="1"/>
      <dgm:spPr/>
    </dgm:pt>
    <dgm:pt modelId="{378AF62E-A30F-473E-BAA3-30886D2D8388}" type="pres">
      <dgm:prSet presAssocID="{885E195E-6B18-467A-A2B6-39F04D5EC450}" presName="linearProcess" presStyleCnt="0"/>
      <dgm:spPr/>
    </dgm:pt>
    <dgm:pt modelId="{0B84EF35-F176-4DAC-A2C8-B35FB370E2E7}" type="pres">
      <dgm:prSet presAssocID="{B3900779-324D-428B-B5C9-DDB89C70C90B}" presName="text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5D7EBAC-501D-4675-A583-469DDAEF8BFD}" type="pres">
      <dgm:prSet presAssocID="{6203975A-81CD-4980-AEBE-470D3CB253EE}" presName="sibTrans" presStyleCnt="0"/>
      <dgm:spPr/>
    </dgm:pt>
    <dgm:pt modelId="{370B419D-0A13-4834-B825-3ECC0E9516DF}" type="pres">
      <dgm:prSet presAssocID="{2497F482-5E25-4D60-9BFE-C4DEB8C69BC6}" presName="text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7CEF6BB-3054-42DF-B12F-BB828865BBF4}" type="pres">
      <dgm:prSet presAssocID="{E8764DCE-8A0B-4B3F-BBE8-DABA5EA214C3}" presName="sibTrans" presStyleCnt="0"/>
      <dgm:spPr/>
    </dgm:pt>
    <dgm:pt modelId="{C1EBE159-6F73-4886-A992-67E96B43583C}" type="pres">
      <dgm:prSet presAssocID="{02D5F74A-F1C2-4C6F-AB4E-018E1247738C}" presName="text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B4B29A7-A151-44B8-ABDA-88532F47BDBA}" type="pres">
      <dgm:prSet presAssocID="{4F1DA274-5A89-4C84-92E9-CAAEF7D03038}" presName="sibTrans" presStyleCnt="0"/>
      <dgm:spPr/>
    </dgm:pt>
    <dgm:pt modelId="{98499FF6-11B9-49F2-B929-EF8F0D49CAFD}" type="pres">
      <dgm:prSet presAssocID="{22E10724-54B4-4D82-BC75-2E431EB27E9E}" presName="textNode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4B644E9-3776-40E1-B646-42A97E3DD33E}" type="pres">
      <dgm:prSet presAssocID="{0BBE123A-FD41-4B4C-9549-E64FB2F81C39}" presName="sibTrans" presStyleCnt="0"/>
      <dgm:spPr/>
    </dgm:pt>
    <dgm:pt modelId="{DF49EBD7-EA93-4F91-AD48-5588EFA3057E}" type="pres">
      <dgm:prSet presAssocID="{1BAF2C69-967B-4EA2-9882-D40FA293EB94}" presName="text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C87D61F-B700-41F5-AA82-702EB9EDC9F1}" type="pres">
      <dgm:prSet presAssocID="{8F1E9C97-280C-4331-9595-D58F9A46A7BC}" presName="sibTrans" presStyleCnt="0"/>
      <dgm:spPr/>
    </dgm:pt>
    <dgm:pt modelId="{E6C16711-36C1-4C34-833A-3434ED021269}" type="pres">
      <dgm:prSet presAssocID="{4523C8D4-A875-4532-BA51-BBC8D21B2AC3}" presName="text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586B5A2-AC1B-4CE7-8210-94AF2D60FE7D}" type="presOf" srcId="{22E10724-54B4-4D82-BC75-2E431EB27E9E}" destId="{98499FF6-11B9-49F2-B929-EF8F0D49CAFD}" srcOrd="0" destOrd="0" presId="urn:microsoft.com/office/officeart/2005/8/layout/hProcess9"/>
    <dgm:cxn modelId="{4263848D-E311-4054-A5A2-E42FBC5FD2AC}" srcId="{885E195E-6B18-467A-A2B6-39F04D5EC450}" destId="{B3900779-324D-428B-B5C9-DDB89C70C90B}" srcOrd="0" destOrd="0" parTransId="{74B14A8E-5800-4314-B76F-C4D1726DEEAF}" sibTransId="{6203975A-81CD-4980-AEBE-470D3CB253EE}"/>
    <dgm:cxn modelId="{E0EC7FA1-F332-4969-9889-88864C0E202B}" type="presOf" srcId="{02D5F74A-F1C2-4C6F-AB4E-018E1247738C}" destId="{C1EBE159-6F73-4886-A992-67E96B43583C}" srcOrd="0" destOrd="0" presId="urn:microsoft.com/office/officeart/2005/8/layout/hProcess9"/>
    <dgm:cxn modelId="{DCA05D6C-D6F8-4025-918D-F671C05EF283}" srcId="{885E195E-6B18-467A-A2B6-39F04D5EC450}" destId="{2497F482-5E25-4D60-9BFE-C4DEB8C69BC6}" srcOrd="1" destOrd="0" parTransId="{02F48ACF-D45F-4D3E-8CAB-C3827D5778B9}" sibTransId="{E8764DCE-8A0B-4B3F-BBE8-DABA5EA214C3}"/>
    <dgm:cxn modelId="{4AAEE5BE-CF14-407E-B5C0-4F8C8334CD89}" srcId="{885E195E-6B18-467A-A2B6-39F04D5EC450}" destId="{1BAF2C69-967B-4EA2-9882-D40FA293EB94}" srcOrd="4" destOrd="0" parTransId="{27056616-0079-426B-B4E3-CC8863CE6470}" sibTransId="{8F1E9C97-280C-4331-9595-D58F9A46A7BC}"/>
    <dgm:cxn modelId="{38031FFE-BA8B-43DE-8DC3-99D63519A483}" srcId="{885E195E-6B18-467A-A2B6-39F04D5EC450}" destId="{02D5F74A-F1C2-4C6F-AB4E-018E1247738C}" srcOrd="2" destOrd="0" parTransId="{F054BB5F-3E72-4FDB-916F-232E4D6E1D02}" sibTransId="{4F1DA274-5A89-4C84-92E9-CAAEF7D03038}"/>
    <dgm:cxn modelId="{ECF770C1-6737-4117-95B5-447230088702}" type="presOf" srcId="{B3900779-324D-428B-B5C9-DDB89C70C90B}" destId="{0B84EF35-F176-4DAC-A2C8-B35FB370E2E7}" srcOrd="0" destOrd="0" presId="urn:microsoft.com/office/officeart/2005/8/layout/hProcess9"/>
    <dgm:cxn modelId="{1CB69EAB-1D37-4E8C-A896-7947F6FF0B7C}" type="presOf" srcId="{885E195E-6B18-467A-A2B6-39F04D5EC450}" destId="{9CFCDD64-F779-4B61-983B-E1259198F90C}" srcOrd="0" destOrd="0" presId="urn:microsoft.com/office/officeart/2005/8/layout/hProcess9"/>
    <dgm:cxn modelId="{ACA1A65F-5019-46CB-A2B2-3E40FD117BF3}" type="presOf" srcId="{4523C8D4-A875-4532-BA51-BBC8D21B2AC3}" destId="{E6C16711-36C1-4C34-833A-3434ED021269}" srcOrd="0" destOrd="0" presId="urn:microsoft.com/office/officeart/2005/8/layout/hProcess9"/>
    <dgm:cxn modelId="{DC3812B6-B4C9-40B1-B649-668153CEBB82}" type="presOf" srcId="{2497F482-5E25-4D60-9BFE-C4DEB8C69BC6}" destId="{370B419D-0A13-4834-B825-3ECC0E9516DF}" srcOrd="0" destOrd="0" presId="urn:microsoft.com/office/officeart/2005/8/layout/hProcess9"/>
    <dgm:cxn modelId="{E83E430A-E500-4907-B7A0-D2C86333C0AD}" srcId="{885E195E-6B18-467A-A2B6-39F04D5EC450}" destId="{4523C8D4-A875-4532-BA51-BBC8D21B2AC3}" srcOrd="5" destOrd="0" parTransId="{118ABF28-8498-4DA2-A6DD-32912B1D8E18}" sibTransId="{FD5D662A-6BA5-417B-8923-B7B6FE0B3AD8}"/>
    <dgm:cxn modelId="{F33768F3-43DD-40A7-8CE6-B3D29F85E8CB}" srcId="{885E195E-6B18-467A-A2B6-39F04D5EC450}" destId="{22E10724-54B4-4D82-BC75-2E431EB27E9E}" srcOrd="3" destOrd="0" parTransId="{028CC6B5-4906-4B6B-A933-A523D1E48B04}" sibTransId="{0BBE123A-FD41-4B4C-9549-E64FB2F81C39}"/>
    <dgm:cxn modelId="{0E704EF5-B181-4B7C-B1C0-2935AFB15BC7}" type="presOf" srcId="{1BAF2C69-967B-4EA2-9882-D40FA293EB94}" destId="{DF49EBD7-EA93-4F91-AD48-5588EFA3057E}" srcOrd="0" destOrd="0" presId="urn:microsoft.com/office/officeart/2005/8/layout/hProcess9"/>
    <dgm:cxn modelId="{160C057A-C85A-4D2A-96D6-3A52B85DC800}" type="presParOf" srcId="{9CFCDD64-F779-4B61-983B-E1259198F90C}" destId="{B5C816DD-D30F-4BB2-B4F3-946FFC9D9291}" srcOrd="0" destOrd="0" presId="urn:microsoft.com/office/officeart/2005/8/layout/hProcess9"/>
    <dgm:cxn modelId="{3EDAE265-F7BE-43BC-86ED-BFF9A9BA0810}" type="presParOf" srcId="{9CFCDD64-F779-4B61-983B-E1259198F90C}" destId="{378AF62E-A30F-473E-BAA3-30886D2D8388}" srcOrd="1" destOrd="0" presId="urn:microsoft.com/office/officeart/2005/8/layout/hProcess9"/>
    <dgm:cxn modelId="{78CEB378-6F27-4B05-8CC3-509F3066D276}" type="presParOf" srcId="{378AF62E-A30F-473E-BAA3-30886D2D8388}" destId="{0B84EF35-F176-4DAC-A2C8-B35FB370E2E7}" srcOrd="0" destOrd="0" presId="urn:microsoft.com/office/officeart/2005/8/layout/hProcess9"/>
    <dgm:cxn modelId="{3079954A-08A6-4C87-B4D9-0240BB5836E1}" type="presParOf" srcId="{378AF62E-A30F-473E-BAA3-30886D2D8388}" destId="{A5D7EBAC-501D-4675-A583-469DDAEF8BFD}" srcOrd="1" destOrd="0" presId="urn:microsoft.com/office/officeart/2005/8/layout/hProcess9"/>
    <dgm:cxn modelId="{501842D2-10F2-4E20-B581-A5461B125C03}" type="presParOf" srcId="{378AF62E-A30F-473E-BAA3-30886D2D8388}" destId="{370B419D-0A13-4834-B825-3ECC0E9516DF}" srcOrd="2" destOrd="0" presId="urn:microsoft.com/office/officeart/2005/8/layout/hProcess9"/>
    <dgm:cxn modelId="{5D6BB536-D6FE-4F5F-8D90-34D346FA1ECE}" type="presParOf" srcId="{378AF62E-A30F-473E-BAA3-30886D2D8388}" destId="{57CEF6BB-3054-42DF-B12F-BB828865BBF4}" srcOrd="3" destOrd="0" presId="urn:microsoft.com/office/officeart/2005/8/layout/hProcess9"/>
    <dgm:cxn modelId="{742517D2-F8B5-41D7-8B59-2282066FF331}" type="presParOf" srcId="{378AF62E-A30F-473E-BAA3-30886D2D8388}" destId="{C1EBE159-6F73-4886-A992-67E96B43583C}" srcOrd="4" destOrd="0" presId="urn:microsoft.com/office/officeart/2005/8/layout/hProcess9"/>
    <dgm:cxn modelId="{A26929EC-A3AA-4477-9AAD-6DEBAF71945E}" type="presParOf" srcId="{378AF62E-A30F-473E-BAA3-30886D2D8388}" destId="{8B4B29A7-A151-44B8-ABDA-88532F47BDBA}" srcOrd="5" destOrd="0" presId="urn:microsoft.com/office/officeart/2005/8/layout/hProcess9"/>
    <dgm:cxn modelId="{F690DC6D-9264-4054-87F9-B854FDF0CAEE}" type="presParOf" srcId="{378AF62E-A30F-473E-BAA3-30886D2D8388}" destId="{98499FF6-11B9-49F2-B929-EF8F0D49CAFD}" srcOrd="6" destOrd="0" presId="urn:microsoft.com/office/officeart/2005/8/layout/hProcess9"/>
    <dgm:cxn modelId="{0668F207-EE2C-4B1B-AD56-1EE43354674E}" type="presParOf" srcId="{378AF62E-A30F-473E-BAA3-30886D2D8388}" destId="{34B644E9-3776-40E1-B646-42A97E3DD33E}" srcOrd="7" destOrd="0" presId="urn:microsoft.com/office/officeart/2005/8/layout/hProcess9"/>
    <dgm:cxn modelId="{777E6A71-4CE2-48DC-93B6-57F21AF211A8}" type="presParOf" srcId="{378AF62E-A30F-473E-BAA3-30886D2D8388}" destId="{DF49EBD7-EA93-4F91-AD48-5588EFA3057E}" srcOrd="8" destOrd="0" presId="urn:microsoft.com/office/officeart/2005/8/layout/hProcess9"/>
    <dgm:cxn modelId="{3407A414-0425-4C15-9EF6-9CAE3512571B}" type="presParOf" srcId="{378AF62E-A30F-473E-BAA3-30886D2D8388}" destId="{0C87D61F-B700-41F5-AA82-702EB9EDC9F1}" srcOrd="9" destOrd="0" presId="urn:microsoft.com/office/officeart/2005/8/layout/hProcess9"/>
    <dgm:cxn modelId="{69D67828-54F1-4266-9021-AA83BDAF2039}" type="presParOf" srcId="{378AF62E-A30F-473E-BAA3-30886D2D8388}" destId="{E6C16711-36C1-4C34-833A-3434ED021269}" srcOrd="10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ED17CB13-C5F7-4554-B50C-11D98F44C5D4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DB1C51F-EAED-4E64-A62E-C53E353CB4C3}">
      <dgm:prSet phldrT="[Text]"/>
      <dgm:spPr/>
      <dgm:t>
        <a:bodyPr/>
        <a:lstStyle/>
        <a:p>
          <a:r>
            <a:rPr lang="en-US" dirty="0" smtClean="0"/>
            <a:t>Energy Usage</a:t>
          </a:r>
          <a:endParaRPr lang="en-US" dirty="0"/>
        </a:p>
      </dgm:t>
    </dgm:pt>
    <dgm:pt modelId="{D3BF3721-AED9-47C9-B1A8-A5E34110F04E}" type="parTrans" cxnId="{C3FDF425-5E3A-4830-B762-EDCBF95B694E}">
      <dgm:prSet/>
      <dgm:spPr/>
      <dgm:t>
        <a:bodyPr/>
        <a:lstStyle/>
        <a:p>
          <a:endParaRPr lang="en-US"/>
        </a:p>
      </dgm:t>
    </dgm:pt>
    <dgm:pt modelId="{4C7895CE-450A-469E-A487-F895E748708C}" type="sibTrans" cxnId="{C3FDF425-5E3A-4830-B762-EDCBF95B694E}">
      <dgm:prSet/>
      <dgm:spPr/>
      <dgm:t>
        <a:bodyPr/>
        <a:lstStyle/>
        <a:p>
          <a:endParaRPr lang="en-US"/>
        </a:p>
      </dgm:t>
    </dgm:pt>
    <dgm:pt modelId="{1801B828-9177-4265-B707-D0048359BA58}">
      <dgm:prSet phldrT="[Text]"/>
      <dgm:spPr/>
      <dgm:t>
        <a:bodyPr/>
        <a:lstStyle/>
        <a:p>
          <a:r>
            <a:rPr lang="en-US" dirty="0" smtClean="0"/>
            <a:t>Energy Bill Affordability</a:t>
          </a:r>
          <a:endParaRPr lang="en-US" dirty="0"/>
        </a:p>
      </dgm:t>
    </dgm:pt>
    <dgm:pt modelId="{87E62FDE-F9A9-4BA5-A483-6D471E4069D2}" type="parTrans" cxnId="{14CB1F2F-9694-4223-9CFF-86BE14198BA9}">
      <dgm:prSet/>
      <dgm:spPr/>
      <dgm:t>
        <a:bodyPr/>
        <a:lstStyle/>
        <a:p>
          <a:endParaRPr lang="en-US"/>
        </a:p>
      </dgm:t>
    </dgm:pt>
    <dgm:pt modelId="{E128FF74-EE39-46FF-9426-74388431305D}" type="sibTrans" cxnId="{14CB1F2F-9694-4223-9CFF-86BE14198BA9}">
      <dgm:prSet/>
      <dgm:spPr/>
      <dgm:t>
        <a:bodyPr/>
        <a:lstStyle/>
        <a:p>
          <a:endParaRPr lang="en-US"/>
        </a:p>
      </dgm:t>
    </dgm:pt>
    <dgm:pt modelId="{01190452-289E-4099-B294-13E73C4D52CB}">
      <dgm:prSet phldrT="[Text]"/>
      <dgm:spPr/>
      <dgm:t>
        <a:bodyPr/>
        <a:lstStyle/>
        <a:p>
          <a:r>
            <a:rPr lang="en-US" dirty="0" smtClean="0"/>
            <a:t>Health, Safety, and Comfort</a:t>
          </a:r>
          <a:endParaRPr lang="en-US" dirty="0"/>
        </a:p>
      </dgm:t>
    </dgm:pt>
    <dgm:pt modelId="{DDE61EA6-79AA-4799-AB35-3F33A4EE15BB}" type="parTrans" cxnId="{27F88A82-62E5-43F9-91C4-3E03448D43B4}">
      <dgm:prSet/>
      <dgm:spPr/>
      <dgm:t>
        <a:bodyPr/>
        <a:lstStyle/>
        <a:p>
          <a:endParaRPr lang="en-US"/>
        </a:p>
      </dgm:t>
    </dgm:pt>
    <dgm:pt modelId="{AEA09C6B-2C7C-496F-9504-2306C55A457A}" type="sibTrans" cxnId="{27F88A82-62E5-43F9-91C4-3E03448D43B4}">
      <dgm:prSet/>
      <dgm:spPr/>
      <dgm:t>
        <a:bodyPr/>
        <a:lstStyle/>
        <a:p>
          <a:endParaRPr lang="en-US"/>
        </a:p>
      </dgm:t>
    </dgm:pt>
    <dgm:pt modelId="{C4619299-9352-4ECD-A1D0-187EA838FE28}">
      <dgm:prSet phldrT="[Text]"/>
      <dgm:spPr/>
      <dgm:t>
        <a:bodyPr/>
        <a:lstStyle/>
        <a:p>
          <a:r>
            <a:rPr lang="en-US" dirty="0" smtClean="0"/>
            <a:t>Economic Impacts</a:t>
          </a:r>
          <a:endParaRPr lang="en-US" dirty="0"/>
        </a:p>
      </dgm:t>
    </dgm:pt>
    <dgm:pt modelId="{D5D8F5F5-B314-4202-A17C-AFE14C412DA5}" type="parTrans" cxnId="{2E60FE63-A3B3-4BB4-B946-CBB12C621100}">
      <dgm:prSet/>
      <dgm:spPr/>
      <dgm:t>
        <a:bodyPr/>
        <a:lstStyle/>
        <a:p>
          <a:endParaRPr lang="en-US"/>
        </a:p>
      </dgm:t>
    </dgm:pt>
    <dgm:pt modelId="{BA49C2B7-D177-4FBD-B12F-8BCD4E858800}" type="sibTrans" cxnId="{2E60FE63-A3B3-4BB4-B946-CBB12C621100}">
      <dgm:prSet/>
      <dgm:spPr/>
      <dgm:t>
        <a:bodyPr/>
        <a:lstStyle/>
        <a:p>
          <a:endParaRPr lang="en-US"/>
        </a:p>
      </dgm:t>
    </dgm:pt>
    <dgm:pt modelId="{CBCEF195-2D78-4CD0-81F2-C835EE5EFC34}">
      <dgm:prSet phldrT="[Text]"/>
      <dgm:spPr/>
      <dgm:t>
        <a:bodyPr/>
        <a:lstStyle/>
        <a:p>
          <a:r>
            <a:rPr lang="en-US" dirty="0" smtClean="0"/>
            <a:t>Environmental Impacts</a:t>
          </a:r>
          <a:endParaRPr lang="en-US" dirty="0"/>
        </a:p>
      </dgm:t>
    </dgm:pt>
    <dgm:pt modelId="{82B27CDB-83BA-4CD5-B157-FC52E3F60CEF}" type="parTrans" cxnId="{AF118A04-0D56-472C-BAE1-BC5ED75C4F9E}">
      <dgm:prSet/>
      <dgm:spPr/>
      <dgm:t>
        <a:bodyPr/>
        <a:lstStyle/>
        <a:p>
          <a:endParaRPr lang="en-US"/>
        </a:p>
      </dgm:t>
    </dgm:pt>
    <dgm:pt modelId="{DC048801-0EDC-4977-9530-C7FED9167A58}" type="sibTrans" cxnId="{AF118A04-0D56-472C-BAE1-BC5ED75C4F9E}">
      <dgm:prSet/>
      <dgm:spPr/>
      <dgm:t>
        <a:bodyPr/>
        <a:lstStyle/>
        <a:p>
          <a:endParaRPr lang="en-US"/>
        </a:p>
      </dgm:t>
    </dgm:pt>
    <dgm:pt modelId="{677E5E9A-4B46-466C-948C-C7D5F886FC61}">
      <dgm:prSet phldrT="[Text]"/>
      <dgm:spPr/>
      <dgm:t>
        <a:bodyPr/>
        <a:lstStyle/>
        <a:p>
          <a:r>
            <a:rPr lang="en-US" dirty="0" smtClean="0"/>
            <a:t>Cost/Benefit Ratio</a:t>
          </a:r>
          <a:endParaRPr lang="en-US" dirty="0"/>
        </a:p>
      </dgm:t>
    </dgm:pt>
    <dgm:pt modelId="{DFE18F86-13BB-45D2-B8B4-594FC2FEA0F1}" type="parTrans" cxnId="{C5F07112-B011-446A-B6DE-97C163859BDB}">
      <dgm:prSet/>
      <dgm:spPr/>
      <dgm:t>
        <a:bodyPr/>
        <a:lstStyle/>
        <a:p>
          <a:endParaRPr lang="en-US"/>
        </a:p>
      </dgm:t>
    </dgm:pt>
    <dgm:pt modelId="{3A223013-A3AC-4FA7-90FF-F918D5EE56C0}" type="sibTrans" cxnId="{C5F07112-B011-446A-B6DE-97C163859BDB}">
      <dgm:prSet/>
      <dgm:spPr/>
      <dgm:t>
        <a:bodyPr/>
        <a:lstStyle/>
        <a:p>
          <a:endParaRPr lang="en-US"/>
        </a:p>
      </dgm:t>
    </dgm:pt>
    <dgm:pt modelId="{DDB95A50-1834-4E64-9F46-696612C99B5E}" type="pres">
      <dgm:prSet presAssocID="{ED17CB13-C5F7-4554-B50C-11D98F44C5D4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7FD5857-537E-4D2E-8D8B-F3352C22E806}" type="pres">
      <dgm:prSet presAssocID="{3DB1C51F-EAED-4E64-A62E-C53E353CB4C3}" presName="node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1D30040-541F-482B-83BE-BC6CC6D7F1B5}" type="pres">
      <dgm:prSet presAssocID="{4C7895CE-450A-469E-A487-F895E748708C}" presName="sibTrans" presStyleCnt="0"/>
      <dgm:spPr/>
    </dgm:pt>
    <dgm:pt modelId="{5DA77F2E-DB4B-4203-8D45-6432F96FECCE}" type="pres">
      <dgm:prSet presAssocID="{1801B828-9177-4265-B707-D0048359BA58}" presName="node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E8BCF0-2305-4D50-9280-F4A1DA3BB559}" type="pres">
      <dgm:prSet presAssocID="{E128FF74-EE39-46FF-9426-74388431305D}" presName="sibTrans" presStyleCnt="0"/>
      <dgm:spPr/>
    </dgm:pt>
    <dgm:pt modelId="{5A4FDBD4-2D99-47BA-AD8D-EF29C021726E}" type="pres">
      <dgm:prSet presAssocID="{01190452-289E-4099-B294-13E73C4D52CB}" presName="node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8DA6602-6F4B-4285-85F1-6FD218D3AA30}" type="pres">
      <dgm:prSet presAssocID="{AEA09C6B-2C7C-496F-9504-2306C55A457A}" presName="sibTrans" presStyleCnt="0"/>
      <dgm:spPr/>
    </dgm:pt>
    <dgm:pt modelId="{49369993-3767-457A-8F62-B3057E80C7A5}" type="pres">
      <dgm:prSet presAssocID="{C4619299-9352-4ECD-A1D0-187EA838FE28}" presName="node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AF3187B-5F23-43C8-B535-08E9D7FE5ED6}" type="pres">
      <dgm:prSet presAssocID="{BA49C2B7-D177-4FBD-B12F-8BCD4E858800}" presName="sibTrans" presStyleCnt="0"/>
      <dgm:spPr/>
    </dgm:pt>
    <dgm:pt modelId="{376F1695-1150-49CE-9B8C-661724BBA614}" type="pres">
      <dgm:prSet presAssocID="{CBCEF195-2D78-4CD0-81F2-C835EE5EFC34}" presName="node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1589034-3E35-4B2C-9645-5DAFC5EE4F32}" type="pres">
      <dgm:prSet presAssocID="{DC048801-0EDC-4977-9530-C7FED9167A58}" presName="sibTrans" presStyleCnt="0"/>
      <dgm:spPr/>
    </dgm:pt>
    <dgm:pt modelId="{8A4F0BF1-A746-471A-A2E7-4B43105A61C8}" type="pres">
      <dgm:prSet presAssocID="{677E5E9A-4B46-466C-948C-C7D5F886FC61}" presName="node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0CC01D9-8626-4569-9D76-03E94E1CBBB5}" type="presOf" srcId="{01190452-289E-4099-B294-13E73C4D52CB}" destId="{5A4FDBD4-2D99-47BA-AD8D-EF29C021726E}" srcOrd="0" destOrd="0" presId="urn:microsoft.com/office/officeart/2005/8/layout/default"/>
    <dgm:cxn modelId="{6174B6D2-E5EC-42FC-8CCC-4D3EFF62DA91}" type="presOf" srcId="{1801B828-9177-4265-B707-D0048359BA58}" destId="{5DA77F2E-DB4B-4203-8D45-6432F96FECCE}" srcOrd="0" destOrd="0" presId="urn:microsoft.com/office/officeart/2005/8/layout/default"/>
    <dgm:cxn modelId="{27F88A82-62E5-43F9-91C4-3E03448D43B4}" srcId="{ED17CB13-C5F7-4554-B50C-11D98F44C5D4}" destId="{01190452-289E-4099-B294-13E73C4D52CB}" srcOrd="2" destOrd="0" parTransId="{DDE61EA6-79AA-4799-AB35-3F33A4EE15BB}" sibTransId="{AEA09C6B-2C7C-496F-9504-2306C55A457A}"/>
    <dgm:cxn modelId="{8980A26D-F8FA-4FC4-BE88-304A8B9B63E6}" type="presOf" srcId="{ED17CB13-C5F7-4554-B50C-11D98F44C5D4}" destId="{DDB95A50-1834-4E64-9F46-696612C99B5E}" srcOrd="0" destOrd="0" presId="urn:microsoft.com/office/officeart/2005/8/layout/default"/>
    <dgm:cxn modelId="{61C9B998-C8CD-4503-BBEB-1AE46F5A53CF}" type="presOf" srcId="{677E5E9A-4B46-466C-948C-C7D5F886FC61}" destId="{8A4F0BF1-A746-471A-A2E7-4B43105A61C8}" srcOrd="0" destOrd="0" presId="urn:microsoft.com/office/officeart/2005/8/layout/default"/>
    <dgm:cxn modelId="{AF118A04-0D56-472C-BAE1-BC5ED75C4F9E}" srcId="{ED17CB13-C5F7-4554-B50C-11D98F44C5D4}" destId="{CBCEF195-2D78-4CD0-81F2-C835EE5EFC34}" srcOrd="4" destOrd="0" parTransId="{82B27CDB-83BA-4CD5-B157-FC52E3F60CEF}" sibTransId="{DC048801-0EDC-4977-9530-C7FED9167A58}"/>
    <dgm:cxn modelId="{C3FDF425-5E3A-4830-B762-EDCBF95B694E}" srcId="{ED17CB13-C5F7-4554-B50C-11D98F44C5D4}" destId="{3DB1C51F-EAED-4E64-A62E-C53E353CB4C3}" srcOrd="0" destOrd="0" parTransId="{D3BF3721-AED9-47C9-B1A8-A5E34110F04E}" sibTransId="{4C7895CE-450A-469E-A487-F895E748708C}"/>
    <dgm:cxn modelId="{14CB1F2F-9694-4223-9CFF-86BE14198BA9}" srcId="{ED17CB13-C5F7-4554-B50C-11D98F44C5D4}" destId="{1801B828-9177-4265-B707-D0048359BA58}" srcOrd="1" destOrd="0" parTransId="{87E62FDE-F9A9-4BA5-A483-6D471E4069D2}" sibTransId="{E128FF74-EE39-46FF-9426-74388431305D}"/>
    <dgm:cxn modelId="{C5F07112-B011-446A-B6DE-97C163859BDB}" srcId="{ED17CB13-C5F7-4554-B50C-11D98F44C5D4}" destId="{677E5E9A-4B46-466C-948C-C7D5F886FC61}" srcOrd="5" destOrd="0" parTransId="{DFE18F86-13BB-45D2-B8B4-594FC2FEA0F1}" sibTransId="{3A223013-A3AC-4FA7-90FF-F918D5EE56C0}"/>
    <dgm:cxn modelId="{EBC4148C-34D4-497A-A2D1-671F86283398}" type="presOf" srcId="{3DB1C51F-EAED-4E64-A62E-C53E353CB4C3}" destId="{97FD5857-537E-4D2E-8D8B-F3352C22E806}" srcOrd="0" destOrd="0" presId="urn:microsoft.com/office/officeart/2005/8/layout/default"/>
    <dgm:cxn modelId="{2E60FE63-A3B3-4BB4-B946-CBB12C621100}" srcId="{ED17CB13-C5F7-4554-B50C-11D98F44C5D4}" destId="{C4619299-9352-4ECD-A1D0-187EA838FE28}" srcOrd="3" destOrd="0" parTransId="{D5D8F5F5-B314-4202-A17C-AFE14C412DA5}" sibTransId="{BA49C2B7-D177-4FBD-B12F-8BCD4E858800}"/>
    <dgm:cxn modelId="{E6F0C5EE-E123-4901-B88D-F2B8EC287F70}" type="presOf" srcId="{CBCEF195-2D78-4CD0-81F2-C835EE5EFC34}" destId="{376F1695-1150-49CE-9B8C-661724BBA614}" srcOrd="0" destOrd="0" presId="urn:microsoft.com/office/officeart/2005/8/layout/default"/>
    <dgm:cxn modelId="{5D3B93F2-823F-4318-8742-E18DADD07D2A}" type="presOf" srcId="{C4619299-9352-4ECD-A1D0-187EA838FE28}" destId="{49369993-3767-457A-8F62-B3057E80C7A5}" srcOrd="0" destOrd="0" presId="urn:microsoft.com/office/officeart/2005/8/layout/default"/>
    <dgm:cxn modelId="{F68ECF9D-6F89-4FF9-8842-F0ADDB3C7C0C}" type="presParOf" srcId="{DDB95A50-1834-4E64-9F46-696612C99B5E}" destId="{97FD5857-537E-4D2E-8D8B-F3352C22E806}" srcOrd="0" destOrd="0" presId="urn:microsoft.com/office/officeart/2005/8/layout/default"/>
    <dgm:cxn modelId="{D9EEF8F1-1086-4E3A-A2EE-AFCD4ECDDB0A}" type="presParOf" srcId="{DDB95A50-1834-4E64-9F46-696612C99B5E}" destId="{D1D30040-541F-482B-83BE-BC6CC6D7F1B5}" srcOrd="1" destOrd="0" presId="urn:microsoft.com/office/officeart/2005/8/layout/default"/>
    <dgm:cxn modelId="{7AD14CB3-6E19-4A2F-9DE1-980E39F3DCC6}" type="presParOf" srcId="{DDB95A50-1834-4E64-9F46-696612C99B5E}" destId="{5DA77F2E-DB4B-4203-8D45-6432F96FECCE}" srcOrd="2" destOrd="0" presId="urn:microsoft.com/office/officeart/2005/8/layout/default"/>
    <dgm:cxn modelId="{BBA2CCDB-9CA1-4E22-8281-22F724B66601}" type="presParOf" srcId="{DDB95A50-1834-4E64-9F46-696612C99B5E}" destId="{75E8BCF0-2305-4D50-9280-F4A1DA3BB559}" srcOrd="3" destOrd="0" presId="urn:microsoft.com/office/officeart/2005/8/layout/default"/>
    <dgm:cxn modelId="{B47513C3-E451-41DF-A221-D1C95B45F583}" type="presParOf" srcId="{DDB95A50-1834-4E64-9F46-696612C99B5E}" destId="{5A4FDBD4-2D99-47BA-AD8D-EF29C021726E}" srcOrd="4" destOrd="0" presId="urn:microsoft.com/office/officeart/2005/8/layout/default"/>
    <dgm:cxn modelId="{4FBCE367-B126-465D-B877-A8CCC8900B12}" type="presParOf" srcId="{DDB95A50-1834-4E64-9F46-696612C99B5E}" destId="{B8DA6602-6F4B-4285-85F1-6FD218D3AA30}" srcOrd="5" destOrd="0" presId="urn:microsoft.com/office/officeart/2005/8/layout/default"/>
    <dgm:cxn modelId="{E34C8160-F583-4622-9717-5570FE9BB661}" type="presParOf" srcId="{DDB95A50-1834-4E64-9F46-696612C99B5E}" destId="{49369993-3767-457A-8F62-B3057E80C7A5}" srcOrd="6" destOrd="0" presId="urn:microsoft.com/office/officeart/2005/8/layout/default"/>
    <dgm:cxn modelId="{DA1BE661-4648-466C-A263-5733473174DB}" type="presParOf" srcId="{DDB95A50-1834-4E64-9F46-696612C99B5E}" destId="{FAF3187B-5F23-43C8-B535-08E9D7FE5ED6}" srcOrd="7" destOrd="0" presId="urn:microsoft.com/office/officeart/2005/8/layout/default"/>
    <dgm:cxn modelId="{BED5A330-54E0-4117-B364-279E82BB4862}" type="presParOf" srcId="{DDB95A50-1834-4E64-9F46-696612C99B5E}" destId="{376F1695-1150-49CE-9B8C-661724BBA614}" srcOrd="8" destOrd="0" presId="urn:microsoft.com/office/officeart/2005/8/layout/default"/>
    <dgm:cxn modelId="{C374042A-E5E1-404B-A752-2CC15AC20ACB}" type="presParOf" srcId="{DDB95A50-1834-4E64-9F46-696612C99B5E}" destId="{21589034-3E35-4B2C-9645-5DAFC5EE4F32}" srcOrd="9" destOrd="0" presId="urn:microsoft.com/office/officeart/2005/8/layout/default"/>
    <dgm:cxn modelId="{089D5667-9DED-482E-AF7A-FECAC80C85D7}" type="presParOf" srcId="{DDB95A50-1834-4E64-9F46-696612C99B5E}" destId="{8A4F0BF1-A746-471A-A2E7-4B43105A61C8}" srcOrd="1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0.xml><?xml version="1.0" encoding="utf-8"?>
<dgm:dataModel xmlns:dgm="http://schemas.openxmlformats.org/drawingml/2006/diagram" xmlns:a="http://schemas.openxmlformats.org/drawingml/2006/main">
  <dgm:ptLst>
    <dgm:pt modelId="{B4FEC33E-3159-4AA8-95BD-3A333846CF66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9EDDAB1-B331-4623-80D9-7BC29CCCA697}">
      <dgm:prSet/>
      <dgm:spPr/>
      <dgm:t>
        <a:bodyPr/>
        <a:lstStyle/>
        <a:p>
          <a:pPr rtl="0"/>
          <a:r>
            <a:rPr lang="en-US" dirty="0" smtClean="0"/>
            <a:t>Survey type</a:t>
          </a:r>
          <a:endParaRPr lang="en-US" dirty="0"/>
        </a:p>
      </dgm:t>
    </dgm:pt>
    <dgm:pt modelId="{BB12DAB4-5993-48F4-BA04-FCC46A80F59F}" type="parTrans" cxnId="{B20D08DC-5489-42D2-BAAC-E8B939797B8F}">
      <dgm:prSet/>
      <dgm:spPr/>
      <dgm:t>
        <a:bodyPr/>
        <a:lstStyle/>
        <a:p>
          <a:endParaRPr lang="en-US"/>
        </a:p>
      </dgm:t>
    </dgm:pt>
    <dgm:pt modelId="{0A7512FD-2689-490B-A623-5E985CA0D603}" type="sibTrans" cxnId="{B20D08DC-5489-42D2-BAAC-E8B939797B8F}">
      <dgm:prSet/>
      <dgm:spPr/>
      <dgm:t>
        <a:bodyPr/>
        <a:lstStyle/>
        <a:p>
          <a:endParaRPr lang="en-US"/>
        </a:p>
      </dgm:t>
    </dgm:pt>
    <dgm:pt modelId="{E1433C73-954C-46E4-8EBE-DFFEE17A9EBC}">
      <dgm:prSet/>
      <dgm:spPr/>
      <dgm:t>
        <a:bodyPr/>
        <a:lstStyle/>
        <a:p>
          <a:pPr rtl="0"/>
          <a:r>
            <a:rPr lang="en-US" dirty="0" smtClean="0"/>
            <a:t>Survey timing</a:t>
          </a:r>
          <a:endParaRPr lang="en-US" dirty="0"/>
        </a:p>
      </dgm:t>
    </dgm:pt>
    <dgm:pt modelId="{49411C7C-5696-462D-9969-4860FAF20D7A}" type="parTrans" cxnId="{1A320642-4B30-4C37-B023-18C7B64E4A80}">
      <dgm:prSet/>
      <dgm:spPr/>
      <dgm:t>
        <a:bodyPr/>
        <a:lstStyle/>
        <a:p>
          <a:endParaRPr lang="en-US"/>
        </a:p>
      </dgm:t>
    </dgm:pt>
    <dgm:pt modelId="{83C4D678-0EC9-4CFD-93E5-FDF3F4487159}" type="sibTrans" cxnId="{1A320642-4B30-4C37-B023-18C7B64E4A80}">
      <dgm:prSet/>
      <dgm:spPr/>
      <dgm:t>
        <a:bodyPr/>
        <a:lstStyle/>
        <a:p>
          <a:endParaRPr lang="en-US"/>
        </a:p>
      </dgm:t>
    </dgm:pt>
    <dgm:pt modelId="{0B41D7BF-5C26-4C02-91DC-3798E8F71FD2}">
      <dgm:prSet/>
      <dgm:spPr/>
      <dgm:t>
        <a:bodyPr/>
        <a:lstStyle/>
        <a:p>
          <a:pPr rtl="0"/>
          <a:r>
            <a:rPr lang="en-US" dirty="0" smtClean="0"/>
            <a:t>Sample size</a:t>
          </a:r>
          <a:endParaRPr lang="en-US" dirty="0"/>
        </a:p>
      </dgm:t>
    </dgm:pt>
    <dgm:pt modelId="{8DCD0DFA-5EBF-4C85-8460-B276F2807A89}" type="parTrans" cxnId="{44D12ACB-D546-4B95-B587-B6EE7A80E9AE}">
      <dgm:prSet/>
      <dgm:spPr/>
      <dgm:t>
        <a:bodyPr/>
        <a:lstStyle/>
        <a:p>
          <a:endParaRPr lang="en-US"/>
        </a:p>
      </dgm:t>
    </dgm:pt>
    <dgm:pt modelId="{54BFFD2F-53F2-405A-8109-A8ADD83660E0}" type="sibTrans" cxnId="{44D12ACB-D546-4B95-B587-B6EE7A80E9AE}">
      <dgm:prSet/>
      <dgm:spPr/>
      <dgm:t>
        <a:bodyPr/>
        <a:lstStyle/>
        <a:p>
          <a:endParaRPr lang="en-US"/>
        </a:p>
      </dgm:t>
    </dgm:pt>
    <dgm:pt modelId="{496E122B-8CB4-4AF0-9658-A397A11FB38B}">
      <dgm:prSet/>
      <dgm:spPr/>
      <dgm:t>
        <a:bodyPr/>
        <a:lstStyle/>
        <a:p>
          <a:pPr rtl="0"/>
          <a:r>
            <a:rPr lang="en-US" dirty="0" smtClean="0"/>
            <a:t>Follow-up</a:t>
          </a:r>
          <a:endParaRPr lang="en-US" dirty="0"/>
        </a:p>
      </dgm:t>
    </dgm:pt>
    <dgm:pt modelId="{BFE66EB2-8A2F-48AD-8F1C-A83F7E13E6AD}" type="parTrans" cxnId="{6E4D8FCB-9A08-4AAC-9D1C-3261A053ADB2}">
      <dgm:prSet/>
      <dgm:spPr/>
      <dgm:t>
        <a:bodyPr/>
        <a:lstStyle/>
        <a:p>
          <a:endParaRPr lang="en-US"/>
        </a:p>
      </dgm:t>
    </dgm:pt>
    <dgm:pt modelId="{133717D5-D6D4-43F0-B9B5-FFFD4956EF86}" type="sibTrans" cxnId="{6E4D8FCB-9A08-4AAC-9D1C-3261A053ADB2}">
      <dgm:prSet/>
      <dgm:spPr/>
      <dgm:t>
        <a:bodyPr/>
        <a:lstStyle/>
        <a:p>
          <a:endParaRPr lang="en-US"/>
        </a:p>
      </dgm:t>
    </dgm:pt>
    <dgm:pt modelId="{271A0C2E-F052-4644-B8D1-5C0D869F3D95}">
      <dgm:prSet/>
      <dgm:spPr/>
      <dgm:t>
        <a:bodyPr/>
        <a:lstStyle/>
        <a:p>
          <a:pPr rtl="0"/>
          <a:r>
            <a:rPr lang="en-US" dirty="0" smtClean="0"/>
            <a:t>Questions</a:t>
          </a:r>
          <a:endParaRPr lang="en-US" dirty="0"/>
        </a:p>
      </dgm:t>
    </dgm:pt>
    <dgm:pt modelId="{80FC4F04-49E5-4205-8051-58DB374BEAFF}" type="parTrans" cxnId="{F1227BEF-7AED-414C-88EE-7004A66FA49B}">
      <dgm:prSet/>
      <dgm:spPr/>
      <dgm:t>
        <a:bodyPr/>
        <a:lstStyle/>
        <a:p>
          <a:endParaRPr lang="en-US"/>
        </a:p>
      </dgm:t>
    </dgm:pt>
    <dgm:pt modelId="{116CE95F-1710-4790-A5A1-E69D47295FB0}" type="sibTrans" cxnId="{F1227BEF-7AED-414C-88EE-7004A66FA49B}">
      <dgm:prSet/>
      <dgm:spPr/>
      <dgm:t>
        <a:bodyPr/>
        <a:lstStyle/>
        <a:p>
          <a:endParaRPr lang="en-US"/>
        </a:p>
      </dgm:t>
    </dgm:pt>
    <dgm:pt modelId="{BC87CBD7-13B9-4DDC-B647-36053303E6F1}">
      <dgm:prSet/>
      <dgm:spPr/>
      <dgm:t>
        <a:bodyPr/>
        <a:lstStyle/>
        <a:p>
          <a:pPr rtl="0"/>
          <a:r>
            <a:rPr lang="en-US" dirty="0" smtClean="0"/>
            <a:t> Phone, mail, internet</a:t>
          </a:r>
          <a:endParaRPr lang="en-US" dirty="0"/>
        </a:p>
      </dgm:t>
    </dgm:pt>
    <dgm:pt modelId="{7016624B-C393-4D5B-87E2-578E85224033}" type="parTrans" cxnId="{B1F94020-1A7E-4D82-AC7A-B95C6AAC2229}">
      <dgm:prSet/>
      <dgm:spPr/>
      <dgm:t>
        <a:bodyPr/>
        <a:lstStyle/>
        <a:p>
          <a:endParaRPr lang="en-US"/>
        </a:p>
      </dgm:t>
    </dgm:pt>
    <dgm:pt modelId="{175A6862-47DE-4D78-948A-58AFC3B654D4}" type="sibTrans" cxnId="{B1F94020-1A7E-4D82-AC7A-B95C6AAC2229}">
      <dgm:prSet/>
      <dgm:spPr/>
      <dgm:t>
        <a:bodyPr/>
        <a:lstStyle/>
        <a:p>
          <a:endParaRPr lang="en-US"/>
        </a:p>
      </dgm:t>
    </dgm:pt>
    <dgm:pt modelId="{B6B00F99-9126-4009-97D8-6789016BA818}">
      <dgm:prSet/>
      <dgm:spPr/>
      <dgm:t>
        <a:bodyPr/>
        <a:lstStyle/>
        <a:p>
          <a:pPr rtl="0"/>
          <a:r>
            <a:rPr lang="en-US" dirty="0" smtClean="0"/>
            <a:t>Post only or pre/post survey</a:t>
          </a:r>
          <a:endParaRPr lang="en-US" dirty="0"/>
        </a:p>
      </dgm:t>
    </dgm:pt>
    <dgm:pt modelId="{58BFCB27-9999-4AE9-A4C6-5519DECC5F89}" type="parTrans" cxnId="{208CD8B7-14A1-4C6E-A884-B97D326E572F}">
      <dgm:prSet/>
      <dgm:spPr/>
      <dgm:t>
        <a:bodyPr/>
        <a:lstStyle/>
        <a:p>
          <a:endParaRPr lang="en-US"/>
        </a:p>
      </dgm:t>
    </dgm:pt>
    <dgm:pt modelId="{05127167-A745-4681-89DC-3225700D2565}" type="sibTrans" cxnId="{208CD8B7-14A1-4C6E-A884-B97D326E572F}">
      <dgm:prSet/>
      <dgm:spPr/>
      <dgm:t>
        <a:bodyPr/>
        <a:lstStyle/>
        <a:p>
          <a:endParaRPr lang="en-US"/>
        </a:p>
      </dgm:t>
    </dgm:pt>
    <dgm:pt modelId="{6D361FAF-D767-497A-8D4C-ADF18990E82B}">
      <dgm:prSet/>
      <dgm:spPr/>
      <dgm:t>
        <a:bodyPr/>
        <a:lstStyle/>
        <a:p>
          <a:pPr rtl="0"/>
          <a:r>
            <a:rPr lang="en-US" dirty="0" smtClean="0"/>
            <a:t>Statistical significance, subgroup analysis</a:t>
          </a:r>
          <a:endParaRPr lang="en-US" dirty="0"/>
        </a:p>
      </dgm:t>
    </dgm:pt>
    <dgm:pt modelId="{036E8819-62DC-4BDB-B653-46B704EBA804}" type="parTrans" cxnId="{1F840DC8-C71F-4D74-A307-50BCD2264BEF}">
      <dgm:prSet/>
      <dgm:spPr/>
      <dgm:t>
        <a:bodyPr/>
        <a:lstStyle/>
        <a:p>
          <a:endParaRPr lang="en-US"/>
        </a:p>
      </dgm:t>
    </dgm:pt>
    <dgm:pt modelId="{56F5F25F-68F2-4BB3-9344-3BBE4B75989C}" type="sibTrans" cxnId="{1F840DC8-C71F-4D74-A307-50BCD2264BEF}">
      <dgm:prSet/>
      <dgm:spPr/>
      <dgm:t>
        <a:bodyPr/>
        <a:lstStyle/>
        <a:p>
          <a:endParaRPr lang="en-US"/>
        </a:p>
      </dgm:t>
    </dgm:pt>
    <dgm:pt modelId="{738B9A6E-C5E7-4C65-A8F4-E77CA4B69086}">
      <dgm:prSet/>
      <dgm:spPr/>
      <dgm:t>
        <a:bodyPr/>
        <a:lstStyle/>
        <a:p>
          <a:pPr rtl="0"/>
          <a:r>
            <a:rPr lang="en-US" dirty="0" smtClean="0"/>
            <a:t>Mail follow-up to telephone survey</a:t>
          </a:r>
          <a:endParaRPr lang="en-US" dirty="0"/>
        </a:p>
      </dgm:t>
    </dgm:pt>
    <dgm:pt modelId="{B37D0BEF-9E2B-41B0-A4E6-85A9D588B99E}" type="parTrans" cxnId="{BC5996F8-DB4B-44F6-A5E4-E3DA0E6618E7}">
      <dgm:prSet/>
      <dgm:spPr/>
      <dgm:t>
        <a:bodyPr/>
        <a:lstStyle/>
        <a:p>
          <a:endParaRPr lang="en-US"/>
        </a:p>
      </dgm:t>
    </dgm:pt>
    <dgm:pt modelId="{05C7D976-BA43-449C-ADEB-A3C032A683DB}" type="sibTrans" cxnId="{BC5996F8-DB4B-44F6-A5E4-E3DA0E6618E7}">
      <dgm:prSet/>
      <dgm:spPr/>
      <dgm:t>
        <a:bodyPr/>
        <a:lstStyle/>
        <a:p>
          <a:endParaRPr lang="en-US"/>
        </a:p>
      </dgm:t>
    </dgm:pt>
    <dgm:pt modelId="{7B31C14C-53CD-4082-8169-5E5402954CE7}">
      <dgm:prSet/>
      <dgm:spPr/>
      <dgm:t>
        <a:bodyPr/>
        <a:lstStyle/>
        <a:p>
          <a:pPr rtl="0"/>
          <a:r>
            <a:rPr lang="en-US" dirty="0" smtClean="0"/>
            <a:t>Length, open/closed-ended</a:t>
          </a:r>
          <a:endParaRPr lang="en-US" dirty="0"/>
        </a:p>
      </dgm:t>
    </dgm:pt>
    <dgm:pt modelId="{EA097289-F229-4B2D-9C10-5D90C1544E2C}" type="parTrans" cxnId="{AA63A471-8B0F-4CF9-A121-0D2C4FB87CB1}">
      <dgm:prSet/>
      <dgm:spPr/>
      <dgm:t>
        <a:bodyPr/>
        <a:lstStyle/>
        <a:p>
          <a:endParaRPr lang="en-US"/>
        </a:p>
      </dgm:t>
    </dgm:pt>
    <dgm:pt modelId="{0C3EF35D-B10E-4112-8372-9ECA159D5072}" type="sibTrans" cxnId="{AA63A471-8B0F-4CF9-A121-0D2C4FB87CB1}">
      <dgm:prSet/>
      <dgm:spPr/>
      <dgm:t>
        <a:bodyPr/>
        <a:lstStyle/>
        <a:p>
          <a:endParaRPr lang="en-US"/>
        </a:p>
      </dgm:t>
    </dgm:pt>
    <dgm:pt modelId="{ABD38178-0620-4304-89A0-404ECF1C2EEF}" type="pres">
      <dgm:prSet presAssocID="{B4FEC33E-3159-4AA8-95BD-3A333846CF66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908BC21-29E1-41C6-A329-FB7F0BD5B385}" type="pres">
      <dgm:prSet presAssocID="{09EDDAB1-B331-4623-80D9-7BC29CCCA697}" presName="linNode" presStyleCnt="0"/>
      <dgm:spPr/>
    </dgm:pt>
    <dgm:pt modelId="{FB8B9F4D-5D5E-4A71-A228-A36F35A547DB}" type="pres">
      <dgm:prSet presAssocID="{09EDDAB1-B331-4623-80D9-7BC29CCCA697}" presName="parentText" presStyleLbl="node1" presStyleIdx="0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C2A3CB-E3C6-4140-9BB6-ACD0259741C1}" type="pres">
      <dgm:prSet presAssocID="{09EDDAB1-B331-4623-80D9-7BC29CCCA697}" presName="descendantText" presStyleLbl="alignAccFollow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1345D25-54F6-44B2-ADCD-8FC39B5E14E1}" type="pres">
      <dgm:prSet presAssocID="{0A7512FD-2689-490B-A623-5E985CA0D603}" presName="sp" presStyleCnt="0"/>
      <dgm:spPr/>
    </dgm:pt>
    <dgm:pt modelId="{479B27AE-B108-48E1-AB40-65724FA55C4B}" type="pres">
      <dgm:prSet presAssocID="{E1433C73-954C-46E4-8EBE-DFFEE17A9EBC}" presName="linNode" presStyleCnt="0"/>
      <dgm:spPr/>
    </dgm:pt>
    <dgm:pt modelId="{8575FD1F-0353-4BF1-90C2-D95822C6B7C0}" type="pres">
      <dgm:prSet presAssocID="{E1433C73-954C-46E4-8EBE-DFFEE17A9EBC}" presName="parentText" presStyleLbl="node1" presStyleIdx="1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83747E6-E8F7-4652-AD02-9F00B1201301}" type="pres">
      <dgm:prSet presAssocID="{E1433C73-954C-46E4-8EBE-DFFEE17A9EBC}" presName="descendantText" presStyleLbl="alignAccFollow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B34CD63-1B77-4C22-98C5-6BCE002CBDE8}" type="pres">
      <dgm:prSet presAssocID="{83C4D678-0EC9-4CFD-93E5-FDF3F4487159}" presName="sp" presStyleCnt="0"/>
      <dgm:spPr/>
    </dgm:pt>
    <dgm:pt modelId="{5C977387-73B9-43DE-A5C4-A869DFB80E18}" type="pres">
      <dgm:prSet presAssocID="{0B41D7BF-5C26-4C02-91DC-3798E8F71FD2}" presName="linNode" presStyleCnt="0"/>
      <dgm:spPr/>
    </dgm:pt>
    <dgm:pt modelId="{0F08A147-3821-4381-A018-7A87C604D93C}" type="pres">
      <dgm:prSet presAssocID="{0B41D7BF-5C26-4C02-91DC-3798E8F71FD2}" presName="parentText" presStyleLbl="node1" presStyleIdx="2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8BEB7A-A199-42EE-955F-08333553241F}" type="pres">
      <dgm:prSet presAssocID="{0B41D7BF-5C26-4C02-91DC-3798E8F71FD2}" presName="descendantText" presStyleLbl="alignAccFollow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503CB2-C621-40F5-80FB-A7F9AD8610F9}" type="pres">
      <dgm:prSet presAssocID="{54BFFD2F-53F2-405A-8109-A8ADD83660E0}" presName="sp" presStyleCnt="0"/>
      <dgm:spPr/>
    </dgm:pt>
    <dgm:pt modelId="{87435707-A43E-44A3-8AA3-F32675AF7F83}" type="pres">
      <dgm:prSet presAssocID="{496E122B-8CB4-4AF0-9658-A397A11FB38B}" presName="linNode" presStyleCnt="0"/>
      <dgm:spPr/>
    </dgm:pt>
    <dgm:pt modelId="{2B426E1F-2499-4715-AB33-33224A3468B5}" type="pres">
      <dgm:prSet presAssocID="{496E122B-8CB4-4AF0-9658-A397A11FB38B}" presName="parentText" presStyleLbl="node1" presStyleIdx="3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B4287A5-4846-4295-A55E-79F4C30D9E3D}" type="pres">
      <dgm:prSet presAssocID="{496E122B-8CB4-4AF0-9658-A397A11FB38B}" presName="descendantText" presStyleLbl="alignAccFollow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3EFF456-78A0-472D-9C58-8F0B66F32FBD}" type="pres">
      <dgm:prSet presAssocID="{133717D5-D6D4-43F0-B9B5-FFFD4956EF86}" presName="sp" presStyleCnt="0"/>
      <dgm:spPr/>
    </dgm:pt>
    <dgm:pt modelId="{EC558459-4280-47BE-BE8E-8386F5C9F0DE}" type="pres">
      <dgm:prSet presAssocID="{271A0C2E-F052-4644-B8D1-5C0D869F3D95}" presName="linNode" presStyleCnt="0"/>
      <dgm:spPr/>
    </dgm:pt>
    <dgm:pt modelId="{012A40E8-0C2F-4A8D-B4CD-E45F850140DB}" type="pres">
      <dgm:prSet presAssocID="{271A0C2E-F052-4644-B8D1-5C0D869F3D95}" presName="parentText" presStyleLbl="node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CA79094-E064-4F95-BD1C-A56B439F2194}" type="pres">
      <dgm:prSet presAssocID="{271A0C2E-F052-4644-B8D1-5C0D869F3D95}" presName="descendantText" presStyleLbl="alignAccFollow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B744C10-5C6C-4263-AF48-2A741819D7C4}" type="presOf" srcId="{B4FEC33E-3159-4AA8-95BD-3A333846CF66}" destId="{ABD38178-0620-4304-89A0-404ECF1C2EEF}" srcOrd="0" destOrd="0" presId="urn:microsoft.com/office/officeart/2005/8/layout/vList5"/>
    <dgm:cxn modelId="{1A320642-4B30-4C37-B023-18C7B64E4A80}" srcId="{B4FEC33E-3159-4AA8-95BD-3A333846CF66}" destId="{E1433C73-954C-46E4-8EBE-DFFEE17A9EBC}" srcOrd="1" destOrd="0" parTransId="{49411C7C-5696-462D-9969-4860FAF20D7A}" sibTransId="{83C4D678-0EC9-4CFD-93E5-FDF3F4487159}"/>
    <dgm:cxn modelId="{026682CD-7EED-4986-A795-BD656D9B9F33}" type="presOf" srcId="{BC87CBD7-13B9-4DDC-B647-36053303E6F1}" destId="{A2C2A3CB-E3C6-4140-9BB6-ACD0259741C1}" srcOrd="0" destOrd="0" presId="urn:microsoft.com/office/officeart/2005/8/layout/vList5"/>
    <dgm:cxn modelId="{6E4D8FCB-9A08-4AAC-9D1C-3261A053ADB2}" srcId="{B4FEC33E-3159-4AA8-95BD-3A333846CF66}" destId="{496E122B-8CB4-4AF0-9658-A397A11FB38B}" srcOrd="3" destOrd="0" parTransId="{BFE66EB2-8A2F-48AD-8F1C-A83F7E13E6AD}" sibTransId="{133717D5-D6D4-43F0-B9B5-FFFD4956EF86}"/>
    <dgm:cxn modelId="{AA63A471-8B0F-4CF9-A121-0D2C4FB87CB1}" srcId="{271A0C2E-F052-4644-B8D1-5C0D869F3D95}" destId="{7B31C14C-53CD-4082-8169-5E5402954CE7}" srcOrd="0" destOrd="0" parTransId="{EA097289-F229-4B2D-9C10-5D90C1544E2C}" sibTransId="{0C3EF35D-B10E-4112-8372-9ECA159D5072}"/>
    <dgm:cxn modelId="{B20D08DC-5489-42D2-BAAC-E8B939797B8F}" srcId="{B4FEC33E-3159-4AA8-95BD-3A333846CF66}" destId="{09EDDAB1-B331-4623-80D9-7BC29CCCA697}" srcOrd="0" destOrd="0" parTransId="{BB12DAB4-5993-48F4-BA04-FCC46A80F59F}" sibTransId="{0A7512FD-2689-490B-A623-5E985CA0D603}"/>
    <dgm:cxn modelId="{BC5996F8-DB4B-44F6-A5E4-E3DA0E6618E7}" srcId="{496E122B-8CB4-4AF0-9658-A397A11FB38B}" destId="{738B9A6E-C5E7-4C65-A8F4-E77CA4B69086}" srcOrd="0" destOrd="0" parTransId="{B37D0BEF-9E2B-41B0-A4E6-85A9D588B99E}" sibTransId="{05C7D976-BA43-449C-ADEB-A3C032A683DB}"/>
    <dgm:cxn modelId="{0E665A7C-6BB8-48A9-A208-43E8C6639BD4}" type="presOf" srcId="{6D361FAF-D767-497A-8D4C-ADF18990E82B}" destId="{EB8BEB7A-A199-42EE-955F-08333553241F}" srcOrd="0" destOrd="0" presId="urn:microsoft.com/office/officeart/2005/8/layout/vList5"/>
    <dgm:cxn modelId="{11147978-8A91-4D54-B218-D19A2918082A}" type="presOf" srcId="{7B31C14C-53CD-4082-8169-5E5402954CE7}" destId="{5CA79094-E064-4F95-BD1C-A56B439F2194}" srcOrd="0" destOrd="0" presId="urn:microsoft.com/office/officeart/2005/8/layout/vList5"/>
    <dgm:cxn modelId="{5B009CC1-BB8C-4270-9B4A-8A6AD2BA6535}" type="presOf" srcId="{09EDDAB1-B331-4623-80D9-7BC29CCCA697}" destId="{FB8B9F4D-5D5E-4A71-A228-A36F35A547DB}" srcOrd="0" destOrd="0" presId="urn:microsoft.com/office/officeart/2005/8/layout/vList5"/>
    <dgm:cxn modelId="{7225AD48-9445-4B6C-A49C-F08332ED50B3}" type="presOf" srcId="{271A0C2E-F052-4644-B8D1-5C0D869F3D95}" destId="{012A40E8-0C2F-4A8D-B4CD-E45F850140DB}" srcOrd="0" destOrd="0" presId="urn:microsoft.com/office/officeart/2005/8/layout/vList5"/>
    <dgm:cxn modelId="{909F095A-1C4E-446A-9D06-CF82B1C9CA08}" type="presOf" srcId="{0B41D7BF-5C26-4C02-91DC-3798E8F71FD2}" destId="{0F08A147-3821-4381-A018-7A87C604D93C}" srcOrd="0" destOrd="0" presId="urn:microsoft.com/office/officeart/2005/8/layout/vList5"/>
    <dgm:cxn modelId="{32B79637-6F3C-4098-A664-8EC951963633}" type="presOf" srcId="{E1433C73-954C-46E4-8EBE-DFFEE17A9EBC}" destId="{8575FD1F-0353-4BF1-90C2-D95822C6B7C0}" srcOrd="0" destOrd="0" presId="urn:microsoft.com/office/officeart/2005/8/layout/vList5"/>
    <dgm:cxn modelId="{208CD8B7-14A1-4C6E-A884-B97D326E572F}" srcId="{E1433C73-954C-46E4-8EBE-DFFEE17A9EBC}" destId="{B6B00F99-9126-4009-97D8-6789016BA818}" srcOrd="0" destOrd="0" parTransId="{58BFCB27-9999-4AE9-A4C6-5519DECC5F89}" sibTransId="{05127167-A745-4681-89DC-3225700D2565}"/>
    <dgm:cxn modelId="{5B9EF866-8C10-4DC6-981A-7DB7D4A2C6E1}" type="presOf" srcId="{496E122B-8CB4-4AF0-9658-A397A11FB38B}" destId="{2B426E1F-2499-4715-AB33-33224A3468B5}" srcOrd="0" destOrd="0" presId="urn:microsoft.com/office/officeart/2005/8/layout/vList5"/>
    <dgm:cxn modelId="{DED0C73C-FA0E-4FF4-AC3A-7EF50133DB88}" type="presOf" srcId="{738B9A6E-C5E7-4C65-A8F4-E77CA4B69086}" destId="{4B4287A5-4846-4295-A55E-79F4C30D9E3D}" srcOrd="0" destOrd="0" presId="urn:microsoft.com/office/officeart/2005/8/layout/vList5"/>
    <dgm:cxn modelId="{F1227BEF-7AED-414C-88EE-7004A66FA49B}" srcId="{B4FEC33E-3159-4AA8-95BD-3A333846CF66}" destId="{271A0C2E-F052-4644-B8D1-5C0D869F3D95}" srcOrd="4" destOrd="0" parTransId="{80FC4F04-49E5-4205-8051-58DB374BEAFF}" sibTransId="{116CE95F-1710-4790-A5A1-E69D47295FB0}"/>
    <dgm:cxn modelId="{B1F94020-1A7E-4D82-AC7A-B95C6AAC2229}" srcId="{09EDDAB1-B331-4623-80D9-7BC29CCCA697}" destId="{BC87CBD7-13B9-4DDC-B647-36053303E6F1}" srcOrd="0" destOrd="0" parTransId="{7016624B-C393-4D5B-87E2-578E85224033}" sibTransId="{175A6862-47DE-4D78-948A-58AFC3B654D4}"/>
    <dgm:cxn modelId="{680A2575-C7BA-4647-A35F-445006CE7266}" type="presOf" srcId="{B6B00F99-9126-4009-97D8-6789016BA818}" destId="{383747E6-E8F7-4652-AD02-9F00B1201301}" srcOrd="0" destOrd="0" presId="urn:microsoft.com/office/officeart/2005/8/layout/vList5"/>
    <dgm:cxn modelId="{44D12ACB-D546-4B95-B587-B6EE7A80E9AE}" srcId="{B4FEC33E-3159-4AA8-95BD-3A333846CF66}" destId="{0B41D7BF-5C26-4C02-91DC-3798E8F71FD2}" srcOrd="2" destOrd="0" parTransId="{8DCD0DFA-5EBF-4C85-8460-B276F2807A89}" sibTransId="{54BFFD2F-53F2-405A-8109-A8ADD83660E0}"/>
    <dgm:cxn modelId="{1F840DC8-C71F-4D74-A307-50BCD2264BEF}" srcId="{0B41D7BF-5C26-4C02-91DC-3798E8F71FD2}" destId="{6D361FAF-D767-497A-8D4C-ADF18990E82B}" srcOrd="0" destOrd="0" parTransId="{036E8819-62DC-4BDB-B653-46B704EBA804}" sibTransId="{56F5F25F-68F2-4BB3-9344-3BBE4B75989C}"/>
    <dgm:cxn modelId="{FD50D7DE-7F84-45CB-B8C4-EC1FEB3BEF51}" type="presParOf" srcId="{ABD38178-0620-4304-89A0-404ECF1C2EEF}" destId="{7908BC21-29E1-41C6-A329-FB7F0BD5B385}" srcOrd="0" destOrd="0" presId="urn:microsoft.com/office/officeart/2005/8/layout/vList5"/>
    <dgm:cxn modelId="{9C00ADBC-5F37-485A-A7DC-1A732D7C0CC6}" type="presParOf" srcId="{7908BC21-29E1-41C6-A329-FB7F0BD5B385}" destId="{FB8B9F4D-5D5E-4A71-A228-A36F35A547DB}" srcOrd="0" destOrd="0" presId="urn:microsoft.com/office/officeart/2005/8/layout/vList5"/>
    <dgm:cxn modelId="{32B750C5-FFBE-4F99-977D-6F311152B920}" type="presParOf" srcId="{7908BC21-29E1-41C6-A329-FB7F0BD5B385}" destId="{A2C2A3CB-E3C6-4140-9BB6-ACD0259741C1}" srcOrd="1" destOrd="0" presId="urn:microsoft.com/office/officeart/2005/8/layout/vList5"/>
    <dgm:cxn modelId="{F65486CA-348B-4774-A983-54A66E8B4943}" type="presParOf" srcId="{ABD38178-0620-4304-89A0-404ECF1C2EEF}" destId="{61345D25-54F6-44B2-ADCD-8FC39B5E14E1}" srcOrd="1" destOrd="0" presId="urn:microsoft.com/office/officeart/2005/8/layout/vList5"/>
    <dgm:cxn modelId="{D73221E8-1029-4415-9A5C-8F6550065754}" type="presParOf" srcId="{ABD38178-0620-4304-89A0-404ECF1C2EEF}" destId="{479B27AE-B108-48E1-AB40-65724FA55C4B}" srcOrd="2" destOrd="0" presId="urn:microsoft.com/office/officeart/2005/8/layout/vList5"/>
    <dgm:cxn modelId="{E46E3C26-FABF-48C3-B51B-27136BED2253}" type="presParOf" srcId="{479B27AE-B108-48E1-AB40-65724FA55C4B}" destId="{8575FD1F-0353-4BF1-90C2-D95822C6B7C0}" srcOrd="0" destOrd="0" presId="urn:microsoft.com/office/officeart/2005/8/layout/vList5"/>
    <dgm:cxn modelId="{008ED4D6-3256-4BE9-8F36-9A76A6CD5E2B}" type="presParOf" srcId="{479B27AE-B108-48E1-AB40-65724FA55C4B}" destId="{383747E6-E8F7-4652-AD02-9F00B1201301}" srcOrd="1" destOrd="0" presId="urn:microsoft.com/office/officeart/2005/8/layout/vList5"/>
    <dgm:cxn modelId="{603D9C40-6A3C-41B0-BEF5-5B3A4E680DDC}" type="presParOf" srcId="{ABD38178-0620-4304-89A0-404ECF1C2EEF}" destId="{3B34CD63-1B77-4C22-98C5-6BCE002CBDE8}" srcOrd="3" destOrd="0" presId="urn:microsoft.com/office/officeart/2005/8/layout/vList5"/>
    <dgm:cxn modelId="{1F401C44-DAEB-4A42-A2B9-550761A770B7}" type="presParOf" srcId="{ABD38178-0620-4304-89A0-404ECF1C2EEF}" destId="{5C977387-73B9-43DE-A5C4-A869DFB80E18}" srcOrd="4" destOrd="0" presId="urn:microsoft.com/office/officeart/2005/8/layout/vList5"/>
    <dgm:cxn modelId="{CCB462CF-D5F9-4FA8-81B2-51307363CC42}" type="presParOf" srcId="{5C977387-73B9-43DE-A5C4-A869DFB80E18}" destId="{0F08A147-3821-4381-A018-7A87C604D93C}" srcOrd="0" destOrd="0" presId="urn:microsoft.com/office/officeart/2005/8/layout/vList5"/>
    <dgm:cxn modelId="{F2B00182-33F3-4C85-B83A-7AD57B16EE97}" type="presParOf" srcId="{5C977387-73B9-43DE-A5C4-A869DFB80E18}" destId="{EB8BEB7A-A199-42EE-955F-08333553241F}" srcOrd="1" destOrd="0" presId="urn:microsoft.com/office/officeart/2005/8/layout/vList5"/>
    <dgm:cxn modelId="{C99D64E6-C978-44E7-A9BA-A35155E8C7CE}" type="presParOf" srcId="{ABD38178-0620-4304-89A0-404ECF1C2EEF}" destId="{F2503CB2-C621-40F5-80FB-A7F9AD8610F9}" srcOrd="5" destOrd="0" presId="urn:microsoft.com/office/officeart/2005/8/layout/vList5"/>
    <dgm:cxn modelId="{F07CCC01-BD6E-4A0A-82FB-0133485DE0DC}" type="presParOf" srcId="{ABD38178-0620-4304-89A0-404ECF1C2EEF}" destId="{87435707-A43E-44A3-8AA3-F32675AF7F83}" srcOrd="6" destOrd="0" presId="urn:microsoft.com/office/officeart/2005/8/layout/vList5"/>
    <dgm:cxn modelId="{A965EB66-C59E-4FAA-9276-D4C041A4D488}" type="presParOf" srcId="{87435707-A43E-44A3-8AA3-F32675AF7F83}" destId="{2B426E1F-2499-4715-AB33-33224A3468B5}" srcOrd="0" destOrd="0" presId="urn:microsoft.com/office/officeart/2005/8/layout/vList5"/>
    <dgm:cxn modelId="{04A5C537-DE9E-4887-BD0D-245683368400}" type="presParOf" srcId="{87435707-A43E-44A3-8AA3-F32675AF7F83}" destId="{4B4287A5-4846-4295-A55E-79F4C30D9E3D}" srcOrd="1" destOrd="0" presId="urn:microsoft.com/office/officeart/2005/8/layout/vList5"/>
    <dgm:cxn modelId="{7E8A2512-7F60-49F0-A89F-743944CDACE8}" type="presParOf" srcId="{ABD38178-0620-4304-89A0-404ECF1C2EEF}" destId="{83EFF456-78A0-472D-9C58-8F0B66F32FBD}" srcOrd="7" destOrd="0" presId="urn:microsoft.com/office/officeart/2005/8/layout/vList5"/>
    <dgm:cxn modelId="{20606901-8F43-4589-839A-464BB4D4D65D}" type="presParOf" srcId="{ABD38178-0620-4304-89A0-404ECF1C2EEF}" destId="{EC558459-4280-47BE-BE8E-8386F5C9F0DE}" srcOrd="8" destOrd="0" presId="urn:microsoft.com/office/officeart/2005/8/layout/vList5"/>
    <dgm:cxn modelId="{9B0F10B8-6B1D-4763-BD80-B6DCF63052AF}" type="presParOf" srcId="{EC558459-4280-47BE-BE8E-8386F5C9F0DE}" destId="{012A40E8-0C2F-4A8D-B4CD-E45F850140DB}" srcOrd="0" destOrd="0" presId="urn:microsoft.com/office/officeart/2005/8/layout/vList5"/>
    <dgm:cxn modelId="{E8C7DB14-023E-4091-AD7F-89D4BCC9A9EA}" type="presParOf" srcId="{EC558459-4280-47BE-BE8E-8386F5C9F0DE}" destId="{5CA79094-E064-4F95-BD1C-A56B439F2194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1.xml><?xml version="1.0" encoding="utf-8"?>
<dgm:dataModel xmlns:dgm="http://schemas.openxmlformats.org/drawingml/2006/diagram" xmlns:a="http://schemas.openxmlformats.org/drawingml/2006/main">
  <dgm:ptLst>
    <dgm:pt modelId="{751489A0-FD05-4730-8360-12A3CF3319CF}" type="doc">
      <dgm:prSet loTypeId="urn:microsoft.com/office/officeart/2005/8/layout/hierarchy4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8A6949B-9900-48B9-9D47-7C9D26F11C6A}">
      <dgm:prSet/>
      <dgm:spPr/>
      <dgm:t>
        <a:bodyPr/>
        <a:lstStyle/>
        <a:p>
          <a:pPr rtl="0"/>
          <a:r>
            <a:rPr lang="en-US" smtClean="0"/>
            <a:t>Sample size/statistical significance</a:t>
          </a:r>
          <a:endParaRPr lang="en-US"/>
        </a:p>
      </dgm:t>
    </dgm:pt>
    <dgm:pt modelId="{705F49AF-7DE6-4926-9AB5-CFB571F11DFF}" type="parTrans" cxnId="{A8F35C08-6358-45DC-B236-E997EA4C25F4}">
      <dgm:prSet/>
      <dgm:spPr/>
      <dgm:t>
        <a:bodyPr/>
        <a:lstStyle/>
        <a:p>
          <a:endParaRPr lang="en-US"/>
        </a:p>
      </dgm:t>
    </dgm:pt>
    <dgm:pt modelId="{FD1042A1-A8D7-47B2-A4DF-1ECC16B03F0A}" type="sibTrans" cxnId="{A8F35C08-6358-45DC-B236-E997EA4C25F4}">
      <dgm:prSet/>
      <dgm:spPr/>
      <dgm:t>
        <a:bodyPr/>
        <a:lstStyle/>
        <a:p>
          <a:endParaRPr lang="en-US"/>
        </a:p>
      </dgm:t>
    </dgm:pt>
    <dgm:pt modelId="{A9FC12CC-4DA9-4371-B0EC-EC9BFA684FEE}">
      <dgm:prSet/>
      <dgm:spPr/>
      <dgm:t>
        <a:bodyPr/>
        <a:lstStyle/>
        <a:p>
          <a:pPr rtl="0"/>
          <a:r>
            <a:rPr lang="en-US" smtClean="0"/>
            <a:t>Often “90/10” is used</a:t>
          </a:r>
          <a:endParaRPr lang="en-US"/>
        </a:p>
      </dgm:t>
    </dgm:pt>
    <dgm:pt modelId="{3BDA9BB6-A901-4C4B-AD89-C1BD98F39E96}" type="parTrans" cxnId="{EBEBEFA8-806F-4669-ACDA-A0C46F2E2112}">
      <dgm:prSet/>
      <dgm:spPr/>
      <dgm:t>
        <a:bodyPr/>
        <a:lstStyle/>
        <a:p>
          <a:endParaRPr lang="en-US"/>
        </a:p>
      </dgm:t>
    </dgm:pt>
    <dgm:pt modelId="{18546293-02C7-4092-8737-5891DF9A6C44}" type="sibTrans" cxnId="{EBEBEFA8-806F-4669-ACDA-A0C46F2E2112}">
      <dgm:prSet/>
      <dgm:spPr/>
      <dgm:t>
        <a:bodyPr/>
        <a:lstStyle/>
        <a:p>
          <a:endParaRPr lang="en-US"/>
        </a:p>
      </dgm:t>
    </dgm:pt>
    <dgm:pt modelId="{D4FC38BA-53B9-424D-BFF1-C4D7444C3C6D}">
      <dgm:prSet/>
      <dgm:spPr/>
      <dgm:t>
        <a:bodyPr/>
        <a:lstStyle/>
        <a:p>
          <a:pPr rtl="0"/>
          <a:r>
            <a:rPr lang="en-US" dirty="0" smtClean="0"/>
            <a:t>90% confidence that results are ± 10 percentage points</a:t>
          </a:r>
          <a:endParaRPr lang="en-US" dirty="0"/>
        </a:p>
      </dgm:t>
    </dgm:pt>
    <dgm:pt modelId="{4F06B588-CA1C-4785-9373-A1E650A6C2AB}" type="parTrans" cxnId="{05CE59B7-6C69-4E42-881E-5D7C69BCBB0C}">
      <dgm:prSet/>
      <dgm:spPr/>
      <dgm:t>
        <a:bodyPr/>
        <a:lstStyle/>
        <a:p>
          <a:endParaRPr lang="en-US"/>
        </a:p>
      </dgm:t>
    </dgm:pt>
    <dgm:pt modelId="{E6437FEB-1CD7-4BD6-BDB3-A279FB40CC5B}" type="sibTrans" cxnId="{05CE59B7-6C69-4E42-881E-5D7C69BCBB0C}">
      <dgm:prSet/>
      <dgm:spPr/>
      <dgm:t>
        <a:bodyPr/>
        <a:lstStyle/>
        <a:p>
          <a:endParaRPr lang="en-US"/>
        </a:p>
      </dgm:t>
    </dgm:pt>
    <dgm:pt modelId="{823F1C63-332D-4D48-8DBA-EB2DC6D1A66C}">
      <dgm:prSet/>
      <dgm:spPr/>
      <dgm:t>
        <a:bodyPr/>
        <a:lstStyle/>
        <a:p>
          <a:pPr rtl="0"/>
          <a:r>
            <a:rPr lang="en-US" dirty="0" smtClean="0"/>
            <a:t>50% said that their comfort increased as a result of the program</a:t>
          </a:r>
          <a:endParaRPr lang="en-US" dirty="0"/>
        </a:p>
      </dgm:t>
    </dgm:pt>
    <dgm:pt modelId="{4648F034-2E3D-4678-93BF-C871DAF0CC38}" type="parTrans" cxnId="{9FA7B683-3376-49C4-82A6-B773C47B7072}">
      <dgm:prSet/>
      <dgm:spPr/>
      <dgm:t>
        <a:bodyPr/>
        <a:lstStyle/>
        <a:p>
          <a:endParaRPr lang="en-US"/>
        </a:p>
      </dgm:t>
    </dgm:pt>
    <dgm:pt modelId="{4A91DDCC-8CA6-4A9F-AA7E-755B5740F93E}" type="sibTrans" cxnId="{9FA7B683-3376-49C4-82A6-B773C47B7072}">
      <dgm:prSet/>
      <dgm:spPr/>
      <dgm:t>
        <a:bodyPr/>
        <a:lstStyle/>
        <a:p>
          <a:endParaRPr lang="en-US"/>
        </a:p>
      </dgm:t>
    </dgm:pt>
    <dgm:pt modelId="{3E89C3A7-B3B0-43C2-85F5-C708F0C55B37}">
      <dgm:prSet/>
      <dgm:spPr/>
      <dgm:t>
        <a:bodyPr/>
        <a:lstStyle/>
        <a:p>
          <a:pPr rtl="0"/>
          <a:r>
            <a:rPr lang="en-US" dirty="0" smtClean="0"/>
            <a:t>There is a 90% probability that result is between 40% and 60%</a:t>
          </a:r>
          <a:endParaRPr lang="en-US" dirty="0"/>
        </a:p>
      </dgm:t>
    </dgm:pt>
    <dgm:pt modelId="{1D47062B-90E3-4C94-9769-820A4D43EF07}" type="parTrans" cxnId="{EE47860C-9E6E-43A8-9136-8536DBA14102}">
      <dgm:prSet/>
      <dgm:spPr/>
    </dgm:pt>
    <dgm:pt modelId="{1F93B101-3625-4AE4-B391-186762DB95A0}" type="sibTrans" cxnId="{EE47860C-9E6E-43A8-9136-8536DBA14102}">
      <dgm:prSet/>
      <dgm:spPr/>
    </dgm:pt>
    <dgm:pt modelId="{BE870962-F706-4B9E-A86E-3314A54035E1}" type="pres">
      <dgm:prSet presAssocID="{751489A0-FD05-4730-8360-12A3CF3319CF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BBF3499B-22C4-435D-90E2-508A5381FA9E}" type="pres">
      <dgm:prSet presAssocID="{48A6949B-9900-48B9-9D47-7C9D26F11C6A}" presName="vertOne" presStyleCnt="0"/>
      <dgm:spPr/>
    </dgm:pt>
    <dgm:pt modelId="{291B7A80-C0E1-4929-84E8-3E7609B5C19E}" type="pres">
      <dgm:prSet presAssocID="{48A6949B-9900-48B9-9D47-7C9D26F11C6A}" presName="txOn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5F8EB40-7481-4BA8-8C84-4D082A5EF32F}" type="pres">
      <dgm:prSet presAssocID="{48A6949B-9900-48B9-9D47-7C9D26F11C6A}" presName="parTransOne" presStyleCnt="0"/>
      <dgm:spPr/>
    </dgm:pt>
    <dgm:pt modelId="{BF9B67CD-C90C-47A7-BB6D-587B4142EEFD}" type="pres">
      <dgm:prSet presAssocID="{48A6949B-9900-48B9-9D47-7C9D26F11C6A}" presName="horzOne" presStyleCnt="0"/>
      <dgm:spPr/>
    </dgm:pt>
    <dgm:pt modelId="{9BCE8EDF-3D7E-4DB0-83D5-78B31E17FEA5}" type="pres">
      <dgm:prSet presAssocID="{A9FC12CC-4DA9-4371-B0EC-EC9BFA684FEE}" presName="vertTwo" presStyleCnt="0"/>
      <dgm:spPr/>
    </dgm:pt>
    <dgm:pt modelId="{AB3FA14E-0BDB-44D9-B4AB-DBD9A30737CE}" type="pres">
      <dgm:prSet presAssocID="{A9FC12CC-4DA9-4371-B0EC-EC9BFA684FEE}" presName="txTwo" presStyleLbl="node2" presStyleIdx="0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6D83983-884B-4657-8D96-BC4C18A8D587}" type="pres">
      <dgm:prSet presAssocID="{A9FC12CC-4DA9-4371-B0EC-EC9BFA684FEE}" presName="parTransTwo" presStyleCnt="0"/>
      <dgm:spPr/>
    </dgm:pt>
    <dgm:pt modelId="{6D2FD994-CE3F-4210-B71E-D8E001AD329C}" type="pres">
      <dgm:prSet presAssocID="{A9FC12CC-4DA9-4371-B0EC-EC9BFA684FEE}" presName="horzTwo" presStyleCnt="0"/>
      <dgm:spPr/>
    </dgm:pt>
    <dgm:pt modelId="{E57CC92D-3E28-4D3E-B7F1-6F9AE30215AC}" type="pres">
      <dgm:prSet presAssocID="{D4FC38BA-53B9-424D-BFF1-C4D7444C3C6D}" presName="vertThree" presStyleCnt="0"/>
      <dgm:spPr/>
    </dgm:pt>
    <dgm:pt modelId="{8FCEA5AB-03B3-4F72-BA3A-934C30809744}" type="pres">
      <dgm:prSet presAssocID="{D4FC38BA-53B9-424D-BFF1-C4D7444C3C6D}" presName="txThree" presStyleLbl="node3" presStyleIdx="0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AD61F12-7D1E-4C03-AEFF-2C389F10C4F5}" type="pres">
      <dgm:prSet presAssocID="{D4FC38BA-53B9-424D-BFF1-C4D7444C3C6D}" presName="horzThree" presStyleCnt="0"/>
      <dgm:spPr/>
    </dgm:pt>
    <dgm:pt modelId="{A75BA010-6E86-4648-B142-7EE75C543EAD}" type="pres">
      <dgm:prSet presAssocID="{18546293-02C7-4092-8737-5891DF9A6C44}" presName="sibSpaceTwo" presStyleCnt="0"/>
      <dgm:spPr/>
    </dgm:pt>
    <dgm:pt modelId="{839B2B26-3C74-4CAD-B9DD-865F39A18298}" type="pres">
      <dgm:prSet presAssocID="{823F1C63-332D-4D48-8DBA-EB2DC6D1A66C}" presName="vertTwo" presStyleCnt="0"/>
      <dgm:spPr/>
    </dgm:pt>
    <dgm:pt modelId="{C8C2B786-6290-4B87-9479-E09AD48927F3}" type="pres">
      <dgm:prSet presAssocID="{823F1C63-332D-4D48-8DBA-EB2DC6D1A66C}" presName="txTwo" presStyleLbl="node2" presStyleIdx="1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63D5D31-EBA8-4E88-81EA-2DF83E55D6DD}" type="pres">
      <dgm:prSet presAssocID="{823F1C63-332D-4D48-8DBA-EB2DC6D1A66C}" presName="parTransTwo" presStyleCnt="0"/>
      <dgm:spPr/>
    </dgm:pt>
    <dgm:pt modelId="{97F5C6C0-10AC-41CF-9B7C-FFF9FA3F6F7E}" type="pres">
      <dgm:prSet presAssocID="{823F1C63-332D-4D48-8DBA-EB2DC6D1A66C}" presName="horzTwo" presStyleCnt="0"/>
      <dgm:spPr/>
    </dgm:pt>
    <dgm:pt modelId="{12EB20F5-028E-440D-A047-4280D267BE38}" type="pres">
      <dgm:prSet presAssocID="{3E89C3A7-B3B0-43C2-85F5-C708F0C55B37}" presName="vertThree" presStyleCnt="0"/>
      <dgm:spPr/>
    </dgm:pt>
    <dgm:pt modelId="{0095DC9F-5B7B-4263-82FD-2D60FB452285}" type="pres">
      <dgm:prSet presAssocID="{3E89C3A7-B3B0-43C2-85F5-C708F0C55B37}" presName="txThree" presStyleLbl="node3" presStyleIdx="1" presStyleCnt="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1B81832-35C9-4292-B64A-D15CEDC0D1F9}" type="pres">
      <dgm:prSet presAssocID="{3E89C3A7-B3B0-43C2-85F5-C708F0C55B37}" presName="horzThree" presStyleCnt="0"/>
      <dgm:spPr/>
    </dgm:pt>
  </dgm:ptLst>
  <dgm:cxnLst>
    <dgm:cxn modelId="{E4E13D3B-3FD6-4DF6-A5CE-516B25425EB1}" type="presOf" srcId="{48A6949B-9900-48B9-9D47-7C9D26F11C6A}" destId="{291B7A80-C0E1-4929-84E8-3E7609B5C19E}" srcOrd="0" destOrd="0" presId="urn:microsoft.com/office/officeart/2005/8/layout/hierarchy4"/>
    <dgm:cxn modelId="{C6937EB2-B4DD-4E30-806F-B29333285815}" type="presOf" srcId="{823F1C63-332D-4D48-8DBA-EB2DC6D1A66C}" destId="{C8C2B786-6290-4B87-9479-E09AD48927F3}" srcOrd="0" destOrd="0" presId="urn:microsoft.com/office/officeart/2005/8/layout/hierarchy4"/>
    <dgm:cxn modelId="{4FBF7CAA-9014-4433-919E-7ECF1620F52E}" type="presOf" srcId="{751489A0-FD05-4730-8360-12A3CF3319CF}" destId="{BE870962-F706-4B9E-A86E-3314A54035E1}" srcOrd="0" destOrd="0" presId="urn:microsoft.com/office/officeart/2005/8/layout/hierarchy4"/>
    <dgm:cxn modelId="{A8F35C08-6358-45DC-B236-E997EA4C25F4}" srcId="{751489A0-FD05-4730-8360-12A3CF3319CF}" destId="{48A6949B-9900-48B9-9D47-7C9D26F11C6A}" srcOrd="0" destOrd="0" parTransId="{705F49AF-7DE6-4926-9AB5-CFB571F11DFF}" sibTransId="{FD1042A1-A8D7-47B2-A4DF-1ECC16B03F0A}"/>
    <dgm:cxn modelId="{05CE59B7-6C69-4E42-881E-5D7C69BCBB0C}" srcId="{A9FC12CC-4DA9-4371-B0EC-EC9BFA684FEE}" destId="{D4FC38BA-53B9-424D-BFF1-C4D7444C3C6D}" srcOrd="0" destOrd="0" parTransId="{4F06B588-CA1C-4785-9373-A1E650A6C2AB}" sibTransId="{E6437FEB-1CD7-4BD6-BDB3-A279FB40CC5B}"/>
    <dgm:cxn modelId="{EE47860C-9E6E-43A8-9136-8536DBA14102}" srcId="{823F1C63-332D-4D48-8DBA-EB2DC6D1A66C}" destId="{3E89C3A7-B3B0-43C2-85F5-C708F0C55B37}" srcOrd="0" destOrd="0" parTransId="{1D47062B-90E3-4C94-9769-820A4D43EF07}" sibTransId="{1F93B101-3625-4AE4-B391-186762DB95A0}"/>
    <dgm:cxn modelId="{BFFB2814-7743-43FF-987B-6C6679B6B2B1}" type="presOf" srcId="{3E89C3A7-B3B0-43C2-85F5-C708F0C55B37}" destId="{0095DC9F-5B7B-4263-82FD-2D60FB452285}" srcOrd="0" destOrd="0" presId="urn:microsoft.com/office/officeart/2005/8/layout/hierarchy4"/>
    <dgm:cxn modelId="{C50F0480-A14B-4AE6-866C-2CD3BB17CA4C}" type="presOf" srcId="{A9FC12CC-4DA9-4371-B0EC-EC9BFA684FEE}" destId="{AB3FA14E-0BDB-44D9-B4AB-DBD9A30737CE}" srcOrd="0" destOrd="0" presId="urn:microsoft.com/office/officeart/2005/8/layout/hierarchy4"/>
    <dgm:cxn modelId="{9FA7B683-3376-49C4-82A6-B773C47B7072}" srcId="{48A6949B-9900-48B9-9D47-7C9D26F11C6A}" destId="{823F1C63-332D-4D48-8DBA-EB2DC6D1A66C}" srcOrd="1" destOrd="0" parTransId="{4648F034-2E3D-4678-93BF-C871DAF0CC38}" sibTransId="{4A91DDCC-8CA6-4A9F-AA7E-755B5740F93E}"/>
    <dgm:cxn modelId="{A041A62D-8BC1-4090-B8F7-75C6358F7786}" type="presOf" srcId="{D4FC38BA-53B9-424D-BFF1-C4D7444C3C6D}" destId="{8FCEA5AB-03B3-4F72-BA3A-934C30809744}" srcOrd="0" destOrd="0" presId="urn:microsoft.com/office/officeart/2005/8/layout/hierarchy4"/>
    <dgm:cxn modelId="{EBEBEFA8-806F-4669-ACDA-A0C46F2E2112}" srcId="{48A6949B-9900-48B9-9D47-7C9D26F11C6A}" destId="{A9FC12CC-4DA9-4371-B0EC-EC9BFA684FEE}" srcOrd="0" destOrd="0" parTransId="{3BDA9BB6-A901-4C4B-AD89-C1BD98F39E96}" sibTransId="{18546293-02C7-4092-8737-5891DF9A6C44}"/>
    <dgm:cxn modelId="{827C4592-813D-4209-BBBB-06DABE9353A0}" type="presParOf" srcId="{BE870962-F706-4B9E-A86E-3314A54035E1}" destId="{BBF3499B-22C4-435D-90E2-508A5381FA9E}" srcOrd="0" destOrd="0" presId="urn:microsoft.com/office/officeart/2005/8/layout/hierarchy4"/>
    <dgm:cxn modelId="{0E6BCEDB-C30A-40B8-9145-454B5C174B32}" type="presParOf" srcId="{BBF3499B-22C4-435D-90E2-508A5381FA9E}" destId="{291B7A80-C0E1-4929-84E8-3E7609B5C19E}" srcOrd="0" destOrd="0" presId="urn:microsoft.com/office/officeart/2005/8/layout/hierarchy4"/>
    <dgm:cxn modelId="{15D93268-4CE2-4B85-BF5C-818D527B2452}" type="presParOf" srcId="{BBF3499B-22C4-435D-90E2-508A5381FA9E}" destId="{45F8EB40-7481-4BA8-8C84-4D082A5EF32F}" srcOrd="1" destOrd="0" presId="urn:microsoft.com/office/officeart/2005/8/layout/hierarchy4"/>
    <dgm:cxn modelId="{6A0529A5-6E65-41A5-A290-66EB8C649CF4}" type="presParOf" srcId="{BBF3499B-22C4-435D-90E2-508A5381FA9E}" destId="{BF9B67CD-C90C-47A7-BB6D-587B4142EEFD}" srcOrd="2" destOrd="0" presId="urn:microsoft.com/office/officeart/2005/8/layout/hierarchy4"/>
    <dgm:cxn modelId="{F14D29C8-A558-4326-8702-D2DD719CD84E}" type="presParOf" srcId="{BF9B67CD-C90C-47A7-BB6D-587B4142EEFD}" destId="{9BCE8EDF-3D7E-4DB0-83D5-78B31E17FEA5}" srcOrd="0" destOrd="0" presId="urn:microsoft.com/office/officeart/2005/8/layout/hierarchy4"/>
    <dgm:cxn modelId="{C9831E6A-9E9C-4E5A-A6EF-EFFA6CF94171}" type="presParOf" srcId="{9BCE8EDF-3D7E-4DB0-83D5-78B31E17FEA5}" destId="{AB3FA14E-0BDB-44D9-B4AB-DBD9A30737CE}" srcOrd="0" destOrd="0" presId="urn:microsoft.com/office/officeart/2005/8/layout/hierarchy4"/>
    <dgm:cxn modelId="{C38198D0-4DBC-4AB1-87E9-26CADC72CF8C}" type="presParOf" srcId="{9BCE8EDF-3D7E-4DB0-83D5-78B31E17FEA5}" destId="{D6D83983-884B-4657-8D96-BC4C18A8D587}" srcOrd="1" destOrd="0" presId="urn:microsoft.com/office/officeart/2005/8/layout/hierarchy4"/>
    <dgm:cxn modelId="{A058FA38-D612-46BC-AC5D-AAF026BFD75E}" type="presParOf" srcId="{9BCE8EDF-3D7E-4DB0-83D5-78B31E17FEA5}" destId="{6D2FD994-CE3F-4210-B71E-D8E001AD329C}" srcOrd="2" destOrd="0" presId="urn:microsoft.com/office/officeart/2005/8/layout/hierarchy4"/>
    <dgm:cxn modelId="{96FDD2E4-5B2F-4332-B0AC-ACD54A16C36D}" type="presParOf" srcId="{6D2FD994-CE3F-4210-B71E-D8E001AD329C}" destId="{E57CC92D-3E28-4D3E-B7F1-6F9AE30215AC}" srcOrd="0" destOrd="0" presId="urn:microsoft.com/office/officeart/2005/8/layout/hierarchy4"/>
    <dgm:cxn modelId="{DA6CB985-A4C7-4FEA-8FF2-86705ECEB509}" type="presParOf" srcId="{E57CC92D-3E28-4D3E-B7F1-6F9AE30215AC}" destId="{8FCEA5AB-03B3-4F72-BA3A-934C30809744}" srcOrd="0" destOrd="0" presId="urn:microsoft.com/office/officeart/2005/8/layout/hierarchy4"/>
    <dgm:cxn modelId="{2FC6A75C-B796-4E72-8A4F-2335D9EC0316}" type="presParOf" srcId="{E57CC92D-3E28-4D3E-B7F1-6F9AE30215AC}" destId="{4AD61F12-7D1E-4C03-AEFF-2C389F10C4F5}" srcOrd="1" destOrd="0" presId="urn:microsoft.com/office/officeart/2005/8/layout/hierarchy4"/>
    <dgm:cxn modelId="{8FF29752-FAFF-4055-8385-DBA07840014D}" type="presParOf" srcId="{BF9B67CD-C90C-47A7-BB6D-587B4142EEFD}" destId="{A75BA010-6E86-4648-B142-7EE75C543EAD}" srcOrd="1" destOrd="0" presId="urn:microsoft.com/office/officeart/2005/8/layout/hierarchy4"/>
    <dgm:cxn modelId="{6870468F-2543-4834-9E8E-D23FD942F3DF}" type="presParOf" srcId="{BF9B67CD-C90C-47A7-BB6D-587B4142EEFD}" destId="{839B2B26-3C74-4CAD-B9DD-865F39A18298}" srcOrd="2" destOrd="0" presId="urn:microsoft.com/office/officeart/2005/8/layout/hierarchy4"/>
    <dgm:cxn modelId="{CAC327AF-20B6-400D-8053-049670F366EE}" type="presParOf" srcId="{839B2B26-3C74-4CAD-B9DD-865F39A18298}" destId="{C8C2B786-6290-4B87-9479-E09AD48927F3}" srcOrd="0" destOrd="0" presId="urn:microsoft.com/office/officeart/2005/8/layout/hierarchy4"/>
    <dgm:cxn modelId="{C398F26C-7BFF-43C2-9F8E-49C94A634961}" type="presParOf" srcId="{839B2B26-3C74-4CAD-B9DD-865F39A18298}" destId="{C63D5D31-EBA8-4E88-81EA-2DF83E55D6DD}" srcOrd="1" destOrd="0" presId="urn:microsoft.com/office/officeart/2005/8/layout/hierarchy4"/>
    <dgm:cxn modelId="{B253EB15-3C20-4C86-8571-7E2FAAC81D9C}" type="presParOf" srcId="{839B2B26-3C74-4CAD-B9DD-865F39A18298}" destId="{97F5C6C0-10AC-41CF-9B7C-FFF9FA3F6F7E}" srcOrd="2" destOrd="0" presId="urn:microsoft.com/office/officeart/2005/8/layout/hierarchy4"/>
    <dgm:cxn modelId="{0BB550B9-9122-45FF-ACB2-0A565933F89F}" type="presParOf" srcId="{97F5C6C0-10AC-41CF-9B7C-FFF9FA3F6F7E}" destId="{12EB20F5-028E-440D-A047-4280D267BE38}" srcOrd="0" destOrd="0" presId="urn:microsoft.com/office/officeart/2005/8/layout/hierarchy4"/>
    <dgm:cxn modelId="{0C5B974C-7814-487D-8E77-09E1B98CA112}" type="presParOf" srcId="{12EB20F5-028E-440D-A047-4280D267BE38}" destId="{0095DC9F-5B7B-4263-82FD-2D60FB452285}" srcOrd="0" destOrd="0" presId="urn:microsoft.com/office/officeart/2005/8/layout/hierarchy4"/>
    <dgm:cxn modelId="{F881EA1C-7E64-4D88-8FBE-BD54BD27B43D}" type="presParOf" srcId="{12EB20F5-028E-440D-A047-4280D267BE38}" destId="{91B81832-35C9-4292-B64A-D15CEDC0D1F9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2.xml><?xml version="1.0" encoding="utf-8"?>
<dgm:dataModel xmlns:dgm="http://schemas.openxmlformats.org/drawingml/2006/diagram" xmlns:a="http://schemas.openxmlformats.org/drawingml/2006/main">
  <dgm:ptLst>
    <dgm:pt modelId="{55096BA7-169C-4F78-A4F1-2C0D19CE1D4B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FFD00D8-AD39-4532-9442-184386765CB3}">
      <dgm:prSet/>
      <dgm:spPr/>
      <dgm:t>
        <a:bodyPr/>
        <a:lstStyle/>
        <a:p>
          <a:pPr rtl="0"/>
          <a:r>
            <a:rPr lang="en-US" dirty="0" smtClean="0"/>
            <a:t>Unprompted</a:t>
          </a:r>
          <a:endParaRPr lang="en-US" dirty="0"/>
        </a:p>
      </dgm:t>
    </dgm:pt>
    <dgm:pt modelId="{00704CBD-F24F-445E-90FC-9182D5EFC28D}" type="parTrans" cxnId="{892421DB-D36B-43FD-8461-1ED0B095F578}">
      <dgm:prSet/>
      <dgm:spPr/>
      <dgm:t>
        <a:bodyPr/>
        <a:lstStyle/>
        <a:p>
          <a:endParaRPr lang="en-US"/>
        </a:p>
      </dgm:t>
    </dgm:pt>
    <dgm:pt modelId="{9943624A-A2CC-4132-B5C9-0191B3AF0DBB}" type="sibTrans" cxnId="{892421DB-D36B-43FD-8461-1ED0B095F578}">
      <dgm:prSet/>
      <dgm:spPr/>
      <dgm:t>
        <a:bodyPr/>
        <a:lstStyle/>
        <a:p>
          <a:endParaRPr lang="en-US"/>
        </a:p>
      </dgm:t>
    </dgm:pt>
    <dgm:pt modelId="{9A547005-55B6-41B0-9FC3-B1A304D90CA2}">
      <dgm:prSet/>
      <dgm:spPr/>
      <dgm:t>
        <a:bodyPr/>
        <a:lstStyle/>
        <a:p>
          <a:pPr rtl="0"/>
          <a:r>
            <a:rPr lang="en-US" smtClean="0"/>
            <a:t>What changes have you made in the way that you use energy as a result of this program?</a:t>
          </a:r>
          <a:endParaRPr lang="en-US"/>
        </a:p>
      </dgm:t>
    </dgm:pt>
    <dgm:pt modelId="{EE4447DF-11EE-4050-A898-241B9914F25A}" type="parTrans" cxnId="{52DEBCC1-4169-42FC-BA92-64F02CE9E5BA}">
      <dgm:prSet/>
      <dgm:spPr/>
      <dgm:t>
        <a:bodyPr/>
        <a:lstStyle/>
        <a:p>
          <a:endParaRPr lang="en-US"/>
        </a:p>
      </dgm:t>
    </dgm:pt>
    <dgm:pt modelId="{78C59E73-39CB-4AB3-BB73-B6DEF3527311}" type="sibTrans" cxnId="{52DEBCC1-4169-42FC-BA92-64F02CE9E5BA}">
      <dgm:prSet/>
      <dgm:spPr/>
      <dgm:t>
        <a:bodyPr/>
        <a:lstStyle/>
        <a:p>
          <a:endParaRPr lang="en-US"/>
        </a:p>
      </dgm:t>
    </dgm:pt>
    <dgm:pt modelId="{5923DB35-1E00-4746-B515-2927A7E8651C}">
      <dgm:prSet/>
      <dgm:spPr/>
      <dgm:t>
        <a:bodyPr/>
        <a:lstStyle/>
        <a:p>
          <a:pPr rtl="0"/>
          <a:r>
            <a:rPr lang="en-US" dirty="0" smtClean="0"/>
            <a:t>Prompted</a:t>
          </a:r>
          <a:endParaRPr lang="en-US" dirty="0"/>
        </a:p>
      </dgm:t>
    </dgm:pt>
    <dgm:pt modelId="{EE0E67DA-2134-4B2F-84B6-E11780794FA3}" type="parTrans" cxnId="{53157599-FE98-444C-AC7A-9E210CD575BE}">
      <dgm:prSet/>
      <dgm:spPr/>
      <dgm:t>
        <a:bodyPr/>
        <a:lstStyle/>
        <a:p>
          <a:endParaRPr lang="en-US"/>
        </a:p>
      </dgm:t>
    </dgm:pt>
    <dgm:pt modelId="{A440EA9F-E1CB-4586-8861-2F5213113AEC}" type="sibTrans" cxnId="{53157599-FE98-444C-AC7A-9E210CD575BE}">
      <dgm:prSet/>
      <dgm:spPr/>
      <dgm:t>
        <a:bodyPr/>
        <a:lstStyle/>
        <a:p>
          <a:endParaRPr lang="en-US"/>
        </a:p>
      </dgm:t>
    </dgm:pt>
    <dgm:pt modelId="{099595F8-2711-42C3-8D35-A0035A00F242}">
      <dgm:prSet/>
      <dgm:spPr/>
      <dgm:t>
        <a:bodyPr/>
        <a:lstStyle/>
        <a:p>
          <a:pPr rtl="0"/>
          <a:r>
            <a:rPr lang="en-US" smtClean="0"/>
            <a:t>Have you reduced the temperature that you keep your home in the winter as a result of this program?</a:t>
          </a:r>
          <a:endParaRPr lang="en-US"/>
        </a:p>
      </dgm:t>
    </dgm:pt>
    <dgm:pt modelId="{57D9DDFD-91EB-4724-BF34-6794E85464AD}" type="parTrans" cxnId="{F15B98AC-1D4D-4259-B9CF-635D76B05FEB}">
      <dgm:prSet/>
      <dgm:spPr/>
      <dgm:t>
        <a:bodyPr/>
        <a:lstStyle/>
        <a:p>
          <a:endParaRPr lang="en-US"/>
        </a:p>
      </dgm:t>
    </dgm:pt>
    <dgm:pt modelId="{9980AB9B-0433-4A00-8983-D9FBFB462E5A}" type="sibTrans" cxnId="{F15B98AC-1D4D-4259-B9CF-635D76B05FEB}">
      <dgm:prSet/>
      <dgm:spPr/>
      <dgm:t>
        <a:bodyPr/>
        <a:lstStyle/>
        <a:p>
          <a:endParaRPr lang="en-US"/>
        </a:p>
      </dgm:t>
    </dgm:pt>
    <dgm:pt modelId="{E70A1DEE-3ACE-424C-A152-9CEECE2C04A0}">
      <dgm:prSet/>
      <dgm:spPr/>
      <dgm:t>
        <a:bodyPr/>
        <a:lstStyle/>
        <a:p>
          <a:pPr rtl="0"/>
          <a:r>
            <a:rPr lang="en-US" dirty="0" smtClean="0"/>
            <a:t>Have you reduced the use of hot water as a result of this program?</a:t>
          </a:r>
          <a:endParaRPr lang="en-US" dirty="0"/>
        </a:p>
      </dgm:t>
    </dgm:pt>
    <dgm:pt modelId="{95E6560F-5206-4C33-836E-A236AE7C91AD}" type="parTrans" cxnId="{31001E34-BECA-4588-9D8D-5DF07DE3E0E8}">
      <dgm:prSet/>
      <dgm:spPr/>
      <dgm:t>
        <a:bodyPr/>
        <a:lstStyle/>
        <a:p>
          <a:endParaRPr lang="en-US"/>
        </a:p>
      </dgm:t>
    </dgm:pt>
    <dgm:pt modelId="{015E7E73-A28B-4493-A207-EC67D4C5C76D}" type="sibTrans" cxnId="{31001E34-BECA-4588-9D8D-5DF07DE3E0E8}">
      <dgm:prSet/>
      <dgm:spPr/>
      <dgm:t>
        <a:bodyPr/>
        <a:lstStyle/>
        <a:p>
          <a:endParaRPr lang="en-US"/>
        </a:p>
      </dgm:t>
    </dgm:pt>
    <dgm:pt modelId="{0D844282-6D95-405A-958B-1F69E2BB1832}">
      <dgm:prSet/>
      <dgm:spPr/>
      <dgm:t>
        <a:bodyPr/>
        <a:lstStyle/>
        <a:p>
          <a:pPr rtl="0"/>
          <a:r>
            <a:rPr lang="en-US" dirty="0" smtClean="0"/>
            <a:t>We Recommend</a:t>
          </a:r>
          <a:endParaRPr lang="en-US" dirty="0"/>
        </a:p>
      </dgm:t>
    </dgm:pt>
    <dgm:pt modelId="{3FA1602F-5BC1-45AC-A49A-835431A46BA5}" type="parTrans" cxnId="{565FCE74-EFFE-49E8-8725-2A58807E7BC1}">
      <dgm:prSet/>
      <dgm:spPr/>
    </dgm:pt>
    <dgm:pt modelId="{2D7216B9-3088-42AF-AAF8-5D364F0BB66E}" type="sibTrans" cxnId="{565FCE74-EFFE-49E8-8725-2A58807E7BC1}">
      <dgm:prSet/>
      <dgm:spPr/>
    </dgm:pt>
    <dgm:pt modelId="{87890C56-E6E9-44B6-8AEE-6B87EF84F123}">
      <dgm:prSet/>
      <dgm:spPr/>
      <dgm:t>
        <a:bodyPr/>
        <a:lstStyle/>
        <a:p>
          <a:pPr rtl="0"/>
          <a:r>
            <a:rPr lang="en-US" dirty="0" smtClean="0"/>
            <a:t>Ask unprompted questions first</a:t>
          </a:r>
          <a:endParaRPr lang="en-US" dirty="0"/>
        </a:p>
      </dgm:t>
    </dgm:pt>
    <dgm:pt modelId="{F14AF983-0401-462D-AFE6-97B9B6D3B4F3}" type="parTrans" cxnId="{1157B009-E2CC-49EA-81AA-12A9092AB8F2}">
      <dgm:prSet/>
      <dgm:spPr/>
    </dgm:pt>
    <dgm:pt modelId="{FCD66ADE-7996-4B3A-B989-F4B6961DA213}" type="sibTrans" cxnId="{1157B009-E2CC-49EA-81AA-12A9092AB8F2}">
      <dgm:prSet/>
      <dgm:spPr/>
    </dgm:pt>
    <dgm:pt modelId="{5FC7A9DC-3249-4BC6-9FAA-64A1011AE9D9}">
      <dgm:prSet/>
      <dgm:spPr/>
      <dgm:t>
        <a:bodyPr/>
        <a:lstStyle/>
        <a:p>
          <a:pPr rtl="0"/>
          <a:r>
            <a:rPr lang="en-US" dirty="0" smtClean="0"/>
            <a:t>Then ask prompted questions</a:t>
          </a:r>
          <a:endParaRPr lang="en-US" dirty="0"/>
        </a:p>
      </dgm:t>
    </dgm:pt>
    <dgm:pt modelId="{FE216AE0-C8C7-4514-8781-1C0BCF07BBD9}" type="parTrans" cxnId="{299E6ACF-E7F7-4B63-B10A-C51E174D0089}">
      <dgm:prSet/>
      <dgm:spPr/>
    </dgm:pt>
    <dgm:pt modelId="{DE1A03F5-F050-43EE-ACC9-8CA890A92A08}" type="sibTrans" cxnId="{299E6ACF-E7F7-4B63-B10A-C51E174D0089}">
      <dgm:prSet/>
      <dgm:spPr/>
    </dgm:pt>
    <dgm:pt modelId="{E9C4AC9D-4260-4741-B406-12603A1947D5}" type="pres">
      <dgm:prSet presAssocID="{55096BA7-169C-4F78-A4F1-2C0D19CE1D4B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7764A87-538C-4A2D-8781-B57FB1CB3CFA}" type="pres">
      <dgm:prSet presAssocID="{2FFD00D8-AD39-4532-9442-184386765CB3}" presName="linNode" presStyleCnt="0"/>
      <dgm:spPr/>
    </dgm:pt>
    <dgm:pt modelId="{A8748D07-A757-4041-8EAF-8D665D3D6C4E}" type="pres">
      <dgm:prSet presAssocID="{2FFD00D8-AD39-4532-9442-184386765CB3}" presName="parentText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DBEE2F-ED78-48CB-AAF8-3D590FAA5C0F}" type="pres">
      <dgm:prSet presAssocID="{2FFD00D8-AD39-4532-9442-184386765CB3}" presName="descendantText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5F1F509-D513-4B10-A3A8-BA459FA761BC}" type="pres">
      <dgm:prSet presAssocID="{9943624A-A2CC-4132-B5C9-0191B3AF0DBB}" presName="sp" presStyleCnt="0"/>
      <dgm:spPr/>
    </dgm:pt>
    <dgm:pt modelId="{B204F5DA-6A76-4383-BEAF-95DB6D2C0778}" type="pres">
      <dgm:prSet presAssocID="{5923DB35-1E00-4746-B515-2927A7E8651C}" presName="linNode" presStyleCnt="0"/>
      <dgm:spPr/>
    </dgm:pt>
    <dgm:pt modelId="{C5830DF6-9737-45A2-92C3-BA97C0EA03C7}" type="pres">
      <dgm:prSet presAssocID="{5923DB35-1E00-4746-B515-2927A7E8651C}" presName="parentText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5C3B8A2-3140-4772-8679-D4816A5CD48F}" type="pres">
      <dgm:prSet presAssocID="{5923DB35-1E00-4746-B515-2927A7E8651C}" presName="descendantText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D5B971-8CDA-455E-B732-5BA890A2AC22}" type="pres">
      <dgm:prSet presAssocID="{A440EA9F-E1CB-4586-8861-2F5213113AEC}" presName="sp" presStyleCnt="0"/>
      <dgm:spPr/>
    </dgm:pt>
    <dgm:pt modelId="{00859322-5761-4D58-9FC5-10B2B1A65C81}" type="pres">
      <dgm:prSet presAssocID="{0D844282-6D95-405A-958B-1F69E2BB1832}" presName="linNode" presStyleCnt="0"/>
      <dgm:spPr/>
    </dgm:pt>
    <dgm:pt modelId="{A97AB66C-B89E-4687-B6B8-C008C18D5136}" type="pres">
      <dgm:prSet presAssocID="{0D844282-6D95-405A-958B-1F69E2BB1832}" presName="parentText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A5A271E-AC3E-4890-AAE9-35164912D6CE}" type="pres">
      <dgm:prSet presAssocID="{0D844282-6D95-405A-958B-1F69E2BB1832}" presName="descendantText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2DEBCC1-4169-42FC-BA92-64F02CE9E5BA}" srcId="{2FFD00D8-AD39-4532-9442-184386765CB3}" destId="{9A547005-55B6-41B0-9FC3-B1A304D90CA2}" srcOrd="0" destOrd="0" parTransId="{EE4447DF-11EE-4050-A898-241B9914F25A}" sibTransId="{78C59E73-39CB-4AB3-BB73-B6DEF3527311}"/>
    <dgm:cxn modelId="{BDF3B45B-F967-4808-8431-DB8219638E80}" type="presOf" srcId="{5923DB35-1E00-4746-B515-2927A7E8651C}" destId="{C5830DF6-9737-45A2-92C3-BA97C0EA03C7}" srcOrd="0" destOrd="0" presId="urn:microsoft.com/office/officeart/2005/8/layout/vList5"/>
    <dgm:cxn modelId="{E724182A-0221-48C1-A964-4B4FB09A7875}" type="presOf" srcId="{9A547005-55B6-41B0-9FC3-B1A304D90CA2}" destId="{63DBEE2F-ED78-48CB-AAF8-3D590FAA5C0F}" srcOrd="0" destOrd="0" presId="urn:microsoft.com/office/officeart/2005/8/layout/vList5"/>
    <dgm:cxn modelId="{A833A33E-6399-4BCD-9E96-188D919A6A97}" type="presOf" srcId="{E70A1DEE-3ACE-424C-A152-9CEECE2C04A0}" destId="{05C3B8A2-3140-4772-8679-D4816A5CD48F}" srcOrd="0" destOrd="1" presId="urn:microsoft.com/office/officeart/2005/8/layout/vList5"/>
    <dgm:cxn modelId="{892421DB-D36B-43FD-8461-1ED0B095F578}" srcId="{55096BA7-169C-4F78-A4F1-2C0D19CE1D4B}" destId="{2FFD00D8-AD39-4532-9442-184386765CB3}" srcOrd="0" destOrd="0" parTransId="{00704CBD-F24F-445E-90FC-9182D5EFC28D}" sibTransId="{9943624A-A2CC-4132-B5C9-0191B3AF0DBB}"/>
    <dgm:cxn modelId="{3F83DA30-4DE7-4199-A557-2A559BFD513C}" type="presOf" srcId="{2FFD00D8-AD39-4532-9442-184386765CB3}" destId="{A8748D07-A757-4041-8EAF-8D665D3D6C4E}" srcOrd="0" destOrd="0" presId="urn:microsoft.com/office/officeart/2005/8/layout/vList5"/>
    <dgm:cxn modelId="{10CFEA5C-6531-4B63-B1DE-D2C1AF4CA8E1}" type="presOf" srcId="{0D844282-6D95-405A-958B-1F69E2BB1832}" destId="{A97AB66C-B89E-4687-B6B8-C008C18D5136}" srcOrd="0" destOrd="0" presId="urn:microsoft.com/office/officeart/2005/8/layout/vList5"/>
    <dgm:cxn modelId="{F15B98AC-1D4D-4259-B9CF-635D76B05FEB}" srcId="{5923DB35-1E00-4746-B515-2927A7E8651C}" destId="{099595F8-2711-42C3-8D35-A0035A00F242}" srcOrd="0" destOrd="0" parTransId="{57D9DDFD-91EB-4724-BF34-6794E85464AD}" sibTransId="{9980AB9B-0433-4A00-8983-D9FBFB462E5A}"/>
    <dgm:cxn modelId="{E194513D-C358-4295-901E-3E71323CE427}" type="presOf" srcId="{5FC7A9DC-3249-4BC6-9FAA-64A1011AE9D9}" destId="{9A5A271E-AC3E-4890-AAE9-35164912D6CE}" srcOrd="0" destOrd="1" presId="urn:microsoft.com/office/officeart/2005/8/layout/vList5"/>
    <dgm:cxn modelId="{53157599-FE98-444C-AC7A-9E210CD575BE}" srcId="{55096BA7-169C-4F78-A4F1-2C0D19CE1D4B}" destId="{5923DB35-1E00-4746-B515-2927A7E8651C}" srcOrd="1" destOrd="0" parTransId="{EE0E67DA-2134-4B2F-84B6-E11780794FA3}" sibTransId="{A440EA9F-E1CB-4586-8861-2F5213113AEC}"/>
    <dgm:cxn modelId="{BA7DBC68-3533-41ED-ADE9-218D8B937190}" type="presOf" srcId="{099595F8-2711-42C3-8D35-A0035A00F242}" destId="{05C3B8A2-3140-4772-8679-D4816A5CD48F}" srcOrd="0" destOrd="0" presId="urn:microsoft.com/office/officeart/2005/8/layout/vList5"/>
    <dgm:cxn modelId="{31001E34-BECA-4588-9D8D-5DF07DE3E0E8}" srcId="{5923DB35-1E00-4746-B515-2927A7E8651C}" destId="{E70A1DEE-3ACE-424C-A152-9CEECE2C04A0}" srcOrd="1" destOrd="0" parTransId="{95E6560F-5206-4C33-836E-A236AE7C91AD}" sibTransId="{015E7E73-A28B-4493-A207-EC67D4C5C76D}"/>
    <dgm:cxn modelId="{06AE4D8F-3EBF-4C2A-9F5E-883F3D7001D3}" type="presOf" srcId="{55096BA7-169C-4F78-A4F1-2C0D19CE1D4B}" destId="{E9C4AC9D-4260-4741-B406-12603A1947D5}" srcOrd="0" destOrd="0" presId="urn:microsoft.com/office/officeart/2005/8/layout/vList5"/>
    <dgm:cxn modelId="{299E6ACF-E7F7-4B63-B10A-C51E174D0089}" srcId="{0D844282-6D95-405A-958B-1F69E2BB1832}" destId="{5FC7A9DC-3249-4BC6-9FAA-64A1011AE9D9}" srcOrd="1" destOrd="0" parTransId="{FE216AE0-C8C7-4514-8781-1C0BCF07BBD9}" sibTransId="{DE1A03F5-F050-43EE-ACC9-8CA890A92A08}"/>
    <dgm:cxn modelId="{565FCE74-EFFE-49E8-8725-2A58807E7BC1}" srcId="{55096BA7-169C-4F78-A4F1-2C0D19CE1D4B}" destId="{0D844282-6D95-405A-958B-1F69E2BB1832}" srcOrd="2" destOrd="0" parTransId="{3FA1602F-5BC1-45AC-A49A-835431A46BA5}" sibTransId="{2D7216B9-3088-42AF-AAF8-5D364F0BB66E}"/>
    <dgm:cxn modelId="{1157B009-E2CC-49EA-81AA-12A9092AB8F2}" srcId="{0D844282-6D95-405A-958B-1F69E2BB1832}" destId="{87890C56-E6E9-44B6-8AEE-6B87EF84F123}" srcOrd="0" destOrd="0" parTransId="{F14AF983-0401-462D-AFE6-97B9B6D3B4F3}" sibTransId="{FCD66ADE-7996-4B3A-B989-F4B6961DA213}"/>
    <dgm:cxn modelId="{9D54690B-76BC-41F1-90EE-2C20994F1D1D}" type="presOf" srcId="{87890C56-E6E9-44B6-8AEE-6B87EF84F123}" destId="{9A5A271E-AC3E-4890-AAE9-35164912D6CE}" srcOrd="0" destOrd="0" presId="urn:microsoft.com/office/officeart/2005/8/layout/vList5"/>
    <dgm:cxn modelId="{B619E954-4A2A-4285-9821-3853E23C576C}" type="presParOf" srcId="{E9C4AC9D-4260-4741-B406-12603A1947D5}" destId="{D7764A87-538C-4A2D-8781-B57FB1CB3CFA}" srcOrd="0" destOrd="0" presId="urn:microsoft.com/office/officeart/2005/8/layout/vList5"/>
    <dgm:cxn modelId="{BE67235C-BB05-460D-81C4-31FC1D951573}" type="presParOf" srcId="{D7764A87-538C-4A2D-8781-B57FB1CB3CFA}" destId="{A8748D07-A757-4041-8EAF-8D665D3D6C4E}" srcOrd="0" destOrd="0" presId="urn:microsoft.com/office/officeart/2005/8/layout/vList5"/>
    <dgm:cxn modelId="{D45A0466-F35D-4D41-9C02-4C7986EA7216}" type="presParOf" srcId="{D7764A87-538C-4A2D-8781-B57FB1CB3CFA}" destId="{63DBEE2F-ED78-48CB-AAF8-3D590FAA5C0F}" srcOrd="1" destOrd="0" presId="urn:microsoft.com/office/officeart/2005/8/layout/vList5"/>
    <dgm:cxn modelId="{20B84EC1-85EB-4A93-8C04-0AD6906B5D0E}" type="presParOf" srcId="{E9C4AC9D-4260-4741-B406-12603A1947D5}" destId="{B5F1F509-D513-4B10-A3A8-BA459FA761BC}" srcOrd="1" destOrd="0" presId="urn:microsoft.com/office/officeart/2005/8/layout/vList5"/>
    <dgm:cxn modelId="{20C2700D-B9A1-4F44-AB2F-32F64340FB21}" type="presParOf" srcId="{E9C4AC9D-4260-4741-B406-12603A1947D5}" destId="{B204F5DA-6A76-4383-BEAF-95DB6D2C0778}" srcOrd="2" destOrd="0" presId="urn:microsoft.com/office/officeart/2005/8/layout/vList5"/>
    <dgm:cxn modelId="{D8A35D89-800B-4F2C-8D7B-78F60AD9E532}" type="presParOf" srcId="{B204F5DA-6A76-4383-BEAF-95DB6D2C0778}" destId="{C5830DF6-9737-45A2-92C3-BA97C0EA03C7}" srcOrd="0" destOrd="0" presId="urn:microsoft.com/office/officeart/2005/8/layout/vList5"/>
    <dgm:cxn modelId="{B76E8387-F560-45EB-B40B-F71CDF6550C1}" type="presParOf" srcId="{B204F5DA-6A76-4383-BEAF-95DB6D2C0778}" destId="{05C3B8A2-3140-4772-8679-D4816A5CD48F}" srcOrd="1" destOrd="0" presId="urn:microsoft.com/office/officeart/2005/8/layout/vList5"/>
    <dgm:cxn modelId="{D02BA7B1-5B17-4501-840D-A6AE1DD0BAE4}" type="presParOf" srcId="{E9C4AC9D-4260-4741-B406-12603A1947D5}" destId="{14D5B971-8CDA-455E-B732-5BA890A2AC22}" srcOrd="3" destOrd="0" presId="urn:microsoft.com/office/officeart/2005/8/layout/vList5"/>
    <dgm:cxn modelId="{8A686343-C746-416F-85F9-166529399B76}" type="presParOf" srcId="{E9C4AC9D-4260-4741-B406-12603A1947D5}" destId="{00859322-5761-4D58-9FC5-10B2B1A65C81}" srcOrd="4" destOrd="0" presId="urn:microsoft.com/office/officeart/2005/8/layout/vList5"/>
    <dgm:cxn modelId="{4405D829-D30A-46EF-84C8-9927A8EB9158}" type="presParOf" srcId="{00859322-5761-4D58-9FC5-10B2B1A65C81}" destId="{A97AB66C-B89E-4687-B6B8-C008C18D5136}" srcOrd="0" destOrd="0" presId="urn:microsoft.com/office/officeart/2005/8/layout/vList5"/>
    <dgm:cxn modelId="{DD07F98E-DBE8-42C7-B11D-DBB8FBF12B1A}" type="presParOf" srcId="{00859322-5761-4D58-9FC5-10B2B1A65C81}" destId="{9A5A271E-AC3E-4890-AAE9-35164912D6CE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3.xml><?xml version="1.0" encoding="utf-8"?>
<dgm:dataModel xmlns:dgm="http://schemas.openxmlformats.org/drawingml/2006/diagram" xmlns:a="http://schemas.openxmlformats.org/drawingml/2006/main">
  <dgm:ptLst>
    <dgm:pt modelId="{7A5E1C3F-CD77-4273-855E-3ECA0B04B0E4}" type="doc">
      <dgm:prSet loTypeId="urn:microsoft.com/office/officeart/2008/layout/SquareAccent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BEA8E387-4DFD-428A-BA8D-C6AEB41BDBC1}">
      <dgm:prSet/>
      <dgm:spPr/>
      <dgm:t>
        <a:bodyPr/>
        <a:lstStyle/>
        <a:p>
          <a:pPr rtl="0"/>
          <a:r>
            <a:rPr lang="en-US" smtClean="0"/>
            <a:t>Recommendations for </a:t>
          </a:r>
          <a:endParaRPr lang="en-US"/>
        </a:p>
      </dgm:t>
    </dgm:pt>
    <dgm:pt modelId="{5F4A18B4-A506-420A-8C14-D5A3EB3CD689}" type="parTrans" cxnId="{6B7D6397-6BF5-433D-AC1B-2533AD3F693D}">
      <dgm:prSet/>
      <dgm:spPr/>
      <dgm:t>
        <a:bodyPr/>
        <a:lstStyle/>
        <a:p>
          <a:endParaRPr lang="en-US"/>
        </a:p>
      </dgm:t>
    </dgm:pt>
    <dgm:pt modelId="{4691AA9C-5BE1-4BC0-ABB1-452C79877ADF}" type="sibTrans" cxnId="{6B7D6397-6BF5-433D-AC1B-2533AD3F693D}">
      <dgm:prSet/>
      <dgm:spPr/>
      <dgm:t>
        <a:bodyPr/>
        <a:lstStyle/>
        <a:p>
          <a:endParaRPr lang="en-US"/>
        </a:p>
      </dgm:t>
    </dgm:pt>
    <dgm:pt modelId="{EA0731BA-E167-4B69-A9D1-C3E1E293CE60}">
      <dgm:prSet/>
      <dgm:spPr/>
      <dgm:t>
        <a:bodyPr/>
        <a:lstStyle/>
        <a:p>
          <a:pPr rtl="0"/>
          <a:r>
            <a:rPr lang="en-US" smtClean="0"/>
            <a:t>Program procedures</a:t>
          </a:r>
          <a:endParaRPr lang="en-US"/>
        </a:p>
      </dgm:t>
    </dgm:pt>
    <dgm:pt modelId="{DF8AF02D-B77E-4F3D-9FEA-70FF95D7B4A9}" type="parTrans" cxnId="{EB56753F-72BA-4863-A8DF-69DC48F48E21}">
      <dgm:prSet/>
      <dgm:spPr/>
      <dgm:t>
        <a:bodyPr/>
        <a:lstStyle/>
        <a:p>
          <a:endParaRPr lang="en-US"/>
        </a:p>
      </dgm:t>
    </dgm:pt>
    <dgm:pt modelId="{4886A7AB-6E08-4FFB-AFEF-B5CEED22BE48}" type="sibTrans" cxnId="{EB56753F-72BA-4863-A8DF-69DC48F48E21}">
      <dgm:prSet/>
      <dgm:spPr/>
      <dgm:t>
        <a:bodyPr/>
        <a:lstStyle/>
        <a:p>
          <a:endParaRPr lang="en-US"/>
        </a:p>
      </dgm:t>
    </dgm:pt>
    <dgm:pt modelId="{1B06C04F-2FE8-40F4-9384-C06DF80E13C8}">
      <dgm:prSet/>
      <dgm:spPr/>
      <dgm:t>
        <a:bodyPr/>
        <a:lstStyle/>
        <a:p>
          <a:pPr rtl="0"/>
          <a:r>
            <a:rPr lang="en-US" smtClean="0"/>
            <a:t>Customer education</a:t>
          </a:r>
          <a:endParaRPr lang="en-US"/>
        </a:p>
      </dgm:t>
    </dgm:pt>
    <dgm:pt modelId="{E4AB115D-4847-471C-BA7D-954EC2BFC1F8}" type="parTrans" cxnId="{7BC18023-2DC4-49E7-AC2F-8076A05053CD}">
      <dgm:prSet/>
      <dgm:spPr/>
      <dgm:t>
        <a:bodyPr/>
        <a:lstStyle/>
        <a:p>
          <a:endParaRPr lang="en-US"/>
        </a:p>
      </dgm:t>
    </dgm:pt>
    <dgm:pt modelId="{3336260D-4F15-4C56-BE62-BCF7D43394D4}" type="sibTrans" cxnId="{7BC18023-2DC4-49E7-AC2F-8076A05053CD}">
      <dgm:prSet/>
      <dgm:spPr/>
      <dgm:t>
        <a:bodyPr/>
        <a:lstStyle/>
        <a:p>
          <a:endParaRPr lang="en-US"/>
        </a:p>
      </dgm:t>
    </dgm:pt>
    <dgm:pt modelId="{5E1A10F4-4A1D-4F88-98B8-FE6FE7C4C2FE}">
      <dgm:prSet/>
      <dgm:spPr/>
      <dgm:t>
        <a:bodyPr/>
        <a:lstStyle/>
        <a:p>
          <a:pPr rtl="0"/>
          <a:r>
            <a:rPr lang="en-US" smtClean="0"/>
            <a:t>Contractor training</a:t>
          </a:r>
          <a:endParaRPr lang="en-US"/>
        </a:p>
      </dgm:t>
    </dgm:pt>
    <dgm:pt modelId="{BF067D71-7847-4509-9CE2-DBB7FC2DC62D}" type="parTrans" cxnId="{3E221ED7-190F-4ED5-A3FF-0038EB9405C6}">
      <dgm:prSet/>
      <dgm:spPr/>
      <dgm:t>
        <a:bodyPr/>
        <a:lstStyle/>
        <a:p>
          <a:endParaRPr lang="en-US"/>
        </a:p>
      </dgm:t>
    </dgm:pt>
    <dgm:pt modelId="{878706DE-5373-4C95-9C9B-E98902B0369E}" type="sibTrans" cxnId="{3E221ED7-190F-4ED5-A3FF-0038EB9405C6}">
      <dgm:prSet/>
      <dgm:spPr/>
      <dgm:t>
        <a:bodyPr/>
        <a:lstStyle/>
        <a:p>
          <a:endParaRPr lang="en-US"/>
        </a:p>
      </dgm:t>
    </dgm:pt>
    <dgm:pt modelId="{2B1584F7-733F-4F9E-8C8F-AA091D0D1B14}" type="pres">
      <dgm:prSet presAssocID="{7A5E1C3F-CD77-4273-855E-3ECA0B04B0E4}" presName="layout" presStyleCnt="0">
        <dgm:presLayoutVars>
          <dgm:chMax/>
          <dgm:chPref/>
          <dgm:dir/>
          <dgm:resizeHandles/>
        </dgm:presLayoutVars>
      </dgm:prSet>
      <dgm:spPr/>
      <dgm:t>
        <a:bodyPr/>
        <a:lstStyle/>
        <a:p>
          <a:endParaRPr lang="en-US"/>
        </a:p>
      </dgm:t>
    </dgm:pt>
    <dgm:pt modelId="{9A02CDB8-4D6F-4CFC-AE3B-A6DACBE1D250}" type="pres">
      <dgm:prSet presAssocID="{BEA8E387-4DFD-428A-BA8D-C6AEB41BDBC1}" presName="root" presStyleCnt="0">
        <dgm:presLayoutVars>
          <dgm:chMax/>
          <dgm:chPref/>
        </dgm:presLayoutVars>
      </dgm:prSet>
      <dgm:spPr/>
    </dgm:pt>
    <dgm:pt modelId="{1B16B936-0ABE-42BB-8BBD-93734A3D2CC5}" type="pres">
      <dgm:prSet presAssocID="{BEA8E387-4DFD-428A-BA8D-C6AEB41BDBC1}" presName="rootComposite" presStyleCnt="0">
        <dgm:presLayoutVars/>
      </dgm:prSet>
      <dgm:spPr/>
    </dgm:pt>
    <dgm:pt modelId="{396976F8-4352-4464-B933-452E4E008E78}" type="pres">
      <dgm:prSet presAssocID="{BEA8E387-4DFD-428A-BA8D-C6AEB41BDBC1}" presName="ParentAccent" presStyleLbl="alignNode1" presStyleIdx="0" presStyleCnt="1"/>
      <dgm:spPr/>
    </dgm:pt>
    <dgm:pt modelId="{A727CA2D-C38E-42B1-B1D0-7E1A2F1737CD}" type="pres">
      <dgm:prSet presAssocID="{BEA8E387-4DFD-428A-BA8D-C6AEB41BDBC1}" presName="ParentSmallAccent" presStyleLbl="fgAcc1" presStyleIdx="0" presStyleCnt="1"/>
      <dgm:spPr/>
    </dgm:pt>
    <dgm:pt modelId="{22562388-3906-4AF0-B5F7-B548983DB015}" type="pres">
      <dgm:prSet presAssocID="{BEA8E387-4DFD-428A-BA8D-C6AEB41BDBC1}" presName="Parent" presStyleLbl="revTx" presStyleIdx="0" presStyleCnt="4">
        <dgm:presLayoutVars>
          <dgm:chMax/>
          <dgm:chPref val="4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F063AA4-C6E2-44B7-86A6-D1B0EE6CD0BE}" type="pres">
      <dgm:prSet presAssocID="{BEA8E387-4DFD-428A-BA8D-C6AEB41BDBC1}" presName="childShape" presStyleCnt="0">
        <dgm:presLayoutVars>
          <dgm:chMax val="0"/>
          <dgm:chPref val="0"/>
        </dgm:presLayoutVars>
      </dgm:prSet>
      <dgm:spPr/>
    </dgm:pt>
    <dgm:pt modelId="{24B5A7CE-05B0-4414-A3E6-DFDC9F97F31F}" type="pres">
      <dgm:prSet presAssocID="{EA0731BA-E167-4B69-A9D1-C3E1E293CE60}" presName="childComposite" presStyleCnt="0">
        <dgm:presLayoutVars>
          <dgm:chMax val="0"/>
          <dgm:chPref val="0"/>
        </dgm:presLayoutVars>
      </dgm:prSet>
      <dgm:spPr/>
    </dgm:pt>
    <dgm:pt modelId="{A898E52C-BD03-4F01-A7E8-E5E79BB9BA9B}" type="pres">
      <dgm:prSet presAssocID="{EA0731BA-E167-4B69-A9D1-C3E1E293CE60}" presName="ChildAccent" presStyleLbl="solidFgAcc1" presStyleIdx="0" presStyleCnt="3"/>
      <dgm:spPr/>
    </dgm:pt>
    <dgm:pt modelId="{8B44F2DF-7D85-4C2E-8B41-74F4BA2E53A2}" type="pres">
      <dgm:prSet presAssocID="{EA0731BA-E167-4B69-A9D1-C3E1E293CE60}" presName="Child" presStyleLbl="revTx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D4FA17B-7118-4850-A5A7-2DAE7129F07C}" type="pres">
      <dgm:prSet presAssocID="{1B06C04F-2FE8-40F4-9384-C06DF80E13C8}" presName="childComposite" presStyleCnt="0">
        <dgm:presLayoutVars>
          <dgm:chMax val="0"/>
          <dgm:chPref val="0"/>
        </dgm:presLayoutVars>
      </dgm:prSet>
      <dgm:spPr/>
    </dgm:pt>
    <dgm:pt modelId="{01793789-4742-412F-8508-AF0738B0CAD1}" type="pres">
      <dgm:prSet presAssocID="{1B06C04F-2FE8-40F4-9384-C06DF80E13C8}" presName="ChildAccent" presStyleLbl="solidFgAcc1" presStyleIdx="1" presStyleCnt="3"/>
      <dgm:spPr/>
    </dgm:pt>
    <dgm:pt modelId="{E70307CA-88F3-4A43-8412-0EBB4B8964E4}" type="pres">
      <dgm:prSet presAssocID="{1B06C04F-2FE8-40F4-9384-C06DF80E13C8}" presName="Child" presStyleLbl="revTx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769B314-23FA-4164-AB58-E1F6764FBCC7}" type="pres">
      <dgm:prSet presAssocID="{5E1A10F4-4A1D-4F88-98B8-FE6FE7C4C2FE}" presName="childComposite" presStyleCnt="0">
        <dgm:presLayoutVars>
          <dgm:chMax val="0"/>
          <dgm:chPref val="0"/>
        </dgm:presLayoutVars>
      </dgm:prSet>
      <dgm:spPr/>
    </dgm:pt>
    <dgm:pt modelId="{C7576563-5AB0-4C93-9EF4-484F82D7BD95}" type="pres">
      <dgm:prSet presAssocID="{5E1A10F4-4A1D-4F88-98B8-FE6FE7C4C2FE}" presName="ChildAccent" presStyleLbl="solidFgAcc1" presStyleIdx="2" presStyleCnt="3"/>
      <dgm:spPr/>
    </dgm:pt>
    <dgm:pt modelId="{A6EB92B3-626F-4ABD-89EC-E6FD7733478F}" type="pres">
      <dgm:prSet presAssocID="{5E1A10F4-4A1D-4F88-98B8-FE6FE7C4C2FE}" presName="Child" presStyleLbl="revTx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B8D7233-616C-46CC-BE21-17AF6F34B9FD}" type="presOf" srcId="{EA0731BA-E167-4B69-A9D1-C3E1E293CE60}" destId="{8B44F2DF-7D85-4C2E-8B41-74F4BA2E53A2}" srcOrd="0" destOrd="0" presId="urn:microsoft.com/office/officeart/2008/layout/SquareAccentList"/>
    <dgm:cxn modelId="{3E221ED7-190F-4ED5-A3FF-0038EB9405C6}" srcId="{BEA8E387-4DFD-428A-BA8D-C6AEB41BDBC1}" destId="{5E1A10F4-4A1D-4F88-98B8-FE6FE7C4C2FE}" srcOrd="2" destOrd="0" parTransId="{BF067D71-7847-4509-9CE2-DBB7FC2DC62D}" sibTransId="{878706DE-5373-4C95-9C9B-E98902B0369E}"/>
    <dgm:cxn modelId="{EB56753F-72BA-4863-A8DF-69DC48F48E21}" srcId="{BEA8E387-4DFD-428A-BA8D-C6AEB41BDBC1}" destId="{EA0731BA-E167-4B69-A9D1-C3E1E293CE60}" srcOrd="0" destOrd="0" parTransId="{DF8AF02D-B77E-4F3D-9FEA-70FF95D7B4A9}" sibTransId="{4886A7AB-6E08-4FFB-AFEF-B5CEED22BE48}"/>
    <dgm:cxn modelId="{DE764D34-88F1-42DD-840F-2293B4AB5218}" type="presOf" srcId="{5E1A10F4-4A1D-4F88-98B8-FE6FE7C4C2FE}" destId="{A6EB92B3-626F-4ABD-89EC-E6FD7733478F}" srcOrd="0" destOrd="0" presId="urn:microsoft.com/office/officeart/2008/layout/SquareAccentList"/>
    <dgm:cxn modelId="{E699D756-82EA-46F0-9580-815487EFB727}" type="presOf" srcId="{7A5E1C3F-CD77-4273-855E-3ECA0B04B0E4}" destId="{2B1584F7-733F-4F9E-8C8F-AA091D0D1B14}" srcOrd="0" destOrd="0" presId="urn:microsoft.com/office/officeart/2008/layout/SquareAccentList"/>
    <dgm:cxn modelId="{C3DA35FF-2147-43C5-BCE1-2DA6D3BD6B74}" type="presOf" srcId="{1B06C04F-2FE8-40F4-9384-C06DF80E13C8}" destId="{E70307CA-88F3-4A43-8412-0EBB4B8964E4}" srcOrd="0" destOrd="0" presId="urn:microsoft.com/office/officeart/2008/layout/SquareAccentList"/>
    <dgm:cxn modelId="{6B7D6397-6BF5-433D-AC1B-2533AD3F693D}" srcId="{7A5E1C3F-CD77-4273-855E-3ECA0B04B0E4}" destId="{BEA8E387-4DFD-428A-BA8D-C6AEB41BDBC1}" srcOrd="0" destOrd="0" parTransId="{5F4A18B4-A506-420A-8C14-D5A3EB3CD689}" sibTransId="{4691AA9C-5BE1-4BC0-ABB1-452C79877ADF}"/>
    <dgm:cxn modelId="{FC4963BB-7BE6-4BBE-8011-924A4283D4BE}" type="presOf" srcId="{BEA8E387-4DFD-428A-BA8D-C6AEB41BDBC1}" destId="{22562388-3906-4AF0-B5F7-B548983DB015}" srcOrd="0" destOrd="0" presId="urn:microsoft.com/office/officeart/2008/layout/SquareAccentList"/>
    <dgm:cxn modelId="{7BC18023-2DC4-49E7-AC2F-8076A05053CD}" srcId="{BEA8E387-4DFD-428A-BA8D-C6AEB41BDBC1}" destId="{1B06C04F-2FE8-40F4-9384-C06DF80E13C8}" srcOrd="1" destOrd="0" parTransId="{E4AB115D-4847-471C-BA7D-954EC2BFC1F8}" sibTransId="{3336260D-4F15-4C56-BE62-BCF7D43394D4}"/>
    <dgm:cxn modelId="{54D59B51-0E25-430A-97DC-A05D3AB3FA24}" type="presParOf" srcId="{2B1584F7-733F-4F9E-8C8F-AA091D0D1B14}" destId="{9A02CDB8-4D6F-4CFC-AE3B-A6DACBE1D250}" srcOrd="0" destOrd="0" presId="urn:microsoft.com/office/officeart/2008/layout/SquareAccentList"/>
    <dgm:cxn modelId="{84984CF7-31C8-44A4-89E4-B7BEDC9AD7E9}" type="presParOf" srcId="{9A02CDB8-4D6F-4CFC-AE3B-A6DACBE1D250}" destId="{1B16B936-0ABE-42BB-8BBD-93734A3D2CC5}" srcOrd="0" destOrd="0" presId="urn:microsoft.com/office/officeart/2008/layout/SquareAccentList"/>
    <dgm:cxn modelId="{6E834DC5-39B6-4391-B435-6DBD8808C770}" type="presParOf" srcId="{1B16B936-0ABE-42BB-8BBD-93734A3D2CC5}" destId="{396976F8-4352-4464-B933-452E4E008E78}" srcOrd="0" destOrd="0" presId="urn:microsoft.com/office/officeart/2008/layout/SquareAccentList"/>
    <dgm:cxn modelId="{A9002A4C-3447-45F4-944B-177F217FC971}" type="presParOf" srcId="{1B16B936-0ABE-42BB-8BBD-93734A3D2CC5}" destId="{A727CA2D-C38E-42B1-B1D0-7E1A2F1737CD}" srcOrd="1" destOrd="0" presId="urn:microsoft.com/office/officeart/2008/layout/SquareAccentList"/>
    <dgm:cxn modelId="{3F632CC8-F1CB-4B22-8485-008448F69F8C}" type="presParOf" srcId="{1B16B936-0ABE-42BB-8BBD-93734A3D2CC5}" destId="{22562388-3906-4AF0-B5F7-B548983DB015}" srcOrd="2" destOrd="0" presId="urn:microsoft.com/office/officeart/2008/layout/SquareAccentList"/>
    <dgm:cxn modelId="{B392DEDF-E262-43B5-A751-8DE7FB41D371}" type="presParOf" srcId="{9A02CDB8-4D6F-4CFC-AE3B-A6DACBE1D250}" destId="{4F063AA4-C6E2-44B7-86A6-D1B0EE6CD0BE}" srcOrd="1" destOrd="0" presId="urn:microsoft.com/office/officeart/2008/layout/SquareAccentList"/>
    <dgm:cxn modelId="{041A0272-0201-4FA4-BF8D-C5248EBAB283}" type="presParOf" srcId="{4F063AA4-C6E2-44B7-86A6-D1B0EE6CD0BE}" destId="{24B5A7CE-05B0-4414-A3E6-DFDC9F97F31F}" srcOrd="0" destOrd="0" presId="urn:microsoft.com/office/officeart/2008/layout/SquareAccentList"/>
    <dgm:cxn modelId="{33EC53D2-66C1-4A61-B66E-EBFEB21477E9}" type="presParOf" srcId="{24B5A7CE-05B0-4414-A3E6-DFDC9F97F31F}" destId="{A898E52C-BD03-4F01-A7E8-E5E79BB9BA9B}" srcOrd="0" destOrd="0" presId="urn:microsoft.com/office/officeart/2008/layout/SquareAccentList"/>
    <dgm:cxn modelId="{772E3CB2-550A-4667-96C5-C78F9570B66C}" type="presParOf" srcId="{24B5A7CE-05B0-4414-A3E6-DFDC9F97F31F}" destId="{8B44F2DF-7D85-4C2E-8B41-74F4BA2E53A2}" srcOrd="1" destOrd="0" presId="urn:microsoft.com/office/officeart/2008/layout/SquareAccentList"/>
    <dgm:cxn modelId="{085242DF-85F7-4468-B611-AC1AFF82E9A2}" type="presParOf" srcId="{4F063AA4-C6E2-44B7-86A6-D1B0EE6CD0BE}" destId="{DD4FA17B-7118-4850-A5A7-2DAE7129F07C}" srcOrd="1" destOrd="0" presId="urn:microsoft.com/office/officeart/2008/layout/SquareAccentList"/>
    <dgm:cxn modelId="{1A7DA71A-1BE7-4E27-A347-00A57C953777}" type="presParOf" srcId="{DD4FA17B-7118-4850-A5A7-2DAE7129F07C}" destId="{01793789-4742-412F-8508-AF0738B0CAD1}" srcOrd="0" destOrd="0" presId="urn:microsoft.com/office/officeart/2008/layout/SquareAccentList"/>
    <dgm:cxn modelId="{8D4312B3-2001-4FEA-8B79-18589CBBF246}" type="presParOf" srcId="{DD4FA17B-7118-4850-A5A7-2DAE7129F07C}" destId="{E70307CA-88F3-4A43-8412-0EBB4B8964E4}" srcOrd="1" destOrd="0" presId="urn:microsoft.com/office/officeart/2008/layout/SquareAccentList"/>
    <dgm:cxn modelId="{5E98E701-3D16-40C2-820D-2B403D870725}" type="presParOf" srcId="{4F063AA4-C6E2-44B7-86A6-D1B0EE6CD0BE}" destId="{2769B314-23FA-4164-AB58-E1F6764FBCC7}" srcOrd="2" destOrd="0" presId="urn:microsoft.com/office/officeart/2008/layout/SquareAccentList"/>
    <dgm:cxn modelId="{B8BED40F-CC52-4200-B866-1AFAC0DF119D}" type="presParOf" srcId="{2769B314-23FA-4164-AB58-E1F6764FBCC7}" destId="{C7576563-5AB0-4C93-9EF4-484F82D7BD95}" srcOrd="0" destOrd="0" presId="urn:microsoft.com/office/officeart/2008/layout/SquareAccentList"/>
    <dgm:cxn modelId="{A489F58F-4E6D-443D-81D1-74C395CF40DC}" type="presParOf" srcId="{2769B314-23FA-4164-AB58-E1F6764FBCC7}" destId="{A6EB92B3-626F-4ABD-89EC-E6FD7733478F}" srcOrd="1" destOrd="0" presId="urn:microsoft.com/office/officeart/2008/layout/SquareAccent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4.xml><?xml version="1.0" encoding="utf-8"?>
<dgm:dataModel xmlns:dgm="http://schemas.openxmlformats.org/drawingml/2006/diagram" xmlns:a="http://schemas.openxmlformats.org/drawingml/2006/main">
  <dgm:ptLst>
    <dgm:pt modelId="{D00CB3C7-305E-4826-B908-044ED9807208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F0AD30E0-E989-4F98-A59A-4C3A69513F2B}">
      <dgm:prSet/>
      <dgm:spPr/>
      <dgm:t>
        <a:bodyPr/>
        <a:lstStyle/>
        <a:p>
          <a:pPr rtl="0"/>
          <a:r>
            <a:rPr lang="en-US" smtClean="0"/>
            <a:t>Obtain program measure data</a:t>
          </a:r>
          <a:endParaRPr lang="en-US"/>
        </a:p>
      </dgm:t>
    </dgm:pt>
    <dgm:pt modelId="{0ED1B82B-AAE4-4564-BF9B-057B215C137D}" type="parTrans" cxnId="{DD9EE4EC-4775-4C9B-BFE2-EE9C1BF18AD6}">
      <dgm:prSet/>
      <dgm:spPr/>
      <dgm:t>
        <a:bodyPr/>
        <a:lstStyle/>
        <a:p>
          <a:endParaRPr lang="en-US"/>
        </a:p>
      </dgm:t>
    </dgm:pt>
    <dgm:pt modelId="{09595325-F378-4A4A-BD97-77E9C3D3A766}" type="sibTrans" cxnId="{DD9EE4EC-4775-4C9B-BFE2-EE9C1BF18AD6}">
      <dgm:prSet/>
      <dgm:spPr/>
      <dgm:t>
        <a:bodyPr/>
        <a:lstStyle/>
        <a:p>
          <a:endParaRPr lang="en-US"/>
        </a:p>
      </dgm:t>
    </dgm:pt>
    <dgm:pt modelId="{09894A81-E5A9-4D06-B2C9-60C6DBB342A8}">
      <dgm:prSet/>
      <dgm:spPr/>
      <dgm:t>
        <a:bodyPr/>
        <a:lstStyle/>
        <a:p>
          <a:pPr rtl="0"/>
          <a:r>
            <a:rPr lang="en-US" smtClean="0"/>
            <a:t>Obtain usage data</a:t>
          </a:r>
          <a:endParaRPr lang="en-US"/>
        </a:p>
      </dgm:t>
    </dgm:pt>
    <dgm:pt modelId="{A490FE60-6081-4F58-9529-05E093E27A79}" type="parTrans" cxnId="{89555BDD-4226-4AFB-9B81-487008E32E34}">
      <dgm:prSet/>
      <dgm:spPr/>
      <dgm:t>
        <a:bodyPr/>
        <a:lstStyle/>
        <a:p>
          <a:endParaRPr lang="en-US"/>
        </a:p>
      </dgm:t>
    </dgm:pt>
    <dgm:pt modelId="{FA9548AA-9DB1-41B4-AA31-CB645B4216BB}" type="sibTrans" cxnId="{89555BDD-4226-4AFB-9B81-487008E32E34}">
      <dgm:prSet/>
      <dgm:spPr/>
      <dgm:t>
        <a:bodyPr/>
        <a:lstStyle/>
        <a:p>
          <a:endParaRPr lang="en-US"/>
        </a:p>
      </dgm:t>
    </dgm:pt>
    <dgm:pt modelId="{783186AB-5709-4741-95EE-2B2BA088A5AC}">
      <dgm:prSet/>
      <dgm:spPr/>
      <dgm:t>
        <a:bodyPr/>
        <a:lstStyle/>
        <a:p>
          <a:pPr rtl="0"/>
          <a:r>
            <a:rPr lang="en-US" smtClean="0"/>
            <a:t>Obtain weather data</a:t>
          </a:r>
          <a:endParaRPr lang="en-US"/>
        </a:p>
      </dgm:t>
    </dgm:pt>
    <dgm:pt modelId="{E1A70C41-5057-4EA9-B74F-5C7EA6208139}" type="parTrans" cxnId="{0843AE0C-977F-4A18-9BAD-6791D9AE4333}">
      <dgm:prSet/>
      <dgm:spPr/>
      <dgm:t>
        <a:bodyPr/>
        <a:lstStyle/>
        <a:p>
          <a:endParaRPr lang="en-US"/>
        </a:p>
      </dgm:t>
    </dgm:pt>
    <dgm:pt modelId="{31AC81A3-103C-4706-8F57-FF7FF6318D4B}" type="sibTrans" cxnId="{0843AE0C-977F-4A18-9BAD-6791D9AE4333}">
      <dgm:prSet/>
      <dgm:spPr/>
      <dgm:t>
        <a:bodyPr/>
        <a:lstStyle/>
        <a:p>
          <a:endParaRPr lang="en-US"/>
        </a:p>
      </dgm:t>
    </dgm:pt>
    <dgm:pt modelId="{EEF423DA-783A-4F46-84A7-6DEEB754B842}">
      <dgm:prSet/>
      <dgm:spPr/>
      <dgm:t>
        <a:bodyPr/>
        <a:lstStyle/>
        <a:p>
          <a:pPr rtl="0"/>
          <a:r>
            <a:rPr lang="en-US" smtClean="0"/>
            <a:t>Weather normalize the data</a:t>
          </a:r>
          <a:endParaRPr lang="en-US"/>
        </a:p>
      </dgm:t>
    </dgm:pt>
    <dgm:pt modelId="{616324F5-5A06-449D-AB5E-0FDDD39735AE}" type="parTrans" cxnId="{9DB7346C-5F77-4478-9858-EDB157916DB8}">
      <dgm:prSet/>
      <dgm:spPr/>
      <dgm:t>
        <a:bodyPr/>
        <a:lstStyle/>
        <a:p>
          <a:endParaRPr lang="en-US"/>
        </a:p>
      </dgm:t>
    </dgm:pt>
    <dgm:pt modelId="{9CF23BAC-0EB5-43AA-9F23-F080816024BD}" type="sibTrans" cxnId="{9DB7346C-5F77-4478-9858-EDB157916DB8}">
      <dgm:prSet/>
      <dgm:spPr/>
      <dgm:t>
        <a:bodyPr/>
        <a:lstStyle/>
        <a:p>
          <a:endParaRPr lang="en-US"/>
        </a:p>
      </dgm:t>
    </dgm:pt>
    <dgm:pt modelId="{848E5E00-3A3D-4263-8521-B225E9678EF0}">
      <dgm:prSet/>
      <dgm:spPr/>
      <dgm:t>
        <a:bodyPr/>
        <a:lstStyle/>
        <a:p>
          <a:pPr rtl="0"/>
          <a:r>
            <a:rPr lang="en-US" smtClean="0"/>
            <a:t>Compare change for treatment and comparison groups</a:t>
          </a:r>
          <a:endParaRPr lang="en-US"/>
        </a:p>
      </dgm:t>
    </dgm:pt>
    <dgm:pt modelId="{776B1323-9F38-4DF3-A2A2-8C2CF670E2D1}" type="parTrans" cxnId="{EA07F35B-1DCB-41E2-9C62-664E3F7B96A7}">
      <dgm:prSet/>
      <dgm:spPr/>
      <dgm:t>
        <a:bodyPr/>
        <a:lstStyle/>
        <a:p>
          <a:endParaRPr lang="en-US"/>
        </a:p>
      </dgm:t>
    </dgm:pt>
    <dgm:pt modelId="{77131080-21B9-42CC-9224-CE3E05252498}" type="sibTrans" cxnId="{EA07F35B-1DCB-41E2-9C62-664E3F7B96A7}">
      <dgm:prSet/>
      <dgm:spPr/>
      <dgm:t>
        <a:bodyPr/>
        <a:lstStyle/>
        <a:p>
          <a:endParaRPr lang="en-US"/>
        </a:p>
      </dgm:t>
    </dgm:pt>
    <dgm:pt modelId="{4D8B7110-63D6-4968-8468-08F08E29AA60}" type="pres">
      <dgm:prSet presAssocID="{D00CB3C7-305E-4826-B908-044ED9807208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9D4FAB19-6109-462E-9F6C-A00973F128EE}" type="pres">
      <dgm:prSet presAssocID="{D00CB3C7-305E-4826-B908-044ED9807208}" presName="Name1" presStyleCnt="0"/>
      <dgm:spPr/>
    </dgm:pt>
    <dgm:pt modelId="{CA8BAB1D-79F9-485B-A3C5-4224D6CC3E57}" type="pres">
      <dgm:prSet presAssocID="{D00CB3C7-305E-4826-B908-044ED9807208}" presName="cycle" presStyleCnt="0"/>
      <dgm:spPr/>
    </dgm:pt>
    <dgm:pt modelId="{A6BB2B74-F006-4C9A-A2D1-189DA768951F}" type="pres">
      <dgm:prSet presAssocID="{D00CB3C7-305E-4826-B908-044ED9807208}" presName="srcNode" presStyleLbl="node1" presStyleIdx="0" presStyleCnt="5"/>
      <dgm:spPr/>
    </dgm:pt>
    <dgm:pt modelId="{ADF8DC35-7A2D-45EF-A41F-263CE6CE1B33}" type="pres">
      <dgm:prSet presAssocID="{D00CB3C7-305E-4826-B908-044ED9807208}" presName="conn" presStyleLbl="parChTrans1D2" presStyleIdx="0" presStyleCnt="1"/>
      <dgm:spPr/>
      <dgm:t>
        <a:bodyPr/>
        <a:lstStyle/>
        <a:p>
          <a:endParaRPr lang="en-US"/>
        </a:p>
      </dgm:t>
    </dgm:pt>
    <dgm:pt modelId="{8E989AB1-98AA-4182-8D43-D5F844BD1FFB}" type="pres">
      <dgm:prSet presAssocID="{D00CB3C7-305E-4826-B908-044ED9807208}" presName="extraNode" presStyleLbl="node1" presStyleIdx="0" presStyleCnt="5"/>
      <dgm:spPr/>
    </dgm:pt>
    <dgm:pt modelId="{E65A3F29-FC83-480D-A012-2919E7320FB1}" type="pres">
      <dgm:prSet presAssocID="{D00CB3C7-305E-4826-B908-044ED9807208}" presName="dstNode" presStyleLbl="node1" presStyleIdx="0" presStyleCnt="5"/>
      <dgm:spPr/>
    </dgm:pt>
    <dgm:pt modelId="{22378C41-059C-4842-8DA4-3C2425793DF8}" type="pres">
      <dgm:prSet presAssocID="{F0AD30E0-E989-4F98-A59A-4C3A69513F2B}" presName="text_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6C176EB-63FB-449D-B97E-6180EEF6B92A}" type="pres">
      <dgm:prSet presAssocID="{F0AD30E0-E989-4F98-A59A-4C3A69513F2B}" presName="accent_1" presStyleCnt="0"/>
      <dgm:spPr/>
    </dgm:pt>
    <dgm:pt modelId="{04A5E005-3A9A-4835-8D69-78867295240E}" type="pres">
      <dgm:prSet presAssocID="{F0AD30E0-E989-4F98-A59A-4C3A69513F2B}" presName="accentRepeatNode" presStyleLbl="solidFgAcc1" presStyleIdx="0" presStyleCnt="5"/>
      <dgm:spPr/>
    </dgm:pt>
    <dgm:pt modelId="{F9FE3B33-334C-4D4D-B97E-81A00A49E233}" type="pres">
      <dgm:prSet presAssocID="{09894A81-E5A9-4D06-B2C9-60C6DBB342A8}" presName="text_2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3B062BC-45CC-47AB-890A-C1540C629B6E}" type="pres">
      <dgm:prSet presAssocID="{09894A81-E5A9-4D06-B2C9-60C6DBB342A8}" presName="accent_2" presStyleCnt="0"/>
      <dgm:spPr/>
    </dgm:pt>
    <dgm:pt modelId="{6F13A108-0D88-408D-82E1-0332C734AB11}" type="pres">
      <dgm:prSet presAssocID="{09894A81-E5A9-4D06-B2C9-60C6DBB342A8}" presName="accentRepeatNode" presStyleLbl="solidFgAcc1" presStyleIdx="1" presStyleCnt="5"/>
      <dgm:spPr/>
    </dgm:pt>
    <dgm:pt modelId="{95697B76-E733-43F0-8A0D-981D033BB4B7}" type="pres">
      <dgm:prSet presAssocID="{783186AB-5709-4741-95EE-2B2BA088A5AC}" presName="text_3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10EAECE-A721-4D64-A1BA-4D314EF862D0}" type="pres">
      <dgm:prSet presAssocID="{783186AB-5709-4741-95EE-2B2BA088A5AC}" presName="accent_3" presStyleCnt="0"/>
      <dgm:spPr/>
    </dgm:pt>
    <dgm:pt modelId="{08D86513-B200-444E-B32C-41FF06297D28}" type="pres">
      <dgm:prSet presAssocID="{783186AB-5709-4741-95EE-2B2BA088A5AC}" presName="accentRepeatNode" presStyleLbl="solidFgAcc1" presStyleIdx="2" presStyleCnt="5"/>
      <dgm:spPr/>
    </dgm:pt>
    <dgm:pt modelId="{F5B86DD5-A037-4A48-84E7-02519A7E1E14}" type="pres">
      <dgm:prSet presAssocID="{EEF423DA-783A-4F46-84A7-6DEEB754B842}" presName="text_4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70478E4-F0EB-4AAF-BC43-216694FB5DF4}" type="pres">
      <dgm:prSet presAssocID="{EEF423DA-783A-4F46-84A7-6DEEB754B842}" presName="accent_4" presStyleCnt="0"/>
      <dgm:spPr/>
    </dgm:pt>
    <dgm:pt modelId="{4862EAD2-DF8E-48CD-90E6-9ECEBF1B63E8}" type="pres">
      <dgm:prSet presAssocID="{EEF423DA-783A-4F46-84A7-6DEEB754B842}" presName="accentRepeatNode" presStyleLbl="solidFgAcc1" presStyleIdx="3" presStyleCnt="5"/>
      <dgm:spPr/>
    </dgm:pt>
    <dgm:pt modelId="{E186B86B-AAB8-4998-B6B9-F32F782E097F}" type="pres">
      <dgm:prSet presAssocID="{848E5E00-3A3D-4263-8521-B225E9678EF0}" presName="text_5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90F2CBE-834C-462A-98E9-20382B89E0FD}" type="pres">
      <dgm:prSet presAssocID="{848E5E00-3A3D-4263-8521-B225E9678EF0}" presName="accent_5" presStyleCnt="0"/>
      <dgm:spPr/>
    </dgm:pt>
    <dgm:pt modelId="{D56FBFE9-13E4-48D7-B998-0304864A28B8}" type="pres">
      <dgm:prSet presAssocID="{848E5E00-3A3D-4263-8521-B225E9678EF0}" presName="accentRepeatNode" presStyleLbl="solidFgAcc1" presStyleIdx="4" presStyleCnt="5"/>
      <dgm:spPr/>
    </dgm:pt>
  </dgm:ptLst>
  <dgm:cxnLst>
    <dgm:cxn modelId="{21E0D63F-4749-477F-968F-3D638AB1CFB5}" type="presOf" srcId="{09894A81-E5A9-4D06-B2C9-60C6DBB342A8}" destId="{F9FE3B33-334C-4D4D-B97E-81A00A49E233}" srcOrd="0" destOrd="0" presId="urn:microsoft.com/office/officeart/2008/layout/VerticalCurvedList"/>
    <dgm:cxn modelId="{837874FA-DFEE-4A1A-9B83-D9F82427225F}" type="presOf" srcId="{848E5E00-3A3D-4263-8521-B225E9678EF0}" destId="{E186B86B-AAB8-4998-B6B9-F32F782E097F}" srcOrd="0" destOrd="0" presId="urn:microsoft.com/office/officeart/2008/layout/VerticalCurvedList"/>
    <dgm:cxn modelId="{CAC79E1D-F2D3-470F-9865-171621A2EC21}" type="presOf" srcId="{D00CB3C7-305E-4826-B908-044ED9807208}" destId="{4D8B7110-63D6-4968-8468-08F08E29AA60}" srcOrd="0" destOrd="0" presId="urn:microsoft.com/office/officeart/2008/layout/VerticalCurvedList"/>
    <dgm:cxn modelId="{7BAF3794-C8C3-4964-A36A-3E10A2EF1EB5}" type="presOf" srcId="{F0AD30E0-E989-4F98-A59A-4C3A69513F2B}" destId="{22378C41-059C-4842-8DA4-3C2425793DF8}" srcOrd="0" destOrd="0" presId="urn:microsoft.com/office/officeart/2008/layout/VerticalCurvedList"/>
    <dgm:cxn modelId="{EDC4440E-A825-40AA-A48C-1824A189CCEE}" type="presOf" srcId="{783186AB-5709-4741-95EE-2B2BA088A5AC}" destId="{95697B76-E733-43F0-8A0D-981D033BB4B7}" srcOrd="0" destOrd="0" presId="urn:microsoft.com/office/officeart/2008/layout/VerticalCurvedList"/>
    <dgm:cxn modelId="{89555BDD-4226-4AFB-9B81-487008E32E34}" srcId="{D00CB3C7-305E-4826-B908-044ED9807208}" destId="{09894A81-E5A9-4D06-B2C9-60C6DBB342A8}" srcOrd="1" destOrd="0" parTransId="{A490FE60-6081-4F58-9529-05E093E27A79}" sibTransId="{FA9548AA-9DB1-41B4-AA31-CB645B4216BB}"/>
    <dgm:cxn modelId="{DD9EE4EC-4775-4C9B-BFE2-EE9C1BF18AD6}" srcId="{D00CB3C7-305E-4826-B908-044ED9807208}" destId="{F0AD30E0-E989-4F98-A59A-4C3A69513F2B}" srcOrd="0" destOrd="0" parTransId="{0ED1B82B-AAE4-4564-BF9B-057B215C137D}" sibTransId="{09595325-F378-4A4A-BD97-77E9C3D3A766}"/>
    <dgm:cxn modelId="{7C27CD50-3DCE-44FF-BEBF-FCBDB5CBB93A}" type="presOf" srcId="{09595325-F378-4A4A-BD97-77E9C3D3A766}" destId="{ADF8DC35-7A2D-45EF-A41F-263CE6CE1B33}" srcOrd="0" destOrd="0" presId="urn:microsoft.com/office/officeart/2008/layout/VerticalCurvedList"/>
    <dgm:cxn modelId="{9DB7346C-5F77-4478-9858-EDB157916DB8}" srcId="{D00CB3C7-305E-4826-B908-044ED9807208}" destId="{EEF423DA-783A-4F46-84A7-6DEEB754B842}" srcOrd="3" destOrd="0" parTransId="{616324F5-5A06-449D-AB5E-0FDDD39735AE}" sibTransId="{9CF23BAC-0EB5-43AA-9F23-F080816024BD}"/>
    <dgm:cxn modelId="{EA07F35B-1DCB-41E2-9C62-664E3F7B96A7}" srcId="{D00CB3C7-305E-4826-B908-044ED9807208}" destId="{848E5E00-3A3D-4263-8521-B225E9678EF0}" srcOrd="4" destOrd="0" parTransId="{776B1323-9F38-4DF3-A2A2-8C2CF670E2D1}" sibTransId="{77131080-21B9-42CC-9224-CE3E05252498}"/>
    <dgm:cxn modelId="{0843AE0C-977F-4A18-9BAD-6791D9AE4333}" srcId="{D00CB3C7-305E-4826-B908-044ED9807208}" destId="{783186AB-5709-4741-95EE-2B2BA088A5AC}" srcOrd="2" destOrd="0" parTransId="{E1A70C41-5057-4EA9-B74F-5C7EA6208139}" sibTransId="{31AC81A3-103C-4706-8F57-FF7FF6318D4B}"/>
    <dgm:cxn modelId="{282C5FA1-E010-490E-B9C5-686861DE5533}" type="presOf" srcId="{EEF423DA-783A-4F46-84A7-6DEEB754B842}" destId="{F5B86DD5-A037-4A48-84E7-02519A7E1E14}" srcOrd="0" destOrd="0" presId="urn:microsoft.com/office/officeart/2008/layout/VerticalCurvedList"/>
    <dgm:cxn modelId="{AD3647D8-5DB2-4189-A0F1-C8B1FDFC10F6}" type="presParOf" srcId="{4D8B7110-63D6-4968-8468-08F08E29AA60}" destId="{9D4FAB19-6109-462E-9F6C-A00973F128EE}" srcOrd="0" destOrd="0" presId="urn:microsoft.com/office/officeart/2008/layout/VerticalCurvedList"/>
    <dgm:cxn modelId="{92397179-21F1-4F32-A68A-08A6B3E5B536}" type="presParOf" srcId="{9D4FAB19-6109-462E-9F6C-A00973F128EE}" destId="{CA8BAB1D-79F9-485B-A3C5-4224D6CC3E57}" srcOrd="0" destOrd="0" presId="urn:microsoft.com/office/officeart/2008/layout/VerticalCurvedList"/>
    <dgm:cxn modelId="{C462687D-3EA6-4493-9303-0B38471630EC}" type="presParOf" srcId="{CA8BAB1D-79F9-485B-A3C5-4224D6CC3E57}" destId="{A6BB2B74-F006-4C9A-A2D1-189DA768951F}" srcOrd="0" destOrd="0" presId="urn:microsoft.com/office/officeart/2008/layout/VerticalCurvedList"/>
    <dgm:cxn modelId="{1F78D2CA-B3E5-44B7-84C9-2723A26722EA}" type="presParOf" srcId="{CA8BAB1D-79F9-485B-A3C5-4224D6CC3E57}" destId="{ADF8DC35-7A2D-45EF-A41F-263CE6CE1B33}" srcOrd="1" destOrd="0" presId="urn:microsoft.com/office/officeart/2008/layout/VerticalCurvedList"/>
    <dgm:cxn modelId="{55705898-8EEC-4DC2-9BA2-D06CA25089B5}" type="presParOf" srcId="{CA8BAB1D-79F9-485B-A3C5-4224D6CC3E57}" destId="{8E989AB1-98AA-4182-8D43-D5F844BD1FFB}" srcOrd="2" destOrd="0" presId="urn:microsoft.com/office/officeart/2008/layout/VerticalCurvedList"/>
    <dgm:cxn modelId="{4539AE7E-F897-4733-A319-4A5727986696}" type="presParOf" srcId="{CA8BAB1D-79F9-485B-A3C5-4224D6CC3E57}" destId="{E65A3F29-FC83-480D-A012-2919E7320FB1}" srcOrd="3" destOrd="0" presId="urn:microsoft.com/office/officeart/2008/layout/VerticalCurvedList"/>
    <dgm:cxn modelId="{5CD6207B-B45A-49DB-9336-3BDE85FE5858}" type="presParOf" srcId="{9D4FAB19-6109-462E-9F6C-A00973F128EE}" destId="{22378C41-059C-4842-8DA4-3C2425793DF8}" srcOrd="1" destOrd="0" presId="urn:microsoft.com/office/officeart/2008/layout/VerticalCurvedList"/>
    <dgm:cxn modelId="{31BA7362-766D-417A-9CF5-1E3E574028EE}" type="presParOf" srcId="{9D4FAB19-6109-462E-9F6C-A00973F128EE}" destId="{86C176EB-63FB-449D-B97E-6180EEF6B92A}" srcOrd="2" destOrd="0" presId="urn:microsoft.com/office/officeart/2008/layout/VerticalCurvedList"/>
    <dgm:cxn modelId="{FCADA53F-E8E5-4906-8CC9-211A31BF78E1}" type="presParOf" srcId="{86C176EB-63FB-449D-B97E-6180EEF6B92A}" destId="{04A5E005-3A9A-4835-8D69-78867295240E}" srcOrd="0" destOrd="0" presId="urn:microsoft.com/office/officeart/2008/layout/VerticalCurvedList"/>
    <dgm:cxn modelId="{463389CC-926A-4DE9-B6EF-97B9E4A4E41D}" type="presParOf" srcId="{9D4FAB19-6109-462E-9F6C-A00973F128EE}" destId="{F9FE3B33-334C-4D4D-B97E-81A00A49E233}" srcOrd="3" destOrd="0" presId="urn:microsoft.com/office/officeart/2008/layout/VerticalCurvedList"/>
    <dgm:cxn modelId="{34852B8D-191C-4EEC-BDE9-FC469B1A88AB}" type="presParOf" srcId="{9D4FAB19-6109-462E-9F6C-A00973F128EE}" destId="{E3B062BC-45CC-47AB-890A-C1540C629B6E}" srcOrd="4" destOrd="0" presId="urn:microsoft.com/office/officeart/2008/layout/VerticalCurvedList"/>
    <dgm:cxn modelId="{6FCDC7DC-9665-42FB-9CCD-D6800C5C6FA7}" type="presParOf" srcId="{E3B062BC-45CC-47AB-890A-C1540C629B6E}" destId="{6F13A108-0D88-408D-82E1-0332C734AB11}" srcOrd="0" destOrd="0" presId="urn:microsoft.com/office/officeart/2008/layout/VerticalCurvedList"/>
    <dgm:cxn modelId="{11401A9B-9391-4991-ABF0-3F2A1CB6E885}" type="presParOf" srcId="{9D4FAB19-6109-462E-9F6C-A00973F128EE}" destId="{95697B76-E733-43F0-8A0D-981D033BB4B7}" srcOrd="5" destOrd="0" presId="urn:microsoft.com/office/officeart/2008/layout/VerticalCurvedList"/>
    <dgm:cxn modelId="{5B5FF22A-267B-4046-9174-EAAB7DA2FAD0}" type="presParOf" srcId="{9D4FAB19-6109-462E-9F6C-A00973F128EE}" destId="{210EAECE-A721-4D64-A1BA-4D314EF862D0}" srcOrd="6" destOrd="0" presId="urn:microsoft.com/office/officeart/2008/layout/VerticalCurvedList"/>
    <dgm:cxn modelId="{FFE0F4F5-119A-48CC-9A6B-6732540F8EF0}" type="presParOf" srcId="{210EAECE-A721-4D64-A1BA-4D314EF862D0}" destId="{08D86513-B200-444E-B32C-41FF06297D28}" srcOrd="0" destOrd="0" presId="urn:microsoft.com/office/officeart/2008/layout/VerticalCurvedList"/>
    <dgm:cxn modelId="{F4138F78-9BBB-4F9C-B85B-7217EF980260}" type="presParOf" srcId="{9D4FAB19-6109-462E-9F6C-A00973F128EE}" destId="{F5B86DD5-A037-4A48-84E7-02519A7E1E14}" srcOrd="7" destOrd="0" presId="urn:microsoft.com/office/officeart/2008/layout/VerticalCurvedList"/>
    <dgm:cxn modelId="{78C5C3F5-38C5-4FAA-B881-9F39BE955F3A}" type="presParOf" srcId="{9D4FAB19-6109-462E-9F6C-A00973F128EE}" destId="{D70478E4-F0EB-4AAF-BC43-216694FB5DF4}" srcOrd="8" destOrd="0" presId="urn:microsoft.com/office/officeart/2008/layout/VerticalCurvedList"/>
    <dgm:cxn modelId="{96E54E32-2BBA-4DDF-A85C-5631747E3794}" type="presParOf" srcId="{D70478E4-F0EB-4AAF-BC43-216694FB5DF4}" destId="{4862EAD2-DF8E-48CD-90E6-9ECEBF1B63E8}" srcOrd="0" destOrd="0" presId="urn:microsoft.com/office/officeart/2008/layout/VerticalCurvedList"/>
    <dgm:cxn modelId="{932CEC9D-BC69-4846-80D4-3447A3F13011}" type="presParOf" srcId="{9D4FAB19-6109-462E-9F6C-A00973F128EE}" destId="{E186B86B-AAB8-4998-B6B9-F32F782E097F}" srcOrd="9" destOrd="0" presId="urn:microsoft.com/office/officeart/2008/layout/VerticalCurvedList"/>
    <dgm:cxn modelId="{37E1DC3A-1D0B-4EF0-9F21-989FC95F76A1}" type="presParOf" srcId="{9D4FAB19-6109-462E-9F6C-A00973F128EE}" destId="{A90F2CBE-834C-462A-98E9-20382B89E0FD}" srcOrd="10" destOrd="0" presId="urn:microsoft.com/office/officeart/2008/layout/VerticalCurvedList"/>
    <dgm:cxn modelId="{0CB2308F-AA1A-47E6-8129-DEA60E583EEF}" type="presParOf" srcId="{A90F2CBE-834C-462A-98E9-20382B89E0FD}" destId="{D56FBFE9-13E4-48D7-B998-0304864A28B8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5.xml><?xml version="1.0" encoding="utf-8"?>
<dgm:dataModel xmlns:dgm="http://schemas.openxmlformats.org/drawingml/2006/diagram" xmlns:a="http://schemas.openxmlformats.org/drawingml/2006/main">
  <dgm:ptLst>
    <dgm:pt modelId="{08017B0C-A737-4DF5-B41C-7AC17F1C59D8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4AB7C48-C503-4E2E-A870-2C269E4068E4}">
      <dgm:prSet/>
      <dgm:spPr/>
      <dgm:t>
        <a:bodyPr/>
        <a:lstStyle/>
        <a:p>
          <a:pPr rtl="0"/>
          <a:r>
            <a:rPr lang="en-US" smtClean="0"/>
            <a:t>Usage Impact Methodology</a:t>
          </a:r>
          <a:endParaRPr lang="en-US"/>
        </a:p>
      </dgm:t>
    </dgm:pt>
    <dgm:pt modelId="{42914DF7-D6B0-4A8B-B56C-44CE9CAAAF87}" type="parTrans" cxnId="{B8F1E4D8-04C7-4AB7-9A8D-B74188883C46}">
      <dgm:prSet/>
      <dgm:spPr/>
      <dgm:t>
        <a:bodyPr/>
        <a:lstStyle/>
        <a:p>
          <a:endParaRPr lang="en-US"/>
        </a:p>
      </dgm:t>
    </dgm:pt>
    <dgm:pt modelId="{69A365B8-4E48-48E4-8411-8340698178A8}" type="sibTrans" cxnId="{B8F1E4D8-04C7-4AB7-9A8D-B74188883C46}">
      <dgm:prSet/>
      <dgm:spPr/>
      <dgm:t>
        <a:bodyPr/>
        <a:lstStyle/>
        <a:p>
          <a:endParaRPr lang="en-US"/>
        </a:p>
      </dgm:t>
    </dgm:pt>
    <dgm:pt modelId="{4F4C1EEE-C8E7-433E-9A65-EBB7F309355C}">
      <dgm:prSet/>
      <dgm:spPr/>
      <dgm:t>
        <a:bodyPr/>
        <a:lstStyle/>
        <a:p>
          <a:pPr rtl="0"/>
          <a:r>
            <a:rPr lang="en-US" smtClean="0"/>
            <a:t>Run regression to determine measure specific impacts</a:t>
          </a:r>
          <a:endParaRPr lang="en-US"/>
        </a:p>
      </dgm:t>
    </dgm:pt>
    <dgm:pt modelId="{EB537565-AA12-455E-B4F4-DB31996F7975}" type="parTrans" cxnId="{A222211A-C28D-43D0-8B88-99295235D7D7}">
      <dgm:prSet/>
      <dgm:spPr/>
      <dgm:t>
        <a:bodyPr/>
        <a:lstStyle/>
        <a:p>
          <a:endParaRPr lang="en-US"/>
        </a:p>
      </dgm:t>
    </dgm:pt>
    <dgm:pt modelId="{BF9FFAEC-184C-40CE-AABC-1B259C9251CA}" type="sibTrans" cxnId="{A222211A-C28D-43D0-8B88-99295235D7D7}">
      <dgm:prSet/>
      <dgm:spPr/>
      <dgm:t>
        <a:bodyPr/>
        <a:lstStyle/>
        <a:p>
          <a:endParaRPr lang="en-US"/>
        </a:p>
      </dgm:t>
    </dgm:pt>
    <dgm:pt modelId="{6484A6E7-EE0C-42A3-B261-07DD2BECEF37}">
      <dgm:prSet/>
      <dgm:spPr/>
      <dgm:t>
        <a:bodyPr/>
        <a:lstStyle/>
        <a:p>
          <a:pPr rtl="0"/>
          <a:r>
            <a:rPr lang="en-US" smtClean="0"/>
            <a:t>Usage change = α + β * household characteristics + γ</a:t>
          </a:r>
          <a:r>
            <a:rPr lang="en-US" baseline="30000" smtClean="0"/>
            <a:t>1</a:t>
          </a:r>
          <a:r>
            <a:rPr lang="en-US" smtClean="0"/>
            <a:t>* measure</a:t>
          </a:r>
          <a:r>
            <a:rPr lang="en-US" baseline="30000" smtClean="0"/>
            <a:t>1</a:t>
          </a:r>
          <a:r>
            <a:rPr lang="en-US" smtClean="0"/>
            <a:t> + γ</a:t>
          </a:r>
          <a:r>
            <a:rPr lang="en-US" baseline="30000" smtClean="0"/>
            <a:t>2</a:t>
          </a:r>
          <a:r>
            <a:rPr lang="en-US" smtClean="0"/>
            <a:t>* measure</a:t>
          </a:r>
          <a:r>
            <a:rPr lang="en-US" baseline="30000" smtClean="0"/>
            <a:t>2</a:t>
          </a:r>
          <a:r>
            <a:rPr lang="en-US" smtClean="0"/>
            <a:t> + γ</a:t>
          </a:r>
          <a:r>
            <a:rPr lang="en-US" baseline="30000" smtClean="0"/>
            <a:t>3</a:t>
          </a:r>
          <a:r>
            <a:rPr lang="en-US" smtClean="0"/>
            <a:t>* measure</a:t>
          </a:r>
          <a:r>
            <a:rPr lang="en-US" baseline="30000" smtClean="0"/>
            <a:t>3</a:t>
          </a:r>
          <a:r>
            <a:rPr lang="en-US" smtClean="0"/>
            <a:t> + μ</a:t>
          </a:r>
          <a:endParaRPr lang="en-US"/>
        </a:p>
      </dgm:t>
    </dgm:pt>
    <dgm:pt modelId="{0F4A423D-7901-4647-BEC6-E35326464D7B}" type="parTrans" cxnId="{8BC48B20-50E0-4242-9086-472BC55ADBB9}">
      <dgm:prSet/>
      <dgm:spPr/>
      <dgm:t>
        <a:bodyPr/>
        <a:lstStyle/>
        <a:p>
          <a:endParaRPr lang="en-US"/>
        </a:p>
      </dgm:t>
    </dgm:pt>
    <dgm:pt modelId="{60165219-4098-420F-893A-CCCB4E66D123}" type="sibTrans" cxnId="{8BC48B20-50E0-4242-9086-472BC55ADBB9}">
      <dgm:prSet/>
      <dgm:spPr/>
      <dgm:t>
        <a:bodyPr/>
        <a:lstStyle/>
        <a:p>
          <a:endParaRPr lang="en-US"/>
        </a:p>
      </dgm:t>
    </dgm:pt>
    <dgm:pt modelId="{215F5656-D9D0-4AB7-A8F2-53BFF9306137}" type="pres">
      <dgm:prSet presAssocID="{08017B0C-A737-4DF5-B41C-7AC17F1C59D8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299E4B63-44CD-4AF2-9EA8-4BBE1F972F26}" type="pres">
      <dgm:prSet presAssocID="{54AB7C48-C503-4E2E-A870-2C269E4068E4}" presName="parentText" presStyleLbl="node1" presStyleIdx="0" presStyleCnt="1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381A142-2FBF-4CDA-BDCD-0143495798FE}" type="pres">
      <dgm:prSet presAssocID="{54AB7C48-C503-4E2E-A870-2C269E4068E4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1F09777-37F8-452D-9240-04CA43ADF7E7}" type="presOf" srcId="{54AB7C48-C503-4E2E-A870-2C269E4068E4}" destId="{299E4B63-44CD-4AF2-9EA8-4BBE1F972F26}" srcOrd="0" destOrd="0" presId="urn:microsoft.com/office/officeart/2005/8/layout/vList2"/>
    <dgm:cxn modelId="{0584AE39-2208-4D63-8D72-CC02E20680FF}" type="presOf" srcId="{08017B0C-A737-4DF5-B41C-7AC17F1C59D8}" destId="{215F5656-D9D0-4AB7-A8F2-53BFF9306137}" srcOrd="0" destOrd="0" presId="urn:microsoft.com/office/officeart/2005/8/layout/vList2"/>
    <dgm:cxn modelId="{B8F1E4D8-04C7-4AB7-9A8D-B74188883C46}" srcId="{08017B0C-A737-4DF5-B41C-7AC17F1C59D8}" destId="{54AB7C48-C503-4E2E-A870-2C269E4068E4}" srcOrd="0" destOrd="0" parTransId="{42914DF7-D6B0-4A8B-B56C-44CE9CAAAF87}" sibTransId="{69A365B8-4E48-48E4-8411-8340698178A8}"/>
    <dgm:cxn modelId="{A222211A-C28D-43D0-8B88-99295235D7D7}" srcId="{54AB7C48-C503-4E2E-A870-2C269E4068E4}" destId="{4F4C1EEE-C8E7-433E-9A65-EBB7F309355C}" srcOrd="0" destOrd="0" parTransId="{EB537565-AA12-455E-B4F4-DB31996F7975}" sibTransId="{BF9FFAEC-184C-40CE-AABC-1B259C9251CA}"/>
    <dgm:cxn modelId="{B20B2C8B-2EF3-42D5-B040-61165634315F}" type="presOf" srcId="{6484A6E7-EE0C-42A3-B261-07DD2BECEF37}" destId="{4381A142-2FBF-4CDA-BDCD-0143495798FE}" srcOrd="0" destOrd="1" presId="urn:microsoft.com/office/officeart/2005/8/layout/vList2"/>
    <dgm:cxn modelId="{80FAD05C-00BA-470D-BE8C-B4838A427A75}" type="presOf" srcId="{4F4C1EEE-C8E7-433E-9A65-EBB7F309355C}" destId="{4381A142-2FBF-4CDA-BDCD-0143495798FE}" srcOrd="0" destOrd="0" presId="urn:microsoft.com/office/officeart/2005/8/layout/vList2"/>
    <dgm:cxn modelId="{8BC48B20-50E0-4242-9086-472BC55ADBB9}" srcId="{54AB7C48-C503-4E2E-A870-2C269E4068E4}" destId="{6484A6E7-EE0C-42A3-B261-07DD2BECEF37}" srcOrd="1" destOrd="0" parTransId="{0F4A423D-7901-4647-BEC6-E35326464D7B}" sibTransId="{60165219-4098-420F-893A-CCCB4E66D123}"/>
    <dgm:cxn modelId="{5D7A2987-9967-4553-9028-9D0E1C2888F5}" type="presParOf" srcId="{215F5656-D9D0-4AB7-A8F2-53BFF9306137}" destId="{299E4B63-44CD-4AF2-9EA8-4BBE1F972F26}" srcOrd="0" destOrd="0" presId="urn:microsoft.com/office/officeart/2005/8/layout/vList2"/>
    <dgm:cxn modelId="{DAD993D8-B13C-477B-8473-124F27AC25D3}" type="presParOf" srcId="{215F5656-D9D0-4AB7-A8F2-53BFF9306137}" destId="{4381A142-2FBF-4CDA-BDCD-0143495798FE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6.xml><?xml version="1.0" encoding="utf-8"?>
<dgm:dataModel xmlns:dgm="http://schemas.openxmlformats.org/drawingml/2006/diagram" xmlns:a="http://schemas.openxmlformats.org/drawingml/2006/main">
  <dgm:ptLst>
    <dgm:pt modelId="{B162E33C-0739-487C-AC00-E8B6479ACD96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2BB6694-8916-476C-84C4-31B12A06A14F}">
      <dgm:prSet/>
      <dgm:spPr/>
      <dgm:t>
        <a:bodyPr/>
        <a:lstStyle/>
        <a:p>
          <a:pPr rtl="0"/>
          <a:r>
            <a:rPr lang="en-US" dirty="0" smtClean="0"/>
            <a:t>Estimate the impact of the program on energy usage</a:t>
          </a:r>
          <a:endParaRPr lang="en-US" dirty="0"/>
        </a:p>
      </dgm:t>
    </dgm:pt>
    <dgm:pt modelId="{E09F4342-0A90-4B71-BABE-294B277E482D}" type="parTrans" cxnId="{A8301732-6DD1-4D58-98B3-348DEE70CDAB}">
      <dgm:prSet/>
      <dgm:spPr/>
      <dgm:t>
        <a:bodyPr/>
        <a:lstStyle/>
        <a:p>
          <a:endParaRPr lang="en-US"/>
        </a:p>
      </dgm:t>
    </dgm:pt>
    <dgm:pt modelId="{6B456EEA-5CC6-4470-9A50-624CD8075A57}" type="sibTrans" cxnId="{A8301732-6DD1-4D58-98B3-348DEE70CDAB}">
      <dgm:prSet/>
      <dgm:spPr/>
      <dgm:t>
        <a:bodyPr/>
        <a:lstStyle/>
        <a:p>
          <a:endParaRPr lang="en-US"/>
        </a:p>
      </dgm:t>
    </dgm:pt>
    <dgm:pt modelId="{F9150880-96DA-4CF3-9431-1D346371BDD5}">
      <dgm:prSet/>
      <dgm:spPr/>
      <dgm:t>
        <a:bodyPr/>
        <a:lstStyle/>
        <a:p>
          <a:pPr rtl="0"/>
          <a:r>
            <a:rPr lang="en-US" dirty="0" smtClean="0"/>
            <a:t>Determine impacts of different measures</a:t>
          </a:r>
          <a:endParaRPr lang="en-US" dirty="0"/>
        </a:p>
      </dgm:t>
    </dgm:pt>
    <dgm:pt modelId="{5E63DADF-1BAC-426B-8484-514C824A73E4}" type="parTrans" cxnId="{9FDD1A90-A07B-437D-A81E-688BDA2DA7BD}">
      <dgm:prSet/>
      <dgm:spPr/>
      <dgm:t>
        <a:bodyPr/>
        <a:lstStyle/>
        <a:p>
          <a:endParaRPr lang="en-US"/>
        </a:p>
      </dgm:t>
    </dgm:pt>
    <dgm:pt modelId="{E403BEDB-B937-42ED-B4A5-0657AB50D947}" type="sibTrans" cxnId="{9FDD1A90-A07B-437D-A81E-688BDA2DA7BD}">
      <dgm:prSet/>
      <dgm:spPr/>
      <dgm:t>
        <a:bodyPr/>
        <a:lstStyle/>
        <a:p>
          <a:endParaRPr lang="en-US"/>
        </a:p>
      </dgm:t>
    </dgm:pt>
    <dgm:pt modelId="{6D1BD6C5-5E1B-4DEC-8E73-A9A107F9B159}">
      <dgm:prSet/>
      <dgm:spPr/>
      <dgm:t>
        <a:bodyPr/>
        <a:lstStyle/>
        <a:p>
          <a:pPr rtl="0"/>
          <a:r>
            <a:rPr lang="en-US" dirty="0" smtClean="0"/>
            <a:t>Determine effectiveness of different providers</a:t>
          </a:r>
          <a:endParaRPr lang="en-US" dirty="0"/>
        </a:p>
      </dgm:t>
    </dgm:pt>
    <dgm:pt modelId="{0A6E9A82-7CC5-4098-AB8B-AA61F342C520}" type="parTrans" cxnId="{E1F72C8D-6F2A-4019-9938-F1F66AA0A0E1}">
      <dgm:prSet/>
      <dgm:spPr/>
      <dgm:t>
        <a:bodyPr/>
        <a:lstStyle/>
        <a:p>
          <a:endParaRPr lang="en-US"/>
        </a:p>
      </dgm:t>
    </dgm:pt>
    <dgm:pt modelId="{31EB653E-6AF3-4AC9-89AB-4DC4D33E9149}" type="sibTrans" cxnId="{E1F72C8D-6F2A-4019-9938-F1F66AA0A0E1}">
      <dgm:prSet/>
      <dgm:spPr/>
      <dgm:t>
        <a:bodyPr/>
        <a:lstStyle/>
        <a:p>
          <a:endParaRPr lang="en-US"/>
        </a:p>
      </dgm:t>
    </dgm:pt>
    <dgm:pt modelId="{6999F9FA-C753-4206-B6C7-F75A74256F19}">
      <dgm:prSet/>
      <dgm:spPr/>
      <dgm:t>
        <a:bodyPr/>
        <a:lstStyle/>
        <a:p>
          <a:pPr rtl="0"/>
          <a:r>
            <a:rPr lang="en-US" smtClean="0"/>
            <a:t>Assess savings by participant characteristics</a:t>
          </a:r>
          <a:endParaRPr lang="en-US"/>
        </a:p>
      </dgm:t>
    </dgm:pt>
    <dgm:pt modelId="{F8F3C12D-8E20-40CE-85FD-A7A226B40867}" type="parTrans" cxnId="{30B6EB83-CE68-4E7B-A4CB-C37BC85C8980}">
      <dgm:prSet/>
      <dgm:spPr/>
      <dgm:t>
        <a:bodyPr/>
        <a:lstStyle/>
        <a:p>
          <a:endParaRPr lang="en-US"/>
        </a:p>
      </dgm:t>
    </dgm:pt>
    <dgm:pt modelId="{F2820C8E-3F64-4CEA-A3B5-456AA43DC323}" type="sibTrans" cxnId="{30B6EB83-CE68-4E7B-A4CB-C37BC85C8980}">
      <dgm:prSet/>
      <dgm:spPr/>
      <dgm:t>
        <a:bodyPr/>
        <a:lstStyle/>
        <a:p>
          <a:endParaRPr lang="en-US"/>
        </a:p>
      </dgm:t>
    </dgm:pt>
    <dgm:pt modelId="{9D77BCB4-8DAE-45F5-B2F6-807DC2F7CCAE}">
      <dgm:prSet/>
      <dgm:spPr/>
      <dgm:t>
        <a:bodyPr/>
        <a:lstStyle/>
        <a:p>
          <a:pPr rtl="0"/>
          <a:r>
            <a:rPr lang="en-US" dirty="0" smtClean="0"/>
            <a:t>Data Used as Inputs</a:t>
          </a:r>
          <a:endParaRPr lang="en-US" dirty="0"/>
        </a:p>
      </dgm:t>
    </dgm:pt>
    <dgm:pt modelId="{55AD93AE-486A-413A-8AD3-D0C9389FCFD4}" type="parTrans" cxnId="{76707547-31EF-4F3D-B719-46B279618AE5}">
      <dgm:prSet/>
      <dgm:spPr/>
      <dgm:t>
        <a:bodyPr/>
        <a:lstStyle/>
        <a:p>
          <a:endParaRPr lang="en-US"/>
        </a:p>
      </dgm:t>
    </dgm:pt>
    <dgm:pt modelId="{47CF4BCA-7147-4211-91DF-393FBBC07295}" type="sibTrans" cxnId="{76707547-31EF-4F3D-B719-46B279618AE5}">
      <dgm:prSet/>
      <dgm:spPr/>
      <dgm:t>
        <a:bodyPr/>
        <a:lstStyle/>
        <a:p>
          <a:endParaRPr lang="en-US"/>
        </a:p>
      </dgm:t>
    </dgm:pt>
    <dgm:pt modelId="{1B3ED241-3053-4B4B-9FEC-B6E35EE0A22F}">
      <dgm:prSet/>
      <dgm:spPr/>
      <dgm:t>
        <a:bodyPr/>
        <a:lstStyle/>
        <a:p>
          <a:pPr rtl="0"/>
          <a:r>
            <a:rPr lang="en-US" smtClean="0"/>
            <a:t>Economic benefits analysis</a:t>
          </a:r>
          <a:endParaRPr lang="en-US"/>
        </a:p>
      </dgm:t>
    </dgm:pt>
    <dgm:pt modelId="{36F5CE62-7EB1-4CE4-920C-B2CCA4AC143C}" type="parTrans" cxnId="{45651B61-9466-4668-BCA3-11EE4A735430}">
      <dgm:prSet/>
      <dgm:spPr/>
      <dgm:t>
        <a:bodyPr/>
        <a:lstStyle/>
        <a:p>
          <a:endParaRPr lang="en-US"/>
        </a:p>
      </dgm:t>
    </dgm:pt>
    <dgm:pt modelId="{6BFB689C-84F2-435C-B303-B00A34134A28}" type="sibTrans" cxnId="{45651B61-9466-4668-BCA3-11EE4A735430}">
      <dgm:prSet/>
      <dgm:spPr/>
      <dgm:t>
        <a:bodyPr/>
        <a:lstStyle/>
        <a:p>
          <a:endParaRPr lang="en-US"/>
        </a:p>
      </dgm:t>
    </dgm:pt>
    <dgm:pt modelId="{1B834EA0-3965-4561-BD42-FC7EE12FFB0C}">
      <dgm:prSet/>
      <dgm:spPr/>
      <dgm:t>
        <a:bodyPr/>
        <a:lstStyle/>
        <a:p>
          <a:pPr rtl="0"/>
          <a:r>
            <a:rPr lang="en-US" smtClean="0"/>
            <a:t>Environmental benefits analysis</a:t>
          </a:r>
          <a:endParaRPr lang="en-US"/>
        </a:p>
      </dgm:t>
    </dgm:pt>
    <dgm:pt modelId="{476CDA3F-AC23-4C7F-80BA-309C01A4DC3A}" type="parTrans" cxnId="{769A8913-F4F8-48F1-815C-2A8B2EEBB1B8}">
      <dgm:prSet/>
      <dgm:spPr/>
      <dgm:t>
        <a:bodyPr/>
        <a:lstStyle/>
        <a:p>
          <a:endParaRPr lang="en-US"/>
        </a:p>
      </dgm:t>
    </dgm:pt>
    <dgm:pt modelId="{274BEF0A-04DF-446B-B983-2D08BFE98047}" type="sibTrans" cxnId="{769A8913-F4F8-48F1-815C-2A8B2EEBB1B8}">
      <dgm:prSet/>
      <dgm:spPr/>
      <dgm:t>
        <a:bodyPr/>
        <a:lstStyle/>
        <a:p>
          <a:endParaRPr lang="en-US"/>
        </a:p>
      </dgm:t>
    </dgm:pt>
    <dgm:pt modelId="{537D3D1E-CE0F-4150-AB59-99DFDDF7E98A}">
      <dgm:prSet/>
      <dgm:spPr/>
      <dgm:t>
        <a:bodyPr/>
        <a:lstStyle/>
        <a:p>
          <a:pPr rtl="0"/>
          <a:r>
            <a:rPr lang="en-US" smtClean="0"/>
            <a:t>Cost effectiveness analysis.</a:t>
          </a:r>
          <a:endParaRPr lang="en-US"/>
        </a:p>
      </dgm:t>
    </dgm:pt>
    <dgm:pt modelId="{9093B394-80C9-4B66-B268-89AB5EA5B1CF}" type="parTrans" cxnId="{6917AC07-D356-4CAD-9CFE-9D8DBCDF64ED}">
      <dgm:prSet/>
      <dgm:spPr/>
      <dgm:t>
        <a:bodyPr/>
        <a:lstStyle/>
        <a:p>
          <a:endParaRPr lang="en-US"/>
        </a:p>
      </dgm:t>
    </dgm:pt>
    <dgm:pt modelId="{ECE78183-3B6A-4C4D-8C7B-0DA9386AA41E}" type="sibTrans" cxnId="{6917AC07-D356-4CAD-9CFE-9D8DBCDF64ED}">
      <dgm:prSet/>
      <dgm:spPr/>
      <dgm:t>
        <a:bodyPr/>
        <a:lstStyle/>
        <a:p>
          <a:endParaRPr lang="en-US"/>
        </a:p>
      </dgm:t>
    </dgm:pt>
    <dgm:pt modelId="{55F41786-B534-4B3B-8BAE-A22188D4CE5E}" type="pres">
      <dgm:prSet presAssocID="{B162E33C-0739-487C-AC00-E8B6479ACD96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D0BE192-E92D-4ED8-B5A4-41080E750ED4}" type="pres">
      <dgm:prSet presAssocID="{72BB6694-8916-476C-84C4-31B12A06A14F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5ED8F7D-C932-4164-A08C-4C1E17E74DF8}" type="pres">
      <dgm:prSet presAssocID="{6B456EEA-5CC6-4470-9A50-624CD8075A57}" presName="spacer" presStyleCnt="0"/>
      <dgm:spPr/>
    </dgm:pt>
    <dgm:pt modelId="{5CE0014D-728A-4C0E-87E2-E74B9A40695C}" type="pres">
      <dgm:prSet presAssocID="{F9150880-96DA-4CF3-9431-1D346371BDD5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77DB251-9CF3-4BD0-AA6F-B071407CE789}" type="pres">
      <dgm:prSet presAssocID="{E403BEDB-B937-42ED-B4A5-0657AB50D947}" presName="spacer" presStyleCnt="0"/>
      <dgm:spPr/>
    </dgm:pt>
    <dgm:pt modelId="{F87C1B35-115B-42EB-96B8-A1606EE071ED}" type="pres">
      <dgm:prSet presAssocID="{6D1BD6C5-5E1B-4DEC-8E73-A9A107F9B159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88D723A-4A47-4C10-B653-F562FE922986}" type="pres">
      <dgm:prSet presAssocID="{31EB653E-6AF3-4AC9-89AB-4DC4D33E9149}" presName="spacer" presStyleCnt="0"/>
      <dgm:spPr/>
    </dgm:pt>
    <dgm:pt modelId="{41F69746-48AA-456A-BC86-E59C64860B55}" type="pres">
      <dgm:prSet presAssocID="{6999F9FA-C753-4206-B6C7-F75A74256F19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8049601-9C14-448D-B859-871059F27BD4}" type="pres">
      <dgm:prSet presAssocID="{F2820C8E-3F64-4CEA-A3B5-456AA43DC323}" presName="spacer" presStyleCnt="0"/>
      <dgm:spPr/>
    </dgm:pt>
    <dgm:pt modelId="{78FEA7CF-B72C-4AA8-8708-4194D2870478}" type="pres">
      <dgm:prSet presAssocID="{9D77BCB4-8DAE-45F5-B2F6-807DC2F7CCAE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67906A2-B7C0-4822-847B-56CE2EB03CFB}" type="pres">
      <dgm:prSet presAssocID="{9D77BCB4-8DAE-45F5-B2F6-807DC2F7CCAE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FDD1A90-A07B-437D-A81E-688BDA2DA7BD}" srcId="{B162E33C-0739-487C-AC00-E8B6479ACD96}" destId="{F9150880-96DA-4CF3-9431-1D346371BDD5}" srcOrd="1" destOrd="0" parTransId="{5E63DADF-1BAC-426B-8484-514C824A73E4}" sibTransId="{E403BEDB-B937-42ED-B4A5-0657AB50D947}"/>
    <dgm:cxn modelId="{027C0B37-66E2-461A-9FF7-76324B784314}" type="presOf" srcId="{B162E33C-0739-487C-AC00-E8B6479ACD96}" destId="{55F41786-B534-4B3B-8BAE-A22188D4CE5E}" srcOrd="0" destOrd="0" presId="urn:microsoft.com/office/officeart/2005/8/layout/vList2"/>
    <dgm:cxn modelId="{98BCCB03-4019-4E66-8812-7397F87E9AF9}" type="presOf" srcId="{6D1BD6C5-5E1B-4DEC-8E73-A9A107F9B159}" destId="{F87C1B35-115B-42EB-96B8-A1606EE071ED}" srcOrd="0" destOrd="0" presId="urn:microsoft.com/office/officeart/2005/8/layout/vList2"/>
    <dgm:cxn modelId="{9FFC5163-7E66-48C1-B775-FC6C7015CBDA}" type="presOf" srcId="{9D77BCB4-8DAE-45F5-B2F6-807DC2F7CCAE}" destId="{78FEA7CF-B72C-4AA8-8708-4194D2870478}" srcOrd="0" destOrd="0" presId="urn:microsoft.com/office/officeart/2005/8/layout/vList2"/>
    <dgm:cxn modelId="{61F3A92C-4AB1-4226-9782-28DABDCEEFF5}" type="presOf" srcId="{537D3D1E-CE0F-4150-AB59-99DFDDF7E98A}" destId="{367906A2-B7C0-4822-847B-56CE2EB03CFB}" srcOrd="0" destOrd="2" presId="urn:microsoft.com/office/officeart/2005/8/layout/vList2"/>
    <dgm:cxn modelId="{615413EB-20CD-4C9D-9A0D-41A8760BF9F6}" type="presOf" srcId="{1B834EA0-3965-4561-BD42-FC7EE12FFB0C}" destId="{367906A2-B7C0-4822-847B-56CE2EB03CFB}" srcOrd="0" destOrd="1" presId="urn:microsoft.com/office/officeart/2005/8/layout/vList2"/>
    <dgm:cxn modelId="{769A8913-F4F8-48F1-815C-2A8B2EEBB1B8}" srcId="{9D77BCB4-8DAE-45F5-B2F6-807DC2F7CCAE}" destId="{1B834EA0-3965-4561-BD42-FC7EE12FFB0C}" srcOrd="1" destOrd="0" parTransId="{476CDA3F-AC23-4C7F-80BA-309C01A4DC3A}" sibTransId="{274BEF0A-04DF-446B-B983-2D08BFE98047}"/>
    <dgm:cxn modelId="{CDC95B80-4726-45F6-BC03-F6E2D9F4E250}" type="presOf" srcId="{F9150880-96DA-4CF3-9431-1D346371BDD5}" destId="{5CE0014D-728A-4C0E-87E2-E74B9A40695C}" srcOrd="0" destOrd="0" presId="urn:microsoft.com/office/officeart/2005/8/layout/vList2"/>
    <dgm:cxn modelId="{4C1A78B6-06FF-470D-AA07-D6B789ABC06A}" type="presOf" srcId="{72BB6694-8916-476C-84C4-31B12A06A14F}" destId="{0D0BE192-E92D-4ED8-B5A4-41080E750ED4}" srcOrd="0" destOrd="0" presId="urn:microsoft.com/office/officeart/2005/8/layout/vList2"/>
    <dgm:cxn modelId="{30B6EB83-CE68-4E7B-A4CB-C37BC85C8980}" srcId="{B162E33C-0739-487C-AC00-E8B6479ACD96}" destId="{6999F9FA-C753-4206-B6C7-F75A74256F19}" srcOrd="3" destOrd="0" parTransId="{F8F3C12D-8E20-40CE-85FD-A7A226B40867}" sibTransId="{F2820C8E-3F64-4CEA-A3B5-456AA43DC323}"/>
    <dgm:cxn modelId="{45651B61-9466-4668-BCA3-11EE4A735430}" srcId="{9D77BCB4-8DAE-45F5-B2F6-807DC2F7CCAE}" destId="{1B3ED241-3053-4B4B-9FEC-B6E35EE0A22F}" srcOrd="0" destOrd="0" parTransId="{36F5CE62-7EB1-4CE4-920C-B2CCA4AC143C}" sibTransId="{6BFB689C-84F2-435C-B303-B00A34134A28}"/>
    <dgm:cxn modelId="{76707547-31EF-4F3D-B719-46B279618AE5}" srcId="{B162E33C-0739-487C-AC00-E8B6479ACD96}" destId="{9D77BCB4-8DAE-45F5-B2F6-807DC2F7CCAE}" srcOrd="4" destOrd="0" parTransId="{55AD93AE-486A-413A-8AD3-D0C9389FCFD4}" sibTransId="{47CF4BCA-7147-4211-91DF-393FBBC07295}"/>
    <dgm:cxn modelId="{A8301732-6DD1-4D58-98B3-348DEE70CDAB}" srcId="{B162E33C-0739-487C-AC00-E8B6479ACD96}" destId="{72BB6694-8916-476C-84C4-31B12A06A14F}" srcOrd="0" destOrd="0" parTransId="{E09F4342-0A90-4B71-BABE-294B277E482D}" sibTransId="{6B456EEA-5CC6-4470-9A50-624CD8075A57}"/>
    <dgm:cxn modelId="{6917AC07-D356-4CAD-9CFE-9D8DBCDF64ED}" srcId="{9D77BCB4-8DAE-45F5-B2F6-807DC2F7CCAE}" destId="{537D3D1E-CE0F-4150-AB59-99DFDDF7E98A}" srcOrd="2" destOrd="0" parTransId="{9093B394-80C9-4B66-B268-89AB5EA5B1CF}" sibTransId="{ECE78183-3B6A-4C4D-8C7B-0DA9386AA41E}"/>
    <dgm:cxn modelId="{E1F72C8D-6F2A-4019-9938-F1F66AA0A0E1}" srcId="{B162E33C-0739-487C-AC00-E8B6479ACD96}" destId="{6D1BD6C5-5E1B-4DEC-8E73-A9A107F9B159}" srcOrd="2" destOrd="0" parTransId="{0A6E9A82-7CC5-4098-AB8B-AA61F342C520}" sibTransId="{31EB653E-6AF3-4AC9-89AB-4DC4D33E9149}"/>
    <dgm:cxn modelId="{978494AE-EBA8-48C0-8532-2FAF44FD4BBF}" type="presOf" srcId="{1B3ED241-3053-4B4B-9FEC-B6E35EE0A22F}" destId="{367906A2-B7C0-4822-847B-56CE2EB03CFB}" srcOrd="0" destOrd="0" presId="urn:microsoft.com/office/officeart/2005/8/layout/vList2"/>
    <dgm:cxn modelId="{4CC16CC2-9D73-45C3-9988-CDBD934C5520}" type="presOf" srcId="{6999F9FA-C753-4206-B6C7-F75A74256F19}" destId="{41F69746-48AA-456A-BC86-E59C64860B55}" srcOrd="0" destOrd="0" presId="urn:microsoft.com/office/officeart/2005/8/layout/vList2"/>
    <dgm:cxn modelId="{86C39ED4-9C47-4C61-8785-DE826EF0DDE5}" type="presParOf" srcId="{55F41786-B534-4B3B-8BAE-A22188D4CE5E}" destId="{0D0BE192-E92D-4ED8-B5A4-41080E750ED4}" srcOrd="0" destOrd="0" presId="urn:microsoft.com/office/officeart/2005/8/layout/vList2"/>
    <dgm:cxn modelId="{EEC3C1CF-31E1-431B-9DC3-A45B02E68938}" type="presParOf" srcId="{55F41786-B534-4B3B-8BAE-A22188D4CE5E}" destId="{15ED8F7D-C932-4164-A08C-4C1E17E74DF8}" srcOrd="1" destOrd="0" presId="urn:microsoft.com/office/officeart/2005/8/layout/vList2"/>
    <dgm:cxn modelId="{0FF55ACA-826C-45E1-8F65-AC2A49412C3B}" type="presParOf" srcId="{55F41786-B534-4B3B-8BAE-A22188D4CE5E}" destId="{5CE0014D-728A-4C0E-87E2-E74B9A40695C}" srcOrd="2" destOrd="0" presId="urn:microsoft.com/office/officeart/2005/8/layout/vList2"/>
    <dgm:cxn modelId="{BF9FC65C-8440-408C-85D2-882F2F688957}" type="presParOf" srcId="{55F41786-B534-4B3B-8BAE-A22188D4CE5E}" destId="{277DB251-9CF3-4BD0-AA6F-B071407CE789}" srcOrd="3" destOrd="0" presId="urn:microsoft.com/office/officeart/2005/8/layout/vList2"/>
    <dgm:cxn modelId="{7EC131D4-CED7-4B92-871E-0DF5B2E4FB7B}" type="presParOf" srcId="{55F41786-B534-4B3B-8BAE-A22188D4CE5E}" destId="{F87C1B35-115B-42EB-96B8-A1606EE071ED}" srcOrd="4" destOrd="0" presId="urn:microsoft.com/office/officeart/2005/8/layout/vList2"/>
    <dgm:cxn modelId="{40659B28-1643-4365-A829-42928C02613D}" type="presParOf" srcId="{55F41786-B534-4B3B-8BAE-A22188D4CE5E}" destId="{B88D723A-4A47-4C10-B653-F562FE922986}" srcOrd="5" destOrd="0" presId="urn:microsoft.com/office/officeart/2005/8/layout/vList2"/>
    <dgm:cxn modelId="{7A86798A-FF15-46B3-8261-953A1B8B87DF}" type="presParOf" srcId="{55F41786-B534-4B3B-8BAE-A22188D4CE5E}" destId="{41F69746-48AA-456A-BC86-E59C64860B55}" srcOrd="6" destOrd="0" presId="urn:microsoft.com/office/officeart/2005/8/layout/vList2"/>
    <dgm:cxn modelId="{8CE29429-BB6E-4DB3-B7B2-4F044C65F202}" type="presParOf" srcId="{55F41786-B534-4B3B-8BAE-A22188D4CE5E}" destId="{28049601-9C14-448D-B859-871059F27BD4}" srcOrd="7" destOrd="0" presId="urn:microsoft.com/office/officeart/2005/8/layout/vList2"/>
    <dgm:cxn modelId="{8C198D56-3954-4AA1-A591-805241CDD94C}" type="presParOf" srcId="{55F41786-B534-4B3B-8BAE-A22188D4CE5E}" destId="{78FEA7CF-B72C-4AA8-8708-4194D2870478}" srcOrd="8" destOrd="0" presId="urn:microsoft.com/office/officeart/2005/8/layout/vList2"/>
    <dgm:cxn modelId="{96BED32D-60E8-4C44-A6E5-483A8F57E62B}" type="presParOf" srcId="{55F41786-B534-4B3B-8BAE-A22188D4CE5E}" destId="{367906A2-B7C0-4822-847B-56CE2EB03CFB}" srcOrd="9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7.xml><?xml version="1.0" encoding="utf-8"?>
<dgm:dataModel xmlns:dgm="http://schemas.openxmlformats.org/drawingml/2006/diagram" xmlns:a="http://schemas.openxmlformats.org/drawingml/2006/main">
  <dgm:ptLst>
    <dgm:pt modelId="{3B410EFB-E6F7-4C73-9FDD-D9F330E810D5}" type="doc">
      <dgm:prSet loTypeId="urn:microsoft.com/office/officeart/2005/8/layout/hierarchy3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12E9E68-940C-4037-87BE-40ECE7C03F9E}">
      <dgm:prSet phldrT="[Text]"/>
      <dgm:spPr/>
      <dgm:t>
        <a:bodyPr/>
        <a:lstStyle/>
        <a:p>
          <a:r>
            <a:rPr lang="en-US" b="1" dirty="0" smtClean="0"/>
            <a:t>Analysis</a:t>
          </a:r>
          <a:endParaRPr lang="en-US" b="1" dirty="0"/>
        </a:p>
      </dgm:t>
    </dgm:pt>
    <dgm:pt modelId="{6154D3D1-1B1A-4B8B-8165-48BE76153090}" type="parTrans" cxnId="{24AECF64-057C-4246-B9C5-5609C065D0F5}">
      <dgm:prSet/>
      <dgm:spPr/>
      <dgm:t>
        <a:bodyPr/>
        <a:lstStyle/>
        <a:p>
          <a:endParaRPr lang="en-US"/>
        </a:p>
      </dgm:t>
    </dgm:pt>
    <dgm:pt modelId="{6EA8052A-8C64-4B46-917A-4309E99F0653}" type="sibTrans" cxnId="{24AECF64-057C-4246-B9C5-5609C065D0F5}">
      <dgm:prSet/>
      <dgm:spPr/>
      <dgm:t>
        <a:bodyPr/>
        <a:lstStyle/>
        <a:p>
          <a:endParaRPr lang="en-US"/>
        </a:p>
      </dgm:t>
    </dgm:pt>
    <dgm:pt modelId="{AEAD01BA-CBD8-4969-9187-F5DC32E21472}">
      <dgm:prSet phldrT="[Text]" custT="1"/>
      <dgm:spPr/>
      <dgm:t>
        <a:bodyPr/>
        <a:lstStyle/>
        <a:p>
          <a:r>
            <a:rPr lang="en-US" sz="1200" dirty="0" smtClean="0"/>
            <a:t>House by House</a:t>
          </a:r>
          <a:endParaRPr lang="en-US" sz="1200" dirty="0"/>
        </a:p>
      </dgm:t>
    </dgm:pt>
    <dgm:pt modelId="{451F8123-DD5B-45B0-84F5-4A15C123D789}" type="parTrans" cxnId="{08E0EFB3-65A3-4477-B1E9-7AE32BBE9DF9}">
      <dgm:prSet/>
      <dgm:spPr/>
      <dgm:t>
        <a:bodyPr/>
        <a:lstStyle/>
        <a:p>
          <a:endParaRPr lang="en-US"/>
        </a:p>
      </dgm:t>
    </dgm:pt>
    <dgm:pt modelId="{9C934245-E233-487F-B6E0-82B10E70C32D}" type="sibTrans" cxnId="{08E0EFB3-65A3-4477-B1E9-7AE32BBE9DF9}">
      <dgm:prSet/>
      <dgm:spPr/>
      <dgm:t>
        <a:bodyPr/>
        <a:lstStyle/>
        <a:p>
          <a:endParaRPr lang="en-US"/>
        </a:p>
      </dgm:t>
    </dgm:pt>
    <dgm:pt modelId="{854382DF-0570-4196-87F3-1FE6F88E497B}">
      <dgm:prSet phldrT="[Text]" custT="1"/>
      <dgm:spPr/>
      <dgm:t>
        <a:bodyPr/>
        <a:lstStyle/>
        <a:p>
          <a:r>
            <a:rPr lang="en-US" sz="1200" dirty="0" smtClean="0"/>
            <a:t>Pooled</a:t>
          </a:r>
          <a:endParaRPr lang="en-US" sz="1200" dirty="0"/>
        </a:p>
      </dgm:t>
    </dgm:pt>
    <dgm:pt modelId="{7DF43FF6-3194-4C7D-AAE6-2392F0E90AB0}" type="parTrans" cxnId="{BD3416CC-00EB-4A3A-BF97-4C4089D2597D}">
      <dgm:prSet/>
      <dgm:spPr/>
      <dgm:t>
        <a:bodyPr/>
        <a:lstStyle/>
        <a:p>
          <a:endParaRPr lang="en-US"/>
        </a:p>
      </dgm:t>
    </dgm:pt>
    <dgm:pt modelId="{5FCF0E54-FEF0-44C9-BD02-1BB58D3888E4}" type="sibTrans" cxnId="{BD3416CC-00EB-4A3A-BF97-4C4089D2597D}">
      <dgm:prSet/>
      <dgm:spPr/>
      <dgm:t>
        <a:bodyPr/>
        <a:lstStyle/>
        <a:p>
          <a:endParaRPr lang="en-US"/>
        </a:p>
      </dgm:t>
    </dgm:pt>
    <dgm:pt modelId="{1AD1C9A6-3DD5-4ADA-BE16-6390EFB6931F}">
      <dgm:prSet phldrT="[Text]"/>
      <dgm:spPr/>
      <dgm:t>
        <a:bodyPr/>
        <a:lstStyle/>
        <a:p>
          <a:r>
            <a:rPr lang="en-US" b="1" dirty="0" smtClean="0"/>
            <a:t>Statistics</a:t>
          </a:r>
          <a:endParaRPr lang="en-US" b="1" dirty="0"/>
        </a:p>
      </dgm:t>
    </dgm:pt>
    <dgm:pt modelId="{5DE5C054-3837-4B08-A349-521C45791CDD}" type="parTrans" cxnId="{45B73082-E9FE-4F61-A680-B51A316424A1}">
      <dgm:prSet/>
      <dgm:spPr/>
      <dgm:t>
        <a:bodyPr/>
        <a:lstStyle/>
        <a:p>
          <a:endParaRPr lang="en-US"/>
        </a:p>
      </dgm:t>
    </dgm:pt>
    <dgm:pt modelId="{DDD8AD86-533B-42F3-A446-1AA3E1D44CAE}" type="sibTrans" cxnId="{45B73082-E9FE-4F61-A680-B51A316424A1}">
      <dgm:prSet/>
      <dgm:spPr/>
      <dgm:t>
        <a:bodyPr/>
        <a:lstStyle/>
        <a:p>
          <a:endParaRPr lang="en-US"/>
        </a:p>
      </dgm:t>
    </dgm:pt>
    <dgm:pt modelId="{0791C020-175E-4D62-B95B-D3B235679294}">
      <dgm:prSet phldrT="[Text]" custT="1"/>
      <dgm:spPr/>
      <dgm:t>
        <a:bodyPr/>
        <a:lstStyle/>
        <a:p>
          <a:r>
            <a:rPr lang="en-US" sz="1200" dirty="0" smtClean="0"/>
            <a:t>Pre-Treatment Usage</a:t>
          </a:r>
          <a:endParaRPr lang="en-US" sz="1200" dirty="0"/>
        </a:p>
      </dgm:t>
    </dgm:pt>
    <dgm:pt modelId="{036606E4-6DCD-4378-8D58-F94A60AFF998}" type="parTrans" cxnId="{3EEDDE1E-8F17-4BF8-AA3E-EC009F210CF4}">
      <dgm:prSet/>
      <dgm:spPr/>
      <dgm:t>
        <a:bodyPr/>
        <a:lstStyle/>
        <a:p>
          <a:endParaRPr lang="en-US"/>
        </a:p>
      </dgm:t>
    </dgm:pt>
    <dgm:pt modelId="{F361CE02-C81A-4A22-9F92-7B646F945486}" type="sibTrans" cxnId="{3EEDDE1E-8F17-4BF8-AA3E-EC009F210CF4}">
      <dgm:prSet/>
      <dgm:spPr/>
      <dgm:t>
        <a:bodyPr/>
        <a:lstStyle/>
        <a:p>
          <a:endParaRPr lang="en-US"/>
        </a:p>
      </dgm:t>
    </dgm:pt>
    <dgm:pt modelId="{D97BBE8E-17F7-474C-9CD2-CAB7D4283559}">
      <dgm:prSet phldrT="[Text]" custT="1"/>
      <dgm:spPr/>
      <dgm:t>
        <a:bodyPr/>
        <a:lstStyle/>
        <a:p>
          <a:r>
            <a:rPr lang="en-US" sz="1200" dirty="0" smtClean="0"/>
            <a:t>Post-Treatment Usage</a:t>
          </a:r>
          <a:endParaRPr lang="en-US" sz="1200" dirty="0"/>
        </a:p>
      </dgm:t>
    </dgm:pt>
    <dgm:pt modelId="{5FEA9637-A1F2-4EEE-A8F6-AFE0A83354B7}" type="parTrans" cxnId="{63C648DB-F302-4C37-8830-5BFCA9725FD2}">
      <dgm:prSet/>
      <dgm:spPr/>
      <dgm:t>
        <a:bodyPr/>
        <a:lstStyle/>
        <a:p>
          <a:endParaRPr lang="en-US"/>
        </a:p>
      </dgm:t>
    </dgm:pt>
    <dgm:pt modelId="{6E41A688-2106-40B6-B1FB-962843CDDF44}" type="sibTrans" cxnId="{63C648DB-F302-4C37-8830-5BFCA9725FD2}">
      <dgm:prSet/>
      <dgm:spPr/>
      <dgm:t>
        <a:bodyPr/>
        <a:lstStyle/>
        <a:p>
          <a:endParaRPr lang="en-US"/>
        </a:p>
      </dgm:t>
    </dgm:pt>
    <dgm:pt modelId="{87DD6BEF-EEC1-419A-9069-4AA57246BB87}">
      <dgm:prSet phldrT="[Text]" custT="1"/>
      <dgm:spPr/>
      <dgm:t>
        <a:bodyPr/>
        <a:lstStyle/>
        <a:p>
          <a:r>
            <a:rPr lang="en-US" sz="1200" dirty="0" err="1" smtClean="0"/>
            <a:t>Kwh</a:t>
          </a:r>
          <a:r>
            <a:rPr lang="en-US" sz="1200" dirty="0" smtClean="0"/>
            <a:t>/</a:t>
          </a:r>
          <a:r>
            <a:rPr lang="en-US" sz="1200" dirty="0" err="1" smtClean="0"/>
            <a:t>ccf</a:t>
          </a:r>
          <a:r>
            <a:rPr lang="en-US" sz="1200" dirty="0" smtClean="0"/>
            <a:t> Savings</a:t>
          </a:r>
          <a:endParaRPr lang="en-US" sz="1200" dirty="0"/>
        </a:p>
      </dgm:t>
    </dgm:pt>
    <dgm:pt modelId="{48696D9B-3ECF-404D-8174-EBEF2A9F8B8D}" type="parTrans" cxnId="{2B0FB53A-CF64-4988-86E3-19044983659C}">
      <dgm:prSet/>
      <dgm:spPr/>
      <dgm:t>
        <a:bodyPr/>
        <a:lstStyle/>
        <a:p>
          <a:endParaRPr lang="en-US"/>
        </a:p>
      </dgm:t>
    </dgm:pt>
    <dgm:pt modelId="{CC58C8F5-EF20-42E5-A3CA-CFA28189E14F}" type="sibTrans" cxnId="{2B0FB53A-CF64-4988-86E3-19044983659C}">
      <dgm:prSet/>
      <dgm:spPr/>
      <dgm:t>
        <a:bodyPr/>
        <a:lstStyle/>
        <a:p>
          <a:endParaRPr lang="en-US"/>
        </a:p>
      </dgm:t>
    </dgm:pt>
    <dgm:pt modelId="{B9BA4FDA-3882-41AB-BA2F-3DA0E4F8937B}">
      <dgm:prSet phldrT="[Text]" custT="1"/>
      <dgm:spPr/>
      <dgm:t>
        <a:bodyPr/>
        <a:lstStyle/>
        <a:p>
          <a:r>
            <a:rPr lang="en-US" sz="1200" dirty="0" smtClean="0"/>
            <a:t>Comparison Group Adjusted</a:t>
          </a:r>
          <a:endParaRPr lang="en-US" sz="1200" dirty="0"/>
        </a:p>
      </dgm:t>
    </dgm:pt>
    <dgm:pt modelId="{AA1A3BB7-17C6-4C21-A85B-0D7786107978}" type="parTrans" cxnId="{DB628D7B-E7BA-4690-9534-F2982B3C4A81}">
      <dgm:prSet/>
      <dgm:spPr/>
      <dgm:t>
        <a:bodyPr/>
        <a:lstStyle/>
        <a:p>
          <a:endParaRPr lang="en-US"/>
        </a:p>
      </dgm:t>
    </dgm:pt>
    <dgm:pt modelId="{03750BCC-75E8-41F6-A07F-F0CF6C3E77DD}" type="sibTrans" cxnId="{DB628D7B-E7BA-4690-9534-F2982B3C4A81}">
      <dgm:prSet/>
      <dgm:spPr/>
      <dgm:t>
        <a:bodyPr/>
        <a:lstStyle/>
        <a:p>
          <a:endParaRPr lang="en-US"/>
        </a:p>
      </dgm:t>
    </dgm:pt>
    <dgm:pt modelId="{B31E84F8-FE61-4D47-AD0F-365DA9E8BBAF}">
      <dgm:prSet phldrT="[Text]" custT="1"/>
      <dgm:spPr/>
      <dgm:t>
        <a:bodyPr/>
        <a:lstStyle/>
        <a:p>
          <a:r>
            <a:rPr lang="en-US" sz="1200" dirty="0" smtClean="0"/>
            <a:t>Percent Savings</a:t>
          </a:r>
          <a:endParaRPr lang="en-US" sz="1200" dirty="0"/>
        </a:p>
      </dgm:t>
    </dgm:pt>
    <dgm:pt modelId="{1B5B505C-E60B-4469-A475-AA752305B304}" type="parTrans" cxnId="{71ADC2FE-C911-40F2-B7AD-DEAACF0D145F}">
      <dgm:prSet/>
      <dgm:spPr/>
      <dgm:t>
        <a:bodyPr/>
        <a:lstStyle/>
        <a:p>
          <a:endParaRPr lang="en-US"/>
        </a:p>
      </dgm:t>
    </dgm:pt>
    <dgm:pt modelId="{E4B5CF76-A15B-4BD2-8EE1-799C8E765D6F}" type="sibTrans" cxnId="{71ADC2FE-C911-40F2-B7AD-DEAACF0D145F}">
      <dgm:prSet/>
      <dgm:spPr/>
      <dgm:t>
        <a:bodyPr/>
        <a:lstStyle/>
        <a:p>
          <a:endParaRPr lang="en-US"/>
        </a:p>
      </dgm:t>
    </dgm:pt>
    <dgm:pt modelId="{D51A65C7-3812-448F-BCA6-024CCD363171}">
      <dgm:prSet phldrT="[Text]" custT="1"/>
      <dgm:spPr/>
      <dgm:t>
        <a:bodyPr/>
        <a:lstStyle/>
        <a:p>
          <a:r>
            <a:rPr lang="en-US" sz="1200" dirty="0" smtClean="0"/>
            <a:t>Cost-Effectiveness</a:t>
          </a:r>
          <a:endParaRPr lang="en-US" sz="1200" dirty="0"/>
        </a:p>
      </dgm:t>
    </dgm:pt>
    <dgm:pt modelId="{B140E588-6354-4039-A270-37E217A1AEB1}" type="parTrans" cxnId="{504CDEA6-634C-42AB-8AC4-33FE2B1B773B}">
      <dgm:prSet/>
      <dgm:spPr/>
      <dgm:t>
        <a:bodyPr/>
        <a:lstStyle/>
        <a:p>
          <a:endParaRPr lang="en-US"/>
        </a:p>
      </dgm:t>
    </dgm:pt>
    <dgm:pt modelId="{1785FF65-12D6-423D-9702-628BC1BD9BF3}" type="sibTrans" cxnId="{504CDEA6-634C-42AB-8AC4-33FE2B1B773B}">
      <dgm:prSet/>
      <dgm:spPr/>
      <dgm:t>
        <a:bodyPr/>
        <a:lstStyle/>
        <a:p>
          <a:endParaRPr lang="en-US"/>
        </a:p>
      </dgm:t>
    </dgm:pt>
    <dgm:pt modelId="{372BAC49-53D4-4BC9-BAAD-FFE3BC579B53}">
      <dgm:prSet phldrT="[Text]"/>
      <dgm:spPr/>
      <dgm:t>
        <a:bodyPr/>
        <a:lstStyle/>
        <a:p>
          <a:r>
            <a:rPr lang="en-US" b="1" dirty="0" smtClean="0"/>
            <a:t>Impacts</a:t>
          </a:r>
          <a:endParaRPr lang="en-US" b="1" dirty="0"/>
        </a:p>
      </dgm:t>
    </dgm:pt>
    <dgm:pt modelId="{698432AF-4D45-4071-A50D-99A0E2FC52EB}" type="parTrans" cxnId="{FA92A19F-441F-4A5D-BDA3-76398847D9DD}">
      <dgm:prSet/>
      <dgm:spPr/>
      <dgm:t>
        <a:bodyPr/>
        <a:lstStyle/>
        <a:p>
          <a:endParaRPr lang="en-US"/>
        </a:p>
      </dgm:t>
    </dgm:pt>
    <dgm:pt modelId="{F46BBD6D-3F86-4691-9F1B-7EEF2C68E396}" type="sibTrans" cxnId="{FA92A19F-441F-4A5D-BDA3-76398847D9DD}">
      <dgm:prSet/>
      <dgm:spPr/>
      <dgm:t>
        <a:bodyPr/>
        <a:lstStyle/>
        <a:p>
          <a:endParaRPr lang="en-US"/>
        </a:p>
      </dgm:t>
    </dgm:pt>
    <dgm:pt modelId="{69682621-DC98-47DE-A790-885D04CAA4EE}">
      <dgm:prSet phldrT="[Text]" custT="1"/>
      <dgm:spPr/>
      <dgm:t>
        <a:bodyPr/>
        <a:lstStyle/>
        <a:p>
          <a:r>
            <a:rPr lang="en-US" sz="1200" dirty="0" smtClean="0"/>
            <a:t>Heating</a:t>
          </a:r>
          <a:endParaRPr lang="en-US" sz="1200" dirty="0"/>
        </a:p>
      </dgm:t>
    </dgm:pt>
    <dgm:pt modelId="{50EE5FC9-8645-42F0-B595-EEE6D8590B2D}" type="parTrans" cxnId="{93CFC918-DC89-41FB-98D4-5F7DB3AA2451}">
      <dgm:prSet/>
      <dgm:spPr/>
      <dgm:t>
        <a:bodyPr/>
        <a:lstStyle/>
        <a:p>
          <a:endParaRPr lang="en-US"/>
        </a:p>
      </dgm:t>
    </dgm:pt>
    <dgm:pt modelId="{92269680-2BBE-4A6D-90A2-8E20E269DB56}" type="sibTrans" cxnId="{93CFC918-DC89-41FB-98D4-5F7DB3AA2451}">
      <dgm:prSet/>
      <dgm:spPr/>
      <dgm:t>
        <a:bodyPr/>
        <a:lstStyle/>
        <a:p>
          <a:endParaRPr lang="en-US"/>
        </a:p>
      </dgm:t>
    </dgm:pt>
    <dgm:pt modelId="{01D2402C-D2F4-4D53-8E33-00342F9CE0FC}">
      <dgm:prSet phldrT="[Text]" custT="1"/>
      <dgm:spPr/>
      <dgm:t>
        <a:bodyPr/>
        <a:lstStyle/>
        <a:p>
          <a:r>
            <a:rPr lang="en-US" sz="1200" dirty="0" smtClean="0"/>
            <a:t>Measure Level</a:t>
          </a:r>
          <a:endParaRPr lang="en-US" sz="1200" dirty="0"/>
        </a:p>
      </dgm:t>
    </dgm:pt>
    <dgm:pt modelId="{AB91CE8A-285E-4E88-9EE6-F8B98914E67F}" type="parTrans" cxnId="{520A5DFF-C3E8-48EF-BF3F-F10E9DD8CCE6}">
      <dgm:prSet/>
      <dgm:spPr/>
      <dgm:t>
        <a:bodyPr/>
        <a:lstStyle/>
        <a:p>
          <a:endParaRPr lang="en-US"/>
        </a:p>
      </dgm:t>
    </dgm:pt>
    <dgm:pt modelId="{B46B3699-E551-4C84-B4E1-F55BDFF11B14}" type="sibTrans" cxnId="{520A5DFF-C3E8-48EF-BF3F-F10E9DD8CCE6}">
      <dgm:prSet/>
      <dgm:spPr/>
      <dgm:t>
        <a:bodyPr/>
        <a:lstStyle/>
        <a:p>
          <a:endParaRPr lang="en-US"/>
        </a:p>
      </dgm:t>
    </dgm:pt>
    <dgm:pt modelId="{C1C9DA8B-EA82-4244-9733-7429DC09FD5C}">
      <dgm:prSet phldrT="[Text]" custT="1"/>
      <dgm:spPr/>
      <dgm:t>
        <a:bodyPr/>
        <a:lstStyle/>
        <a:p>
          <a:r>
            <a:rPr lang="en-US" sz="1200" dirty="0" err="1" smtClean="0"/>
            <a:t>Baseload</a:t>
          </a:r>
          <a:endParaRPr lang="en-US" sz="1200" dirty="0"/>
        </a:p>
      </dgm:t>
    </dgm:pt>
    <dgm:pt modelId="{9F9CD623-B33E-4E50-9775-C6055642BD12}" type="parTrans" cxnId="{7AE47D6F-9083-4F5E-8237-E7ED81899868}">
      <dgm:prSet/>
      <dgm:spPr/>
      <dgm:t>
        <a:bodyPr/>
        <a:lstStyle/>
        <a:p>
          <a:endParaRPr lang="en-US"/>
        </a:p>
      </dgm:t>
    </dgm:pt>
    <dgm:pt modelId="{2DF050CF-9ED9-4B33-A683-350FE22BDF46}" type="sibTrans" cxnId="{7AE47D6F-9083-4F5E-8237-E7ED81899868}">
      <dgm:prSet/>
      <dgm:spPr/>
      <dgm:t>
        <a:bodyPr/>
        <a:lstStyle/>
        <a:p>
          <a:endParaRPr lang="en-US"/>
        </a:p>
      </dgm:t>
    </dgm:pt>
    <dgm:pt modelId="{CBEB8A0D-21BF-4F53-8719-E21C16474F70}">
      <dgm:prSet phldrT="[Text]"/>
      <dgm:spPr/>
      <dgm:t>
        <a:bodyPr/>
        <a:lstStyle/>
        <a:p>
          <a:r>
            <a:rPr lang="en-US" b="1" dirty="0" smtClean="0"/>
            <a:t>Results By:</a:t>
          </a:r>
          <a:endParaRPr lang="en-US" b="1" dirty="0"/>
        </a:p>
      </dgm:t>
    </dgm:pt>
    <dgm:pt modelId="{B0FA8FC1-DEA8-4A46-A486-EC569EEC9AFD}" type="parTrans" cxnId="{2F45455A-068E-4C5A-B7A8-FFF54DF00096}">
      <dgm:prSet/>
      <dgm:spPr/>
      <dgm:t>
        <a:bodyPr/>
        <a:lstStyle/>
        <a:p>
          <a:endParaRPr lang="en-US"/>
        </a:p>
      </dgm:t>
    </dgm:pt>
    <dgm:pt modelId="{E2CABA44-C56D-4CF4-A9ED-5653D7CBC577}" type="sibTrans" cxnId="{2F45455A-068E-4C5A-B7A8-FFF54DF00096}">
      <dgm:prSet/>
      <dgm:spPr/>
      <dgm:t>
        <a:bodyPr/>
        <a:lstStyle/>
        <a:p>
          <a:endParaRPr lang="en-US"/>
        </a:p>
      </dgm:t>
    </dgm:pt>
    <dgm:pt modelId="{FD25D02E-4505-4D82-9E97-94614DBF7B48}">
      <dgm:prSet phldrT="[Text]" custT="1"/>
      <dgm:spPr/>
      <dgm:t>
        <a:bodyPr/>
        <a:lstStyle/>
        <a:p>
          <a:r>
            <a:rPr lang="en-US" sz="1200" dirty="0" smtClean="0"/>
            <a:t>Heating Fuel</a:t>
          </a:r>
          <a:endParaRPr lang="en-US" sz="1200" dirty="0"/>
        </a:p>
      </dgm:t>
    </dgm:pt>
    <dgm:pt modelId="{65E8BC04-2EDC-4D4E-A55C-B9B6156305D8}" type="parTrans" cxnId="{82B0F389-E1CE-4E4C-B801-8113F91BDE73}">
      <dgm:prSet/>
      <dgm:spPr/>
      <dgm:t>
        <a:bodyPr/>
        <a:lstStyle/>
        <a:p>
          <a:endParaRPr lang="en-US"/>
        </a:p>
      </dgm:t>
    </dgm:pt>
    <dgm:pt modelId="{3BE43831-DF56-4D8C-A79C-CB78851BFA99}" type="sibTrans" cxnId="{82B0F389-E1CE-4E4C-B801-8113F91BDE73}">
      <dgm:prSet/>
      <dgm:spPr/>
      <dgm:t>
        <a:bodyPr/>
        <a:lstStyle/>
        <a:p>
          <a:endParaRPr lang="en-US"/>
        </a:p>
      </dgm:t>
    </dgm:pt>
    <dgm:pt modelId="{FC153FDC-9AD0-456A-86F5-6730C463899B}">
      <dgm:prSet phldrT="[Text]" custT="1"/>
      <dgm:spPr/>
      <dgm:t>
        <a:bodyPr/>
        <a:lstStyle/>
        <a:p>
          <a:r>
            <a:rPr lang="en-US" sz="1200" dirty="0" smtClean="0"/>
            <a:t>Provider</a:t>
          </a:r>
          <a:endParaRPr lang="en-US" sz="1200" dirty="0"/>
        </a:p>
      </dgm:t>
    </dgm:pt>
    <dgm:pt modelId="{C6618E42-CE66-41D2-ADAE-E7C9AC9D4719}" type="parTrans" cxnId="{E1D8CEF5-C11A-47B6-98BD-A41ADA7D594E}">
      <dgm:prSet/>
      <dgm:spPr/>
      <dgm:t>
        <a:bodyPr/>
        <a:lstStyle/>
        <a:p>
          <a:endParaRPr lang="en-US"/>
        </a:p>
      </dgm:t>
    </dgm:pt>
    <dgm:pt modelId="{934D1DF0-D9DD-4E50-BD77-B5C384F32BEA}" type="sibTrans" cxnId="{E1D8CEF5-C11A-47B6-98BD-A41ADA7D594E}">
      <dgm:prSet/>
      <dgm:spPr/>
      <dgm:t>
        <a:bodyPr/>
        <a:lstStyle/>
        <a:p>
          <a:endParaRPr lang="en-US"/>
        </a:p>
      </dgm:t>
    </dgm:pt>
    <dgm:pt modelId="{F415BD38-F88F-4822-9186-A6710646F1E8}">
      <dgm:prSet phldrT="[Text]" custT="1"/>
      <dgm:spPr/>
      <dgm:t>
        <a:bodyPr/>
        <a:lstStyle/>
        <a:p>
          <a:r>
            <a:rPr lang="en-US" sz="1200" dirty="0" smtClean="0"/>
            <a:t>Customer Characteristics</a:t>
          </a:r>
          <a:endParaRPr lang="en-US" sz="1200" dirty="0"/>
        </a:p>
      </dgm:t>
    </dgm:pt>
    <dgm:pt modelId="{E6AF8A01-93CF-4E87-86E4-BFCE1F12BDFB}" type="parTrans" cxnId="{77F6865D-8D99-400D-82A2-F4BA139D009D}">
      <dgm:prSet/>
      <dgm:spPr/>
      <dgm:t>
        <a:bodyPr/>
        <a:lstStyle/>
        <a:p>
          <a:endParaRPr lang="en-US"/>
        </a:p>
      </dgm:t>
    </dgm:pt>
    <dgm:pt modelId="{081E9F64-58ED-4EC5-A352-723AB9A5E2BB}" type="sibTrans" cxnId="{77F6865D-8D99-400D-82A2-F4BA139D009D}">
      <dgm:prSet/>
      <dgm:spPr/>
      <dgm:t>
        <a:bodyPr/>
        <a:lstStyle/>
        <a:p>
          <a:endParaRPr lang="en-US"/>
        </a:p>
      </dgm:t>
    </dgm:pt>
    <dgm:pt modelId="{999F99FB-7381-4280-9D2C-97F4857D9398}">
      <dgm:prSet phldrT="[Text]" custT="1"/>
      <dgm:spPr/>
      <dgm:t>
        <a:bodyPr/>
        <a:lstStyle/>
        <a:p>
          <a:r>
            <a:rPr lang="en-US" sz="1200" dirty="0" smtClean="0"/>
            <a:t>Housing Characteristics</a:t>
          </a:r>
          <a:endParaRPr lang="en-US" sz="1200" dirty="0"/>
        </a:p>
      </dgm:t>
    </dgm:pt>
    <dgm:pt modelId="{BC9362B3-6B3A-42CA-87EA-97F1AE103A99}" type="parTrans" cxnId="{7F30C8DA-4514-41B3-86DE-AF0B047E5FFC}">
      <dgm:prSet/>
      <dgm:spPr/>
      <dgm:t>
        <a:bodyPr/>
        <a:lstStyle/>
        <a:p>
          <a:endParaRPr lang="en-US"/>
        </a:p>
      </dgm:t>
    </dgm:pt>
    <dgm:pt modelId="{2E637518-6C26-484D-948F-DCA37B4ECE65}" type="sibTrans" cxnId="{7F30C8DA-4514-41B3-86DE-AF0B047E5FFC}">
      <dgm:prSet/>
      <dgm:spPr/>
      <dgm:t>
        <a:bodyPr/>
        <a:lstStyle/>
        <a:p>
          <a:endParaRPr lang="en-US"/>
        </a:p>
      </dgm:t>
    </dgm:pt>
    <dgm:pt modelId="{DA4B84FD-5CF2-4AB8-9B4A-23839BEC5760}">
      <dgm:prSet phldrT="[Text]"/>
      <dgm:spPr/>
      <dgm:t>
        <a:bodyPr/>
        <a:lstStyle/>
        <a:p>
          <a:r>
            <a:rPr lang="en-US" b="1" dirty="0" smtClean="0"/>
            <a:t>Results By:</a:t>
          </a:r>
          <a:endParaRPr lang="en-US" b="1" dirty="0"/>
        </a:p>
      </dgm:t>
    </dgm:pt>
    <dgm:pt modelId="{1F8201D1-7950-4F9C-A072-2FF294FAF58A}" type="parTrans" cxnId="{BD56ADFC-FEAA-4E69-8024-C4782028857B}">
      <dgm:prSet/>
      <dgm:spPr/>
      <dgm:t>
        <a:bodyPr/>
        <a:lstStyle/>
        <a:p>
          <a:endParaRPr lang="en-US"/>
        </a:p>
      </dgm:t>
    </dgm:pt>
    <dgm:pt modelId="{401ADF82-D3F5-4EF9-841F-AE021CCFCCC8}" type="sibTrans" cxnId="{BD56ADFC-FEAA-4E69-8024-C4782028857B}">
      <dgm:prSet/>
      <dgm:spPr/>
      <dgm:t>
        <a:bodyPr/>
        <a:lstStyle/>
        <a:p>
          <a:endParaRPr lang="en-US"/>
        </a:p>
      </dgm:t>
    </dgm:pt>
    <dgm:pt modelId="{5F188201-C52B-4A1D-94BC-5466A3FE5F3F}">
      <dgm:prSet phldrT="[Text]"/>
      <dgm:spPr/>
      <dgm:t>
        <a:bodyPr/>
        <a:lstStyle/>
        <a:p>
          <a:r>
            <a:rPr lang="en-US" dirty="0" smtClean="0"/>
            <a:t>Pre-Treatment Usage</a:t>
          </a:r>
          <a:endParaRPr lang="en-US" dirty="0"/>
        </a:p>
      </dgm:t>
    </dgm:pt>
    <dgm:pt modelId="{2A9237A4-D9C8-40C9-8208-A5A5C8A59E54}" type="parTrans" cxnId="{80FD13C0-6A62-42CB-AE6E-07F51508EAC5}">
      <dgm:prSet/>
      <dgm:spPr/>
      <dgm:t>
        <a:bodyPr/>
        <a:lstStyle/>
        <a:p>
          <a:endParaRPr lang="en-US"/>
        </a:p>
      </dgm:t>
    </dgm:pt>
    <dgm:pt modelId="{1A7A4984-82AF-4C81-84AD-551F1B2A6D8C}" type="sibTrans" cxnId="{80FD13C0-6A62-42CB-AE6E-07F51508EAC5}">
      <dgm:prSet/>
      <dgm:spPr/>
      <dgm:t>
        <a:bodyPr/>
        <a:lstStyle/>
        <a:p>
          <a:endParaRPr lang="en-US"/>
        </a:p>
      </dgm:t>
    </dgm:pt>
    <dgm:pt modelId="{EB683F1E-1A1F-4704-82CB-F3F415DA63DC}">
      <dgm:prSet phldrT="[Text]"/>
      <dgm:spPr/>
      <dgm:t>
        <a:bodyPr/>
        <a:lstStyle/>
        <a:p>
          <a:r>
            <a:rPr lang="en-US" dirty="0" smtClean="0"/>
            <a:t>Spending Tiers</a:t>
          </a:r>
          <a:endParaRPr lang="en-US" dirty="0"/>
        </a:p>
      </dgm:t>
    </dgm:pt>
    <dgm:pt modelId="{7305DC0B-D836-4D1F-930C-326B4F51167D}" type="parTrans" cxnId="{569A575E-8E9F-4219-9803-42C63ACAE14F}">
      <dgm:prSet/>
      <dgm:spPr/>
      <dgm:t>
        <a:bodyPr/>
        <a:lstStyle/>
        <a:p>
          <a:endParaRPr lang="en-US"/>
        </a:p>
      </dgm:t>
    </dgm:pt>
    <dgm:pt modelId="{AB7247F0-24D1-4696-A30C-87EE55AA5457}" type="sibTrans" cxnId="{569A575E-8E9F-4219-9803-42C63ACAE14F}">
      <dgm:prSet/>
      <dgm:spPr/>
      <dgm:t>
        <a:bodyPr/>
        <a:lstStyle/>
        <a:p>
          <a:endParaRPr lang="en-US"/>
        </a:p>
      </dgm:t>
    </dgm:pt>
    <dgm:pt modelId="{EF80553D-A03B-4ADF-B340-23D3FA75863E}">
      <dgm:prSet phldrT="[Text]"/>
      <dgm:spPr/>
      <dgm:t>
        <a:bodyPr/>
        <a:lstStyle/>
        <a:p>
          <a:r>
            <a:rPr lang="en-US" dirty="0" smtClean="0"/>
            <a:t>Measures Installed</a:t>
          </a:r>
          <a:endParaRPr lang="en-US" dirty="0"/>
        </a:p>
      </dgm:t>
    </dgm:pt>
    <dgm:pt modelId="{DB6CA4C5-A54F-42F7-B719-8471A2980298}" type="parTrans" cxnId="{B2FAE8D5-7C5D-4050-B3E1-CBCC5D986632}">
      <dgm:prSet/>
      <dgm:spPr/>
      <dgm:t>
        <a:bodyPr/>
        <a:lstStyle/>
        <a:p>
          <a:endParaRPr lang="en-US"/>
        </a:p>
      </dgm:t>
    </dgm:pt>
    <dgm:pt modelId="{068BF556-2F92-438F-A5C6-F5817C568E5B}" type="sibTrans" cxnId="{B2FAE8D5-7C5D-4050-B3E1-CBCC5D986632}">
      <dgm:prSet/>
      <dgm:spPr/>
      <dgm:t>
        <a:bodyPr/>
        <a:lstStyle/>
        <a:p>
          <a:endParaRPr lang="en-US"/>
        </a:p>
      </dgm:t>
    </dgm:pt>
    <dgm:pt modelId="{5EF215FD-C4D0-4CB0-AF7B-DFBFD01DF7ED}">
      <dgm:prSet phldrT="[Text]"/>
      <dgm:spPr/>
      <dgm:t>
        <a:bodyPr/>
        <a:lstStyle/>
        <a:p>
          <a:r>
            <a:rPr lang="en-US" dirty="0" smtClean="0"/>
            <a:t>Health and Safety Measures</a:t>
          </a:r>
          <a:endParaRPr lang="en-US" dirty="0"/>
        </a:p>
      </dgm:t>
    </dgm:pt>
    <dgm:pt modelId="{44122244-9B78-4FFA-AEE5-4F8048B7BECB}" type="parTrans" cxnId="{6CEA289D-7B1A-48EA-97F8-69A9C4417762}">
      <dgm:prSet/>
      <dgm:spPr/>
      <dgm:t>
        <a:bodyPr/>
        <a:lstStyle/>
        <a:p>
          <a:endParaRPr lang="en-US"/>
        </a:p>
      </dgm:t>
    </dgm:pt>
    <dgm:pt modelId="{3A591ADF-2E79-4ABE-81EE-2CEF309CD4ED}" type="sibTrans" cxnId="{6CEA289D-7B1A-48EA-97F8-69A9C4417762}">
      <dgm:prSet/>
      <dgm:spPr/>
      <dgm:t>
        <a:bodyPr/>
        <a:lstStyle/>
        <a:p>
          <a:endParaRPr lang="en-US"/>
        </a:p>
      </dgm:t>
    </dgm:pt>
    <dgm:pt modelId="{C6E7C33A-5E60-4DA0-A64A-FF6F4AE5C792}">
      <dgm:prSet phldrT="[Text]"/>
      <dgm:spPr/>
      <dgm:t>
        <a:bodyPr/>
        <a:lstStyle/>
        <a:p>
          <a:r>
            <a:rPr lang="en-US" dirty="0" smtClean="0"/>
            <a:t>Payment Program Participation</a:t>
          </a:r>
          <a:endParaRPr lang="en-US" dirty="0"/>
        </a:p>
      </dgm:t>
    </dgm:pt>
    <dgm:pt modelId="{C78CDB97-CF0A-4DEA-8C35-39D85432941F}" type="parTrans" cxnId="{906B324D-E908-4209-847B-8557F64B599F}">
      <dgm:prSet/>
      <dgm:spPr/>
      <dgm:t>
        <a:bodyPr/>
        <a:lstStyle/>
        <a:p>
          <a:endParaRPr lang="en-US"/>
        </a:p>
      </dgm:t>
    </dgm:pt>
    <dgm:pt modelId="{912A0117-776B-4660-B71F-2AB8C9E866B7}" type="sibTrans" cxnId="{906B324D-E908-4209-847B-8557F64B599F}">
      <dgm:prSet/>
      <dgm:spPr/>
      <dgm:t>
        <a:bodyPr/>
        <a:lstStyle/>
        <a:p>
          <a:endParaRPr lang="en-US"/>
        </a:p>
      </dgm:t>
    </dgm:pt>
    <dgm:pt modelId="{56EDF7F1-53C9-46DC-B225-28400EA068B9}">
      <dgm:prSet phldrT="[Text]"/>
      <dgm:spPr/>
      <dgm:t>
        <a:bodyPr/>
        <a:lstStyle/>
        <a:p>
          <a:r>
            <a:rPr lang="en-US" b="1" dirty="0" smtClean="0"/>
            <a:t>Calculations</a:t>
          </a:r>
          <a:endParaRPr lang="en-US" b="1" dirty="0"/>
        </a:p>
      </dgm:t>
    </dgm:pt>
    <dgm:pt modelId="{6B8C810A-F954-4DDF-BEF3-4B0CD2137B96}" type="parTrans" cxnId="{8B8F117F-094F-40F2-8011-87C5CD7C0685}">
      <dgm:prSet/>
      <dgm:spPr/>
      <dgm:t>
        <a:bodyPr/>
        <a:lstStyle/>
        <a:p>
          <a:endParaRPr lang="en-US"/>
        </a:p>
      </dgm:t>
    </dgm:pt>
    <dgm:pt modelId="{401EBE5D-4EB4-4F01-B98D-F38D5E2C329A}" type="sibTrans" cxnId="{8B8F117F-094F-40F2-8011-87C5CD7C0685}">
      <dgm:prSet/>
      <dgm:spPr/>
      <dgm:t>
        <a:bodyPr/>
        <a:lstStyle/>
        <a:p>
          <a:endParaRPr lang="en-US"/>
        </a:p>
      </dgm:t>
    </dgm:pt>
    <dgm:pt modelId="{938DC533-1B3D-48BD-9C7C-0610A999111C}">
      <dgm:prSet phldrT="[Text]" custT="1"/>
      <dgm:spPr/>
      <dgm:t>
        <a:bodyPr/>
        <a:lstStyle/>
        <a:p>
          <a:r>
            <a:rPr lang="en-US" sz="1200" dirty="0" smtClean="0"/>
            <a:t>Cooling</a:t>
          </a:r>
          <a:endParaRPr lang="en-US" sz="1200" dirty="0"/>
        </a:p>
      </dgm:t>
    </dgm:pt>
    <dgm:pt modelId="{7E029950-5A20-4007-A0AF-6E6DD6355EE6}" type="parTrans" cxnId="{74AE0591-2148-4F37-A491-E70540B7B3C6}">
      <dgm:prSet/>
      <dgm:spPr/>
      <dgm:t>
        <a:bodyPr/>
        <a:lstStyle/>
        <a:p>
          <a:endParaRPr lang="en-US"/>
        </a:p>
      </dgm:t>
    </dgm:pt>
    <dgm:pt modelId="{5E5A91B3-4670-4EB0-9F7B-20775CCB40C2}" type="sibTrans" cxnId="{74AE0591-2148-4F37-A491-E70540B7B3C6}">
      <dgm:prSet/>
      <dgm:spPr/>
      <dgm:t>
        <a:bodyPr/>
        <a:lstStyle/>
        <a:p>
          <a:endParaRPr lang="en-US"/>
        </a:p>
      </dgm:t>
    </dgm:pt>
    <dgm:pt modelId="{49D2B227-D27B-4EC4-B4AC-4EAEA3DD3AC4}" type="pres">
      <dgm:prSet presAssocID="{3B410EFB-E6F7-4C73-9FDD-D9F330E810D5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6A7C2AB9-0178-465B-80C6-443428AA4349}" type="pres">
      <dgm:prSet presAssocID="{B12E9E68-940C-4037-87BE-40ECE7C03F9E}" presName="root" presStyleCnt="0"/>
      <dgm:spPr/>
    </dgm:pt>
    <dgm:pt modelId="{B75D5546-9CAE-48AD-962C-329B71EA2E25}" type="pres">
      <dgm:prSet presAssocID="{B12E9E68-940C-4037-87BE-40ECE7C03F9E}" presName="rootComposite" presStyleCnt="0"/>
      <dgm:spPr/>
    </dgm:pt>
    <dgm:pt modelId="{B16B177A-D487-47A5-AECA-C38DAB8A9A5F}" type="pres">
      <dgm:prSet presAssocID="{B12E9E68-940C-4037-87BE-40ECE7C03F9E}" presName="rootText" presStyleLbl="node1" presStyleIdx="0" presStyleCnt="6"/>
      <dgm:spPr/>
      <dgm:t>
        <a:bodyPr/>
        <a:lstStyle/>
        <a:p>
          <a:endParaRPr lang="en-US"/>
        </a:p>
      </dgm:t>
    </dgm:pt>
    <dgm:pt modelId="{E6A8F3FC-9F08-4204-B8A9-FC7216598012}" type="pres">
      <dgm:prSet presAssocID="{B12E9E68-940C-4037-87BE-40ECE7C03F9E}" presName="rootConnector" presStyleLbl="node1" presStyleIdx="0" presStyleCnt="6"/>
      <dgm:spPr/>
      <dgm:t>
        <a:bodyPr/>
        <a:lstStyle/>
        <a:p>
          <a:endParaRPr lang="en-US"/>
        </a:p>
      </dgm:t>
    </dgm:pt>
    <dgm:pt modelId="{C854ECD2-04CA-4312-8D59-525E1D9078B8}" type="pres">
      <dgm:prSet presAssocID="{B12E9E68-940C-4037-87BE-40ECE7C03F9E}" presName="childShape" presStyleCnt="0"/>
      <dgm:spPr/>
    </dgm:pt>
    <dgm:pt modelId="{60D6F451-9C1F-4850-8DC6-6D80D4E666D5}" type="pres">
      <dgm:prSet presAssocID="{451F8123-DD5B-45B0-84F5-4A15C123D789}" presName="Name13" presStyleLbl="parChTrans1D2" presStyleIdx="0" presStyleCnt="21"/>
      <dgm:spPr/>
      <dgm:t>
        <a:bodyPr/>
        <a:lstStyle/>
        <a:p>
          <a:endParaRPr lang="en-US"/>
        </a:p>
      </dgm:t>
    </dgm:pt>
    <dgm:pt modelId="{49869F7F-B149-4F37-B6A4-141B1D949787}" type="pres">
      <dgm:prSet presAssocID="{AEAD01BA-CBD8-4969-9187-F5DC32E21472}" presName="childText" presStyleLbl="bgAcc1" presStyleIdx="0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858D80A-CF31-477F-8290-75821D75091A}" type="pres">
      <dgm:prSet presAssocID="{7DF43FF6-3194-4C7D-AAE6-2392F0E90AB0}" presName="Name13" presStyleLbl="parChTrans1D2" presStyleIdx="1" presStyleCnt="21"/>
      <dgm:spPr/>
      <dgm:t>
        <a:bodyPr/>
        <a:lstStyle/>
        <a:p>
          <a:endParaRPr lang="en-US"/>
        </a:p>
      </dgm:t>
    </dgm:pt>
    <dgm:pt modelId="{ADD8B535-6329-46B5-925E-E532CF28764B}" type="pres">
      <dgm:prSet presAssocID="{854382DF-0570-4196-87F3-1FE6F88E497B}" presName="childText" presStyleLbl="bgAcc1" presStyleIdx="1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438C1D9-29DD-4D64-93C7-295CF6AC786C}" type="pres">
      <dgm:prSet presAssocID="{1AD1C9A6-3DD5-4ADA-BE16-6390EFB6931F}" presName="root" presStyleCnt="0"/>
      <dgm:spPr/>
    </dgm:pt>
    <dgm:pt modelId="{FA49593A-A04E-4151-AA7D-5FAF906ED660}" type="pres">
      <dgm:prSet presAssocID="{1AD1C9A6-3DD5-4ADA-BE16-6390EFB6931F}" presName="rootComposite" presStyleCnt="0"/>
      <dgm:spPr/>
    </dgm:pt>
    <dgm:pt modelId="{7DEC5DF0-F6C5-4EDF-9DD5-DC795E4D245D}" type="pres">
      <dgm:prSet presAssocID="{1AD1C9A6-3DD5-4ADA-BE16-6390EFB6931F}" presName="rootText" presStyleLbl="node1" presStyleIdx="1" presStyleCnt="6"/>
      <dgm:spPr/>
      <dgm:t>
        <a:bodyPr/>
        <a:lstStyle/>
        <a:p>
          <a:endParaRPr lang="en-US"/>
        </a:p>
      </dgm:t>
    </dgm:pt>
    <dgm:pt modelId="{0C04614C-ACCC-4764-82E5-DA920851EE9B}" type="pres">
      <dgm:prSet presAssocID="{1AD1C9A6-3DD5-4ADA-BE16-6390EFB6931F}" presName="rootConnector" presStyleLbl="node1" presStyleIdx="1" presStyleCnt="6"/>
      <dgm:spPr/>
      <dgm:t>
        <a:bodyPr/>
        <a:lstStyle/>
        <a:p>
          <a:endParaRPr lang="en-US"/>
        </a:p>
      </dgm:t>
    </dgm:pt>
    <dgm:pt modelId="{E8C2A3BD-0EC7-4FB7-AA8C-079D7BDF3859}" type="pres">
      <dgm:prSet presAssocID="{1AD1C9A6-3DD5-4ADA-BE16-6390EFB6931F}" presName="childShape" presStyleCnt="0"/>
      <dgm:spPr/>
    </dgm:pt>
    <dgm:pt modelId="{252F6B20-890D-4E4E-B42B-4EFA550334FE}" type="pres">
      <dgm:prSet presAssocID="{036606E4-6DCD-4378-8D58-F94A60AFF998}" presName="Name13" presStyleLbl="parChTrans1D2" presStyleIdx="2" presStyleCnt="21"/>
      <dgm:spPr/>
      <dgm:t>
        <a:bodyPr/>
        <a:lstStyle/>
        <a:p>
          <a:endParaRPr lang="en-US"/>
        </a:p>
      </dgm:t>
    </dgm:pt>
    <dgm:pt modelId="{0F68CB09-CCA1-43BC-BF9F-85552654300F}" type="pres">
      <dgm:prSet presAssocID="{0791C020-175E-4D62-B95B-D3B235679294}" presName="childText" presStyleLbl="bgAcc1" presStyleIdx="2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EBD902A-71EB-4FFB-B19C-13E9FB67CEFA}" type="pres">
      <dgm:prSet presAssocID="{5FEA9637-A1F2-4EEE-A8F6-AFE0A83354B7}" presName="Name13" presStyleLbl="parChTrans1D2" presStyleIdx="3" presStyleCnt="21"/>
      <dgm:spPr/>
      <dgm:t>
        <a:bodyPr/>
        <a:lstStyle/>
        <a:p>
          <a:endParaRPr lang="en-US"/>
        </a:p>
      </dgm:t>
    </dgm:pt>
    <dgm:pt modelId="{7EC0BEF9-258D-4C05-8289-F2120582F60D}" type="pres">
      <dgm:prSet presAssocID="{D97BBE8E-17F7-474C-9CD2-CAB7D4283559}" presName="childText" presStyleLbl="bgAcc1" presStyleIdx="3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8FDB6CA-94D5-4544-8905-2BF8B3C7E082}" type="pres">
      <dgm:prSet presAssocID="{56EDF7F1-53C9-46DC-B225-28400EA068B9}" presName="root" presStyleCnt="0"/>
      <dgm:spPr/>
    </dgm:pt>
    <dgm:pt modelId="{8AAB1AF9-AFAB-4B94-88F7-60589A8B0D58}" type="pres">
      <dgm:prSet presAssocID="{56EDF7F1-53C9-46DC-B225-28400EA068B9}" presName="rootComposite" presStyleCnt="0"/>
      <dgm:spPr/>
    </dgm:pt>
    <dgm:pt modelId="{A74BEE18-D91C-424B-A026-E28406333012}" type="pres">
      <dgm:prSet presAssocID="{56EDF7F1-53C9-46DC-B225-28400EA068B9}" presName="rootText" presStyleLbl="node1" presStyleIdx="2" presStyleCnt="6"/>
      <dgm:spPr/>
      <dgm:t>
        <a:bodyPr/>
        <a:lstStyle/>
        <a:p>
          <a:endParaRPr lang="en-US"/>
        </a:p>
      </dgm:t>
    </dgm:pt>
    <dgm:pt modelId="{989BEEC8-EDAB-4FBF-88D8-57D8C0DD53C9}" type="pres">
      <dgm:prSet presAssocID="{56EDF7F1-53C9-46DC-B225-28400EA068B9}" presName="rootConnector" presStyleLbl="node1" presStyleIdx="2" presStyleCnt="6"/>
      <dgm:spPr/>
      <dgm:t>
        <a:bodyPr/>
        <a:lstStyle/>
        <a:p>
          <a:endParaRPr lang="en-US"/>
        </a:p>
      </dgm:t>
    </dgm:pt>
    <dgm:pt modelId="{E20B43D7-A7DB-49A5-9A53-4FE8B86D8A64}" type="pres">
      <dgm:prSet presAssocID="{56EDF7F1-53C9-46DC-B225-28400EA068B9}" presName="childShape" presStyleCnt="0"/>
      <dgm:spPr/>
    </dgm:pt>
    <dgm:pt modelId="{7807335D-E083-4452-8374-73522922BA7C}" type="pres">
      <dgm:prSet presAssocID="{48696D9B-3ECF-404D-8174-EBEF2A9F8B8D}" presName="Name13" presStyleLbl="parChTrans1D2" presStyleIdx="4" presStyleCnt="21"/>
      <dgm:spPr/>
      <dgm:t>
        <a:bodyPr/>
        <a:lstStyle/>
        <a:p>
          <a:endParaRPr lang="en-US"/>
        </a:p>
      </dgm:t>
    </dgm:pt>
    <dgm:pt modelId="{48D1625B-397F-4619-B738-AA9A465C13C7}" type="pres">
      <dgm:prSet presAssocID="{87DD6BEF-EEC1-419A-9069-4AA57246BB87}" presName="childText" presStyleLbl="bgAcc1" presStyleIdx="4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74D729-0A03-4278-806A-0BDC06739AAA}" type="pres">
      <dgm:prSet presAssocID="{AA1A3BB7-17C6-4C21-A85B-0D7786107978}" presName="Name13" presStyleLbl="parChTrans1D2" presStyleIdx="5" presStyleCnt="21"/>
      <dgm:spPr/>
      <dgm:t>
        <a:bodyPr/>
        <a:lstStyle/>
        <a:p>
          <a:endParaRPr lang="en-US"/>
        </a:p>
      </dgm:t>
    </dgm:pt>
    <dgm:pt modelId="{06F40435-20BB-4089-A130-B20BB5D1AABF}" type="pres">
      <dgm:prSet presAssocID="{B9BA4FDA-3882-41AB-BA2F-3DA0E4F8937B}" presName="childText" presStyleLbl="bgAcc1" presStyleIdx="5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275A4B2-6D9D-4A37-96E4-A25D9200F3BF}" type="pres">
      <dgm:prSet presAssocID="{1B5B505C-E60B-4469-A475-AA752305B304}" presName="Name13" presStyleLbl="parChTrans1D2" presStyleIdx="6" presStyleCnt="21"/>
      <dgm:spPr/>
      <dgm:t>
        <a:bodyPr/>
        <a:lstStyle/>
        <a:p>
          <a:endParaRPr lang="en-US"/>
        </a:p>
      </dgm:t>
    </dgm:pt>
    <dgm:pt modelId="{2560BC3A-4220-4D1E-9554-38AE7A9D2226}" type="pres">
      <dgm:prSet presAssocID="{B31E84F8-FE61-4D47-AD0F-365DA9E8BBAF}" presName="childText" presStyleLbl="bgAcc1" presStyleIdx="6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041C2DF-6ABB-4041-91CB-2E9631D0BD81}" type="pres">
      <dgm:prSet presAssocID="{B140E588-6354-4039-A270-37E217A1AEB1}" presName="Name13" presStyleLbl="parChTrans1D2" presStyleIdx="7" presStyleCnt="21"/>
      <dgm:spPr/>
      <dgm:t>
        <a:bodyPr/>
        <a:lstStyle/>
        <a:p>
          <a:endParaRPr lang="en-US"/>
        </a:p>
      </dgm:t>
    </dgm:pt>
    <dgm:pt modelId="{12E55888-A94C-4ECA-88DF-8494D329F2F5}" type="pres">
      <dgm:prSet presAssocID="{D51A65C7-3812-448F-BCA6-024CCD363171}" presName="childText" presStyleLbl="bgAcc1" presStyleIdx="7" presStyleCnt="21" custScaleX="113450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7D2F924-804B-4D52-B92B-FC5A61C09F88}" type="pres">
      <dgm:prSet presAssocID="{372BAC49-53D4-4BC9-BAAD-FFE3BC579B53}" presName="root" presStyleCnt="0"/>
      <dgm:spPr/>
    </dgm:pt>
    <dgm:pt modelId="{B5BEE1E5-88A2-4C66-B08C-FBDBEC7F6DBB}" type="pres">
      <dgm:prSet presAssocID="{372BAC49-53D4-4BC9-BAAD-FFE3BC579B53}" presName="rootComposite" presStyleCnt="0"/>
      <dgm:spPr/>
    </dgm:pt>
    <dgm:pt modelId="{C5E0885B-34CC-4346-8FBF-4FD6045349E6}" type="pres">
      <dgm:prSet presAssocID="{372BAC49-53D4-4BC9-BAAD-FFE3BC579B53}" presName="rootText" presStyleLbl="node1" presStyleIdx="3" presStyleCnt="6"/>
      <dgm:spPr/>
      <dgm:t>
        <a:bodyPr/>
        <a:lstStyle/>
        <a:p>
          <a:endParaRPr lang="en-US"/>
        </a:p>
      </dgm:t>
    </dgm:pt>
    <dgm:pt modelId="{D39D8731-2EF5-4029-B49A-002B23608DF4}" type="pres">
      <dgm:prSet presAssocID="{372BAC49-53D4-4BC9-BAAD-FFE3BC579B53}" presName="rootConnector" presStyleLbl="node1" presStyleIdx="3" presStyleCnt="6"/>
      <dgm:spPr/>
      <dgm:t>
        <a:bodyPr/>
        <a:lstStyle/>
        <a:p>
          <a:endParaRPr lang="en-US"/>
        </a:p>
      </dgm:t>
    </dgm:pt>
    <dgm:pt modelId="{20A90B37-CAA5-486C-B670-2108B0C7FB34}" type="pres">
      <dgm:prSet presAssocID="{372BAC49-53D4-4BC9-BAAD-FFE3BC579B53}" presName="childShape" presStyleCnt="0"/>
      <dgm:spPr/>
    </dgm:pt>
    <dgm:pt modelId="{801BEB3C-1AA4-41C1-9426-57B56FC0B295}" type="pres">
      <dgm:prSet presAssocID="{50EE5FC9-8645-42F0-B595-EEE6D8590B2D}" presName="Name13" presStyleLbl="parChTrans1D2" presStyleIdx="8" presStyleCnt="21"/>
      <dgm:spPr/>
      <dgm:t>
        <a:bodyPr/>
        <a:lstStyle/>
        <a:p>
          <a:endParaRPr lang="en-US"/>
        </a:p>
      </dgm:t>
    </dgm:pt>
    <dgm:pt modelId="{773D7399-D7AB-4113-BE30-636726B3F307}" type="pres">
      <dgm:prSet presAssocID="{69682621-DC98-47DE-A790-885D04CAA4EE}" presName="childText" presStyleLbl="bgAcc1" presStyleIdx="8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E640819-1E29-4377-B046-E79DF7FEAF8F}" type="pres">
      <dgm:prSet presAssocID="{7E029950-5A20-4007-A0AF-6E6DD6355EE6}" presName="Name13" presStyleLbl="parChTrans1D2" presStyleIdx="9" presStyleCnt="21"/>
      <dgm:spPr/>
      <dgm:t>
        <a:bodyPr/>
        <a:lstStyle/>
        <a:p>
          <a:endParaRPr lang="en-US"/>
        </a:p>
      </dgm:t>
    </dgm:pt>
    <dgm:pt modelId="{DA31B473-44AF-417C-ACE2-A4084D622C8E}" type="pres">
      <dgm:prSet presAssocID="{938DC533-1B3D-48BD-9C7C-0610A999111C}" presName="childText" presStyleLbl="bgAcc1" presStyleIdx="9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F4DD4BB-3552-4949-8A63-09A5611BC004}" type="pres">
      <dgm:prSet presAssocID="{9F9CD623-B33E-4E50-9775-C6055642BD12}" presName="Name13" presStyleLbl="parChTrans1D2" presStyleIdx="10" presStyleCnt="21"/>
      <dgm:spPr/>
      <dgm:t>
        <a:bodyPr/>
        <a:lstStyle/>
        <a:p>
          <a:endParaRPr lang="en-US"/>
        </a:p>
      </dgm:t>
    </dgm:pt>
    <dgm:pt modelId="{1CFECF98-500F-4346-B76F-C29807A9AF92}" type="pres">
      <dgm:prSet presAssocID="{C1C9DA8B-EA82-4244-9733-7429DC09FD5C}" presName="childText" presStyleLbl="bgAcc1" presStyleIdx="10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85B025D-454C-4287-8F12-581A6C885CA1}" type="pres">
      <dgm:prSet presAssocID="{AB91CE8A-285E-4E88-9EE6-F8B98914E67F}" presName="Name13" presStyleLbl="parChTrans1D2" presStyleIdx="11" presStyleCnt="21"/>
      <dgm:spPr/>
      <dgm:t>
        <a:bodyPr/>
        <a:lstStyle/>
        <a:p>
          <a:endParaRPr lang="en-US"/>
        </a:p>
      </dgm:t>
    </dgm:pt>
    <dgm:pt modelId="{CA0BA3BB-3370-4B35-909C-B7F4BD264813}" type="pres">
      <dgm:prSet presAssocID="{01D2402C-D2F4-4D53-8E33-00342F9CE0FC}" presName="childText" presStyleLbl="bgAcc1" presStyleIdx="11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61E2C63-C17C-4734-8585-C4A53F653691}" type="pres">
      <dgm:prSet presAssocID="{CBEB8A0D-21BF-4F53-8719-E21C16474F70}" presName="root" presStyleCnt="0"/>
      <dgm:spPr/>
    </dgm:pt>
    <dgm:pt modelId="{51EE24C9-CBD8-4D3C-997D-9B501F0377A8}" type="pres">
      <dgm:prSet presAssocID="{CBEB8A0D-21BF-4F53-8719-E21C16474F70}" presName="rootComposite" presStyleCnt="0"/>
      <dgm:spPr/>
    </dgm:pt>
    <dgm:pt modelId="{9B019BF2-6D4F-4401-B5D2-C6CF3736C276}" type="pres">
      <dgm:prSet presAssocID="{CBEB8A0D-21BF-4F53-8719-E21C16474F70}" presName="rootText" presStyleLbl="node1" presStyleIdx="4" presStyleCnt="6"/>
      <dgm:spPr/>
      <dgm:t>
        <a:bodyPr/>
        <a:lstStyle/>
        <a:p>
          <a:endParaRPr lang="en-US"/>
        </a:p>
      </dgm:t>
    </dgm:pt>
    <dgm:pt modelId="{3B389395-67C8-4D3E-BB86-98BA1A82A46A}" type="pres">
      <dgm:prSet presAssocID="{CBEB8A0D-21BF-4F53-8719-E21C16474F70}" presName="rootConnector" presStyleLbl="node1" presStyleIdx="4" presStyleCnt="6"/>
      <dgm:spPr/>
      <dgm:t>
        <a:bodyPr/>
        <a:lstStyle/>
        <a:p>
          <a:endParaRPr lang="en-US"/>
        </a:p>
      </dgm:t>
    </dgm:pt>
    <dgm:pt modelId="{AF8EC061-3E9F-4175-A687-A4814A53E416}" type="pres">
      <dgm:prSet presAssocID="{CBEB8A0D-21BF-4F53-8719-E21C16474F70}" presName="childShape" presStyleCnt="0"/>
      <dgm:spPr/>
    </dgm:pt>
    <dgm:pt modelId="{03D9FF21-9B19-4508-904F-14425DAFEB42}" type="pres">
      <dgm:prSet presAssocID="{65E8BC04-2EDC-4D4E-A55C-B9B6156305D8}" presName="Name13" presStyleLbl="parChTrans1D2" presStyleIdx="12" presStyleCnt="21"/>
      <dgm:spPr/>
      <dgm:t>
        <a:bodyPr/>
        <a:lstStyle/>
        <a:p>
          <a:endParaRPr lang="en-US"/>
        </a:p>
      </dgm:t>
    </dgm:pt>
    <dgm:pt modelId="{96AADE62-BE1C-4F6F-93C0-480340BCA264}" type="pres">
      <dgm:prSet presAssocID="{FD25D02E-4505-4D82-9E97-94614DBF7B48}" presName="childText" presStyleLbl="bgAcc1" presStyleIdx="12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F3DC67-C7E8-4C17-AD85-6557E437E5AA}" type="pres">
      <dgm:prSet presAssocID="{C6618E42-CE66-41D2-ADAE-E7C9AC9D4719}" presName="Name13" presStyleLbl="parChTrans1D2" presStyleIdx="13" presStyleCnt="21"/>
      <dgm:spPr/>
      <dgm:t>
        <a:bodyPr/>
        <a:lstStyle/>
        <a:p>
          <a:endParaRPr lang="en-US"/>
        </a:p>
      </dgm:t>
    </dgm:pt>
    <dgm:pt modelId="{EE616C28-7151-496C-8C57-97BBD14E8910}" type="pres">
      <dgm:prSet presAssocID="{FC153FDC-9AD0-456A-86F5-6730C463899B}" presName="childText" presStyleLbl="bgAcc1" presStyleIdx="13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1F9BD70-EEA5-49A1-9C58-E22D4D10D619}" type="pres">
      <dgm:prSet presAssocID="{E6AF8A01-93CF-4E87-86E4-BFCE1F12BDFB}" presName="Name13" presStyleLbl="parChTrans1D2" presStyleIdx="14" presStyleCnt="21"/>
      <dgm:spPr/>
      <dgm:t>
        <a:bodyPr/>
        <a:lstStyle/>
        <a:p>
          <a:endParaRPr lang="en-US"/>
        </a:p>
      </dgm:t>
    </dgm:pt>
    <dgm:pt modelId="{B7743D75-B0C9-49C8-AC7E-F3934F1D9150}" type="pres">
      <dgm:prSet presAssocID="{F415BD38-F88F-4822-9186-A6710646F1E8}" presName="childText" presStyleLbl="bgAcc1" presStyleIdx="14" presStyleCnt="21" custScaleX="117800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670DC2C-9B53-456D-AF83-19271A7B3D60}" type="pres">
      <dgm:prSet presAssocID="{BC9362B3-6B3A-42CA-87EA-97F1AE103A99}" presName="Name13" presStyleLbl="parChTrans1D2" presStyleIdx="15" presStyleCnt="21"/>
      <dgm:spPr/>
      <dgm:t>
        <a:bodyPr/>
        <a:lstStyle/>
        <a:p>
          <a:endParaRPr lang="en-US"/>
        </a:p>
      </dgm:t>
    </dgm:pt>
    <dgm:pt modelId="{6290C35F-82B5-48E2-8F6D-853D6FDBDACE}" type="pres">
      <dgm:prSet presAssocID="{999F99FB-7381-4280-9D2C-97F4857D9398}" presName="childText" presStyleLbl="bgAcc1" presStyleIdx="15" presStyleCnt="21" custScaleX="12278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0D4F8A-9FC9-4FE0-83BF-FDC31A4C3B6D}" type="pres">
      <dgm:prSet presAssocID="{DA4B84FD-5CF2-4AB8-9B4A-23839BEC5760}" presName="root" presStyleCnt="0"/>
      <dgm:spPr/>
    </dgm:pt>
    <dgm:pt modelId="{ADC60A32-9F16-420C-BF75-75AD0B0872EA}" type="pres">
      <dgm:prSet presAssocID="{DA4B84FD-5CF2-4AB8-9B4A-23839BEC5760}" presName="rootComposite" presStyleCnt="0"/>
      <dgm:spPr/>
    </dgm:pt>
    <dgm:pt modelId="{9A6D0CCD-BE0C-4661-A6DF-5BBDF5DA9AFA}" type="pres">
      <dgm:prSet presAssocID="{DA4B84FD-5CF2-4AB8-9B4A-23839BEC5760}" presName="rootText" presStyleLbl="node1" presStyleIdx="5" presStyleCnt="6"/>
      <dgm:spPr/>
      <dgm:t>
        <a:bodyPr/>
        <a:lstStyle/>
        <a:p>
          <a:endParaRPr lang="en-US"/>
        </a:p>
      </dgm:t>
    </dgm:pt>
    <dgm:pt modelId="{40D13D69-0624-426C-B78B-89144F00A6DE}" type="pres">
      <dgm:prSet presAssocID="{DA4B84FD-5CF2-4AB8-9B4A-23839BEC5760}" presName="rootConnector" presStyleLbl="node1" presStyleIdx="5" presStyleCnt="6"/>
      <dgm:spPr/>
      <dgm:t>
        <a:bodyPr/>
        <a:lstStyle/>
        <a:p>
          <a:endParaRPr lang="en-US"/>
        </a:p>
      </dgm:t>
    </dgm:pt>
    <dgm:pt modelId="{AFD5DA50-CC4D-46DF-AB90-74AD8F855E87}" type="pres">
      <dgm:prSet presAssocID="{DA4B84FD-5CF2-4AB8-9B4A-23839BEC5760}" presName="childShape" presStyleCnt="0"/>
      <dgm:spPr/>
    </dgm:pt>
    <dgm:pt modelId="{70663FF2-C49E-4D5E-BEB7-CBAD8C404895}" type="pres">
      <dgm:prSet presAssocID="{2A9237A4-D9C8-40C9-8208-A5A5C8A59E54}" presName="Name13" presStyleLbl="parChTrans1D2" presStyleIdx="16" presStyleCnt="21"/>
      <dgm:spPr/>
      <dgm:t>
        <a:bodyPr/>
        <a:lstStyle/>
        <a:p>
          <a:endParaRPr lang="en-US"/>
        </a:p>
      </dgm:t>
    </dgm:pt>
    <dgm:pt modelId="{A3A6A683-694D-4EF4-9DD5-65904DAA4CB0}" type="pres">
      <dgm:prSet presAssocID="{5F188201-C52B-4A1D-94BC-5466A3FE5F3F}" presName="childText" presStyleLbl="bgAcc1" presStyleIdx="16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3065796-FD83-4104-AECB-8AE24D628540}" type="pres">
      <dgm:prSet presAssocID="{7305DC0B-D836-4D1F-930C-326B4F51167D}" presName="Name13" presStyleLbl="parChTrans1D2" presStyleIdx="17" presStyleCnt="21"/>
      <dgm:spPr/>
      <dgm:t>
        <a:bodyPr/>
        <a:lstStyle/>
        <a:p>
          <a:endParaRPr lang="en-US"/>
        </a:p>
      </dgm:t>
    </dgm:pt>
    <dgm:pt modelId="{FD4439E1-F0D1-441F-AB33-A7DEDDA41236}" type="pres">
      <dgm:prSet presAssocID="{EB683F1E-1A1F-4704-82CB-F3F415DA63DC}" presName="childText" presStyleLbl="bgAcc1" presStyleIdx="17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4D809C6-7C76-40D3-8D6B-D80A8847AE4B}" type="pres">
      <dgm:prSet presAssocID="{DB6CA4C5-A54F-42F7-B719-8471A2980298}" presName="Name13" presStyleLbl="parChTrans1D2" presStyleIdx="18" presStyleCnt="21"/>
      <dgm:spPr/>
      <dgm:t>
        <a:bodyPr/>
        <a:lstStyle/>
        <a:p>
          <a:endParaRPr lang="en-US"/>
        </a:p>
      </dgm:t>
    </dgm:pt>
    <dgm:pt modelId="{63C9E4EF-32CF-4D1C-A822-87F27E60DF8A}" type="pres">
      <dgm:prSet presAssocID="{EF80553D-A03B-4ADF-B340-23D3FA75863E}" presName="childText" presStyleLbl="bgAcc1" presStyleIdx="18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F7A0304-B151-4213-ACB7-3C4A76BAE32D}" type="pres">
      <dgm:prSet presAssocID="{44122244-9B78-4FFA-AEE5-4F8048B7BECB}" presName="Name13" presStyleLbl="parChTrans1D2" presStyleIdx="19" presStyleCnt="21"/>
      <dgm:spPr/>
      <dgm:t>
        <a:bodyPr/>
        <a:lstStyle/>
        <a:p>
          <a:endParaRPr lang="en-US"/>
        </a:p>
      </dgm:t>
    </dgm:pt>
    <dgm:pt modelId="{AA17E121-9A25-4CD1-A885-5EC2D7BBF420}" type="pres">
      <dgm:prSet presAssocID="{5EF215FD-C4D0-4CB0-AF7B-DFBFD01DF7ED}" presName="childText" presStyleLbl="bgAcc1" presStyleIdx="19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BF9ED7-701E-4EDF-BF12-F016AE71ADF8}" type="pres">
      <dgm:prSet presAssocID="{C78CDB97-CF0A-4DEA-8C35-39D85432941F}" presName="Name13" presStyleLbl="parChTrans1D2" presStyleIdx="20" presStyleCnt="21"/>
      <dgm:spPr/>
      <dgm:t>
        <a:bodyPr/>
        <a:lstStyle/>
        <a:p>
          <a:endParaRPr lang="en-US"/>
        </a:p>
      </dgm:t>
    </dgm:pt>
    <dgm:pt modelId="{7A4D30C3-1CF5-4D40-9DA9-7726EF2331B9}" type="pres">
      <dgm:prSet presAssocID="{C6E7C33A-5E60-4DA0-A64A-FF6F4AE5C792}" presName="childText" presStyleLbl="bgAcc1" presStyleIdx="20" presStyleCnt="2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F6F977C-22E8-42DC-84DA-661D87A68C0E}" type="presOf" srcId="{451F8123-DD5B-45B0-84F5-4A15C123D789}" destId="{60D6F451-9C1F-4850-8DC6-6D80D4E666D5}" srcOrd="0" destOrd="0" presId="urn:microsoft.com/office/officeart/2005/8/layout/hierarchy3"/>
    <dgm:cxn modelId="{DCA01B1C-06B7-408E-8A8A-8A62DE1B2A7E}" type="presOf" srcId="{EF80553D-A03B-4ADF-B340-23D3FA75863E}" destId="{63C9E4EF-32CF-4D1C-A822-87F27E60DF8A}" srcOrd="0" destOrd="0" presId="urn:microsoft.com/office/officeart/2005/8/layout/hierarchy3"/>
    <dgm:cxn modelId="{7AE47D6F-9083-4F5E-8237-E7ED81899868}" srcId="{372BAC49-53D4-4BC9-BAAD-FFE3BC579B53}" destId="{C1C9DA8B-EA82-4244-9733-7429DC09FD5C}" srcOrd="2" destOrd="0" parTransId="{9F9CD623-B33E-4E50-9775-C6055642BD12}" sibTransId="{2DF050CF-9ED9-4B33-A683-350FE22BDF46}"/>
    <dgm:cxn modelId="{45F3B26C-6EC2-44CA-80EE-15CCD1BBED57}" type="presOf" srcId="{036606E4-6DCD-4378-8D58-F94A60AFF998}" destId="{252F6B20-890D-4E4E-B42B-4EFA550334FE}" srcOrd="0" destOrd="0" presId="urn:microsoft.com/office/officeart/2005/8/layout/hierarchy3"/>
    <dgm:cxn modelId="{4D58964C-4592-4BB7-AD30-B0E02F699540}" type="presOf" srcId="{938DC533-1B3D-48BD-9C7C-0610A999111C}" destId="{DA31B473-44AF-417C-ACE2-A4084D622C8E}" srcOrd="0" destOrd="0" presId="urn:microsoft.com/office/officeart/2005/8/layout/hierarchy3"/>
    <dgm:cxn modelId="{AB1704E7-E5DD-44C0-BEBF-133383AA4B2E}" type="presOf" srcId="{5F188201-C52B-4A1D-94BC-5466A3FE5F3F}" destId="{A3A6A683-694D-4EF4-9DD5-65904DAA4CB0}" srcOrd="0" destOrd="0" presId="urn:microsoft.com/office/officeart/2005/8/layout/hierarchy3"/>
    <dgm:cxn modelId="{C1555CCC-D284-4924-B16C-FABD17E6C223}" type="presOf" srcId="{2A9237A4-D9C8-40C9-8208-A5A5C8A59E54}" destId="{70663FF2-C49E-4D5E-BEB7-CBAD8C404895}" srcOrd="0" destOrd="0" presId="urn:microsoft.com/office/officeart/2005/8/layout/hierarchy3"/>
    <dgm:cxn modelId="{69F1C25F-C9F9-4FF7-A1F4-D756FAD9E519}" type="presOf" srcId="{5EF215FD-C4D0-4CB0-AF7B-DFBFD01DF7ED}" destId="{AA17E121-9A25-4CD1-A885-5EC2D7BBF420}" srcOrd="0" destOrd="0" presId="urn:microsoft.com/office/officeart/2005/8/layout/hierarchy3"/>
    <dgm:cxn modelId="{C49684FA-B9C6-444F-AB28-51CD0140F18A}" type="presOf" srcId="{AEAD01BA-CBD8-4969-9187-F5DC32E21472}" destId="{49869F7F-B149-4F37-B6A4-141B1D949787}" srcOrd="0" destOrd="0" presId="urn:microsoft.com/office/officeart/2005/8/layout/hierarchy3"/>
    <dgm:cxn modelId="{B7E53187-CF82-4422-A5D0-3801471385F4}" type="presOf" srcId="{EB683F1E-1A1F-4704-82CB-F3F415DA63DC}" destId="{FD4439E1-F0D1-441F-AB33-A7DEDDA41236}" srcOrd="0" destOrd="0" presId="urn:microsoft.com/office/officeart/2005/8/layout/hierarchy3"/>
    <dgm:cxn modelId="{CD05C8B6-7A84-4BA3-9AEC-796062EBA092}" type="presOf" srcId="{7DF43FF6-3194-4C7D-AAE6-2392F0E90AB0}" destId="{5858D80A-CF31-477F-8290-75821D75091A}" srcOrd="0" destOrd="0" presId="urn:microsoft.com/office/officeart/2005/8/layout/hierarchy3"/>
    <dgm:cxn modelId="{411BEA9C-6576-48AE-A006-73374329F90D}" type="presOf" srcId="{3B410EFB-E6F7-4C73-9FDD-D9F330E810D5}" destId="{49D2B227-D27B-4EC4-B4AC-4EAEA3DD3AC4}" srcOrd="0" destOrd="0" presId="urn:microsoft.com/office/officeart/2005/8/layout/hierarchy3"/>
    <dgm:cxn modelId="{EE259CE8-F34D-42D9-B4E7-D229AF67201C}" type="presOf" srcId="{C6E7C33A-5E60-4DA0-A64A-FF6F4AE5C792}" destId="{7A4D30C3-1CF5-4D40-9DA9-7726EF2331B9}" srcOrd="0" destOrd="0" presId="urn:microsoft.com/office/officeart/2005/8/layout/hierarchy3"/>
    <dgm:cxn modelId="{20CC203C-F9B0-46D0-B218-7E26B4CC24E6}" type="presOf" srcId="{50EE5FC9-8645-42F0-B595-EEE6D8590B2D}" destId="{801BEB3C-1AA4-41C1-9426-57B56FC0B295}" srcOrd="0" destOrd="0" presId="urn:microsoft.com/office/officeart/2005/8/layout/hierarchy3"/>
    <dgm:cxn modelId="{5775AEA2-A56A-4197-B9BB-9846002E186A}" type="presOf" srcId="{C6618E42-CE66-41D2-ADAE-E7C9AC9D4719}" destId="{03F3DC67-C7E8-4C17-AD85-6557E437E5AA}" srcOrd="0" destOrd="0" presId="urn:microsoft.com/office/officeart/2005/8/layout/hierarchy3"/>
    <dgm:cxn modelId="{7B46F1C1-7AE2-4BB7-AC7B-BB6591AD3B4B}" type="presOf" srcId="{C1C9DA8B-EA82-4244-9733-7429DC09FD5C}" destId="{1CFECF98-500F-4346-B76F-C29807A9AF92}" srcOrd="0" destOrd="0" presId="urn:microsoft.com/office/officeart/2005/8/layout/hierarchy3"/>
    <dgm:cxn modelId="{9D8F4591-FD27-46B2-867D-0C8F841B0FE8}" type="presOf" srcId="{01D2402C-D2F4-4D53-8E33-00342F9CE0FC}" destId="{CA0BA3BB-3370-4B35-909C-B7F4BD264813}" srcOrd="0" destOrd="0" presId="urn:microsoft.com/office/officeart/2005/8/layout/hierarchy3"/>
    <dgm:cxn modelId="{C185D915-AB5C-4B57-810E-673CEF07D51E}" type="presOf" srcId="{C78CDB97-CF0A-4DEA-8C35-39D85432941F}" destId="{20BF9ED7-701E-4EDF-BF12-F016AE71ADF8}" srcOrd="0" destOrd="0" presId="urn:microsoft.com/office/officeart/2005/8/layout/hierarchy3"/>
    <dgm:cxn modelId="{93CFC918-DC89-41FB-98D4-5F7DB3AA2451}" srcId="{372BAC49-53D4-4BC9-BAAD-FFE3BC579B53}" destId="{69682621-DC98-47DE-A790-885D04CAA4EE}" srcOrd="0" destOrd="0" parTransId="{50EE5FC9-8645-42F0-B595-EEE6D8590B2D}" sibTransId="{92269680-2BBE-4A6D-90A2-8E20E269DB56}"/>
    <dgm:cxn modelId="{4FF796A1-DB1C-41BB-857A-1C3E40734203}" type="presOf" srcId="{44122244-9B78-4FFA-AEE5-4F8048B7BECB}" destId="{3F7A0304-B151-4213-ACB7-3C4A76BAE32D}" srcOrd="0" destOrd="0" presId="urn:microsoft.com/office/officeart/2005/8/layout/hierarchy3"/>
    <dgm:cxn modelId="{50B5CB07-4FD8-4783-9824-ED3A34D674A2}" type="presOf" srcId="{B12E9E68-940C-4037-87BE-40ECE7C03F9E}" destId="{E6A8F3FC-9F08-4204-B8A9-FC7216598012}" srcOrd="1" destOrd="0" presId="urn:microsoft.com/office/officeart/2005/8/layout/hierarchy3"/>
    <dgm:cxn modelId="{61BB7A1E-88E7-4574-AC36-9AE014DA7579}" type="presOf" srcId="{999F99FB-7381-4280-9D2C-97F4857D9398}" destId="{6290C35F-82B5-48E2-8F6D-853D6FDBDACE}" srcOrd="0" destOrd="0" presId="urn:microsoft.com/office/officeart/2005/8/layout/hierarchy3"/>
    <dgm:cxn modelId="{8CAC58C0-734D-4025-91BE-A48CE468FB72}" type="presOf" srcId="{D97BBE8E-17F7-474C-9CD2-CAB7D4283559}" destId="{7EC0BEF9-258D-4C05-8289-F2120582F60D}" srcOrd="0" destOrd="0" presId="urn:microsoft.com/office/officeart/2005/8/layout/hierarchy3"/>
    <dgm:cxn modelId="{BA252F2A-136C-418E-9CFF-3184B97B3650}" type="presOf" srcId="{FD25D02E-4505-4D82-9E97-94614DBF7B48}" destId="{96AADE62-BE1C-4F6F-93C0-480340BCA264}" srcOrd="0" destOrd="0" presId="urn:microsoft.com/office/officeart/2005/8/layout/hierarchy3"/>
    <dgm:cxn modelId="{EC9C8680-8A92-43F7-92AF-F12DB5FB2351}" type="presOf" srcId="{D51A65C7-3812-448F-BCA6-024CCD363171}" destId="{12E55888-A94C-4ECA-88DF-8494D329F2F5}" srcOrd="0" destOrd="0" presId="urn:microsoft.com/office/officeart/2005/8/layout/hierarchy3"/>
    <dgm:cxn modelId="{42D35B42-52DD-4D98-9478-5908538B943D}" type="presOf" srcId="{E6AF8A01-93CF-4E87-86E4-BFCE1F12BDFB}" destId="{41F9BD70-EEA5-49A1-9C58-E22D4D10D619}" srcOrd="0" destOrd="0" presId="urn:microsoft.com/office/officeart/2005/8/layout/hierarchy3"/>
    <dgm:cxn modelId="{906B324D-E908-4209-847B-8557F64B599F}" srcId="{DA4B84FD-5CF2-4AB8-9B4A-23839BEC5760}" destId="{C6E7C33A-5E60-4DA0-A64A-FF6F4AE5C792}" srcOrd="4" destOrd="0" parTransId="{C78CDB97-CF0A-4DEA-8C35-39D85432941F}" sibTransId="{912A0117-776B-4660-B71F-2AB8C9E866B7}"/>
    <dgm:cxn modelId="{520A5DFF-C3E8-48EF-BF3F-F10E9DD8CCE6}" srcId="{372BAC49-53D4-4BC9-BAAD-FFE3BC579B53}" destId="{01D2402C-D2F4-4D53-8E33-00342F9CE0FC}" srcOrd="3" destOrd="0" parTransId="{AB91CE8A-285E-4E88-9EE6-F8B98914E67F}" sibTransId="{B46B3699-E551-4C84-B4E1-F55BDFF11B14}"/>
    <dgm:cxn modelId="{08E0EFB3-65A3-4477-B1E9-7AE32BBE9DF9}" srcId="{B12E9E68-940C-4037-87BE-40ECE7C03F9E}" destId="{AEAD01BA-CBD8-4969-9187-F5DC32E21472}" srcOrd="0" destOrd="0" parTransId="{451F8123-DD5B-45B0-84F5-4A15C123D789}" sibTransId="{9C934245-E233-487F-B6E0-82B10E70C32D}"/>
    <dgm:cxn modelId="{30B351BB-E14F-41F7-A65B-617815B996B0}" type="presOf" srcId="{1AD1C9A6-3DD5-4ADA-BE16-6390EFB6931F}" destId="{7DEC5DF0-F6C5-4EDF-9DD5-DC795E4D245D}" srcOrd="0" destOrd="0" presId="urn:microsoft.com/office/officeart/2005/8/layout/hierarchy3"/>
    <dgm:cxn modelId="{B2FAE8D5-7C5D-4050-B3E1-CBCC5D986632}" srcId="{DA4B84FD-5CF2-4AB8-9B4A-23839BEC5760}" destId="{EF80553D-A03B-4ADF-B340-23D3FA75863E}" srcOrd="2" destOrd="0" parTransId="{DB6CA4C5-A54F-42F7-B719-8471A2980298}" sibTransId="{068BF556-2F92-438F-A5C6-F5817C568E5B}"/>
    <dgm:cxn modelId="{24AECF64-057C-4246-B9C5-5609C065D0F5}" srcId="{3B410EFB-E6F7-4C73-9FDD-D9F330E810D5}" destId="{B12E9E68-940C-4037-87BE-40ECE7C03F9E}" srcOrd="0" destOrd="0" parTransId="{6154D3D1-1B1A-4B8B-8165-48BE76153090}" sibTransId="{6EA8052A-8C64-4B46-917A-4309E99F0653}"/>
    <dgm:cxn modelId="{21CD32AF-0799-4EBA-A363-7B3AB232F5E0}" type="presOf" srcId="{B31E84F8-FE61-4D47-AD0F-365DA9E8BBAF}" destId="{2560BC3A-4220-4D1E-9554-38AE7A9D2226}" srcOrd="0" destOrd="0" presId="urn:microsoft.com/office/officeart/2005/8/layout/hierarchy3"/>
    <dgm:cxn modelId="{3CA721AB-2EFB-49B9-B76F-E1CA4B5FB01C}" type="presOf" srcId="{F415BD38-F88F-4822-9186-A6710646F1E8}" destId="{B7743D75-B0C9-49C8-AC7E-F3934F1D9150}" srcOrd="0" destOrd="0" presId="urn:microsoft.com/office/officeart/2005/8/layout/hierarchy3"/>
    <dgm:cxn modelId="{29DC26F6-F219-42D2-94BE-E0F36C147444}" type="presOf" srcId="{7305DC0B-D836-4D1F-930C-326B4F51167D}" destId="{13065796-FD83-4104-AECB-8AE24D628540}" srcOrd="0" destOrd="0" presId="urn:microsoft.com/office/officeart/2005/8/layout/hierarchy3"/>
    <dgm:cxn modelId="{6CA6D4BF-B101-42EC-8BEC-D5FAEEB44B0C}" type="presOf" srcId="{87DD6BEF-EEC1-419A-9069-4AA57246BB87}" destId="{48D1625B-397F-4619-B738-AA9A465C13C7}" srcOrd="0" destOrd="0" presId="urn:microsoft.com/office/officeart/2005/8/layout/hierarchy3"/>
    <dgm:cxn modelId="{7F30C8DA-4514-41B3-86DE-AF0B047E5FFC}" srcId="{CBEB8A0D-21BF-4F53-8719-E21C16474F70}" destId="{999F99FB-7381-4280-9D2C-97F4857D9398}" srcOrd="3" destOrd="0" parTransId="{BC9362B3-6B3A-42CA-87EA-97F1AE103A99}" sibTransId="{2E637518-6C26-484D-948F-DCA37B4ECE65}"/>
    <dgm:cxn modelId="{30E16468-846A-492B-8670-47EB897B2F3B}" type="presOf" srcId="{372BAC49-53D4-4BC9-BAAD-FFE3BC579B53}" destId="{C5E0885B-34CC-4346-8FBF-4FD6045349E6}" srcOrd="0" destOrd="0" presId="urn:microsoft.com/office/officeart/2005/8/layout/hierarchy3"/>
    <dgm:cxn modelId="{9F298FA9-CFBF-494F-8F7C-F91B52AF15FD}" type="presOf" srcId="{372BAC49-53D4-4BC9-BAAD-FFE3BC579B53}" destId="{D39D8731-2EF5-4029-B49A-002B23608DF4}" srcOrd="1" destOrd="0" presId="urn:microsoft.com/office/officeart/2005/8/layout/hierarchy3"/>
    <dgm:cxn modelId="{DB628D7B-E7BA-4690-9534-F2982B3C4A81}" srcId="{56EDF7F1-53C9-46DC-B225-28400EA068B9}" destId="{B9BA4FDA-3882-41AB-BA2F-3DA0E4F8937B}" srcOrd="1" destOrd="0" parTransId="{AA1A3BB7-17C6-4C21-A85B-0D7786107978}" sibTransId="{03750BCC-75E8-41F6-A07F-F0CF6C3E77DD}"/>
    <dgm:cxn modelId="{F7FE5F4B-5E84-4A6C-93CF-4E0BCDA9D3F7}" type="presOf" srcId="{DA4B84FD-5CF2-4AB8-9B4A-23839BEC5760}" destId="{40D13D69-0624-426C-B78B-89144F00A6DE}" srcOrd="1" destOrd="0" presId="urn:microsoft.com/office/officeart/2005/8/layout/hierarchy3"/>
    <dgm:cxn modelId="{569A575E-8E9F-4219-9803-42C63ACAE14F}" srcId="{DA4B84FD-5CF2-4AB8-9B4A-23839BEC5760}" destId="{EB683F1E-1A1F-4704-82CB-F3F415DA63DC}" srcOrd="1" destOrd="0" parTransId="{7305DC0B-D836-4D1F-930C-326B4F51167D}" sibTransId="{AB7247F0-24D1-4696-A30C-87EE55AA5457}"/>
    <dgm:cxn modelId="{9C1F057E-FE72-495E-BA51-05C96740ECA7}" type="presOf" srcId="{56EDF7F1-53C9-46DC-B225-28400EA068B9}" destId="{A74BEE18-D91C-424B-A026-E28406333012}" srcOrd="0" destOrd="0" presId="urn:microsoft.com/office/officeart/2005/8/layout/hierarchy3"/>
    <dgm:cxn modelId="{5CAF114E-4CAC-4447-BAE7-8B3EDF94C58B}" type="presOf" srcId="{5FEA9637-A1F2-4EEE-A8F6-AFE0A83354B7}" destId="{9EBD902A-71EB-4FFB-B19C-13E9FB67CEFA}" srcOrd="0" destOrd="0" presId="urn:microsoft.com/office/officeart/2005/8/layout/hierarchy3"/>
    <dgm:cxn modelId="{3141CC5F-9B4A-4898-A638-E3F247AD75F2}" type="presOf" srcId="{1B5B505C-E60B-4469-A475-AA752305B304}" destId="{C275A4B2-6D9D-4A37-96E4-A25D9200F3BF}" srcOrd="0" destOrd="0" presId="urn:microsoft.com/office/officeart/2005/8/layout/hierarchy3"/>
    <dgm:cxn modelId="{BD56ADFC-FEAA-4E69-8024-C4782028857B}" srcId="{3B410EFB-E6F7-4C73-9FDD-D9F330E810D5}" destId="{DA4B84FD-5CF2-4AB8-9B4A-23839BEC5760}" srcOrd="5" destOrd="0" parTransId="{1F8201D1-7950-4F9C-A072-2FF294FAF58A}" sibTransId="{401ADF82-D3F5-4EF9-841F-AE021CCFCCC8}"/>
    <dgm:cxn modelId="{CEC762BD-AC72-4F4B-9D69-0DDC52E1B3A2}" type="presOf" srcId="{CBEB8A0D-21BF-4F53-8719-E21C16474F70}" destId="{3B389395-67C8-4D3E-BB86-98BA1A82A46A}" srcOrd="1" destOrd="0" presId="urn:microsoft.com/office/officeart/2005/8/layout/hierarchy3"/>
    <dgm:cxn modelId="{AD174676-1F29-4E08-8B64-EAE1C22E3417}" type="presOf" srcId="{B12E9E68-940C-4037-87BE-40ECE7C03F9E}" destId="{B16B177A-D487-47A5-AECA-C38DAB8A9A5F}" srcOrd="0" destOrd="0" presId="urn:microsoft.com/office/officeart/2005/8/layout/hierarchy3"/>
    <dgm:cxn modelId="{83E13F79-6083-41FF-B60D-4F31C092E3E6}" type="presOf" srcId="{854382DF-0570-4196-87F3-1FE6F88E497B}" destId="{ADD8B535-6329-46B5-925E-E532CF28764B}" srcOrd="0" destOrd="0" presId="urn:microsoft.com/office/officeart/2005/8/layout/hierarchy3"/>
    <dgm:cxn modelId="{8B8F117F-094F-40F2-8011-87C5CD7C0685}" srcId="{3B410EFB-E6F7-4C73-9FDD-D9F330E810D5}" destId="{56EDF7F1-53C9-46DC-B225-28400EA068B9}" srcOrd="2" destOrd="0" parTransId="{6B8C810A-F954-4DDF-BEF3-4B0CD2137B96}" sibTransId="{401EBE5D-4EB4-4F01-B98D-F38D5E2C329A}"/>
    <dgm:cxn modelId="{9B8671C8-2E4C-42DF-8DC6-2FF3465FA97F}" type="presOf" srcId="{B140E588-6354-4039-A270-37E217A1AEB1}" destId="{C041C2DF-6ABB-4041-91CB-2E9631D0BD81}" srcOrd="0" destOrd="0" presId="urn:microsoft.com/office/officeart/2005/8/layout/hierarchy3"/>
    <dgm:cxn modelId="{462E8F23-A8B0-47D2-9D0F-2B1110D598A0}" type="presOf" srcId="{DA4B84FD-5CF2-4AB8-9B4A-23839BEC5760}" destId="{9A6D0CCD-BE0C-4661-A6DF-5BBDF5DA9AFA}" srcOrd="0" destOrd="0" presId="urn:microsoft.com/office/officeart/2005/8/layout/hierarchy3"/>
    <dgm:cxn modelId="{FA92A19F-441F-4A5D-BDA3-76398847D9DD}" srcId="{3B410EFB-E6F7-4C73-9FDD-D9F330E810D5}" destId="{372BAC49-53D4-4BC9-BAAD-FFE3BC579B53}" srcOrd="3" destOrd="0" parTransId="{698432AF-4D45-4071-A50D-99A0E2FC52EB}" sibTransId="{F46BBD6D-3F86-4691-9F1B-7EEF2C68E396}"/>
    <dgm:cxn modelId="{D3D74547-F76D-494C-8302-879BBBC38143}" type="presOf" srcId="{7E029950-5A20-4007-A0AF-6E6DD6355EE6}" destId="{6E640819-1E29-4377-B046-E79DF7FEAF8F}" srcOrd="0" destOrd="0" presId="urn:microsoft.com/office/officeart/2005/8/layout/hierarchy3"/>
    <dgm:cxn modelId="{63C648DB-F302-4C37-8830-5BFCA9725FD2}" srcId="{1AD1C9A6-3DD5-4ADA-BE16-6390EFB6931F}" destId="{D97BBE8E-17F7-474C-9CD2-CAB7D4283559}" srcOrd="1" destOrd="0" parTransId="{5FEA9637-A1F2-4EEE-A8F6-AFE0A83354B7}" sibTransId="{6E41A688-2106-40B6-B1FB-962843CDDF44}"/>
    <dgm:cxn modelId="{80FD13C0-6A62-42CB-AE6E-07F51508EAC5}" srcId="{DA4B84FD-5CF2-4AB8-9B4A-23839BEC5760}" destId="{5F188201-C52B-4A1D-94BC-5466A3FE5F3F}" srcOrd="0" destOrd="0" parTransId="{2A9237A4-D9C8-40C9-8208-A5A5C8A59E54}" sibTransId="{1A7A4984-82AF-4C81-84AD-551F1B2A6D8C}"/>
    <dgm:cxn modelId="{E1D8CEF5-C11A-47B6-98BD-A41ADA7D594E}" srcId="{CBEB8A0D-21BF-4F53-8719-E21C16474F70}" destId="{FC153FDC-9AD0-456A-86F5-6730C463899B}" srcOrd="1" destOrd="0" parTransId="{C6618E42-CE66-41D2-ADAE-E7C9AC9D4719}" sibTransId="{934D1DF0-D9DD-4E50-BD77-B5C384F32BEA}"/>
    <dgm:cxn modelId="{77F6865D-8D99-400D-82A2-F4BA139D009D}" srcId="{CBEB8A0D-21BF-4F53-8719-E21C16474F70}" destId="{F415BD38-F88F-4822-9186-A6710646F1E8}" srcOrd="2" destOrd="0" parTransId="{E6AF8A01-93CF-4E87-86E4-BFCE1F12BDFB}" sibTransId="{081E9F64-58ED-4EC5-A352-723AB9A5E2BB}"/>
    <dgm:cxn modelId="{5D30A303-7E5A-4C6B-AFDF-D048A591CA06}" type="presOf" srcId="{0791C020-175E-4D62-B95B-D3B235679294}" destId="{0F68CB09-CCA1-43BC-BF9F-85552654300F}" srcOrd="0" destOrd="0" presId="urn:microsoft.com/office/officeart/2005/8/layout/hierarchy3"/>
    <dgm:cxn modelId="{2F45455A-068E-4C5A-B7A8-FFF54DF00096}" srcId="{3B410EFB-E6F7-4C73-9FDD-D9F330E810D5}" destId="{CBEB8A0D-21BF-4F53-8719-E21C16474F70}" srcOrd="4" destOrd="0" parTransId="{B0FA8FC1-DEA8-4A46-A486-EC569EEC9AFD}" sibTransId="{E2CABA44-C56D-4CF4-A9ED-5653D7CBC577}"/>
    <dgm:cxn modelId="{18B73741-9ABA-4302-BFF9-76EE2F449365}" type="presOf" srcId="{CBEB8A0D-21BF-4F53-8719-E21C16474F70}" destId="{9B019BF2-6D4F-4401-B5D2-C6CF3736C276}" srcOrd="0" destOrd="0" presId="urn:microsoft.com/office/officeart/2005/8/layout/hierarchy3"/>
    <dgm:cxn modelId="{74AE0591-2148-4F37-A491-E70540B7B3C6}" srcId="{372BAC49-53D4-4BC9-BAAD-FFE3BC579B53}" destId="{938DC533-1B3D-48BD-9C7C-0610A999111C}" srcOrd="1" destOrd="0" parTransId="{7E029950-5A20-4007-A0AF-6E6DD6355EE6}" sibTransId="{5E5A91B3-4670-4EB0-9F7B-20775CCB40C2}"/>
    <dgm:cxn modelId="{6CEA289D-7B1A-48EA-97F8-69A9C4417762}" srcId="{DA4B84FD-5CF2-4AB8-9B4A-23839BEC5760}" destId="{5EF215FD-C4D0-4CB0-AF7B-DFBFD01DF7ED}" srcOrd="3" destOrd="0" parTransId="{44122244-9B78-4FFA-AEE5-4F8048B7BECB}" sibTransId="{3A591ADF-2E79-4ABE-81EE-2CEF309CD4ED}"/>
    <dgm:cxn modelId="{3EEDDE1E-8F17-4BF8-AA3E-EC009F210CF4}" srcId="{1AD1C9A6-3DD5-4ADA-BE16-6390EFB6931F}" destId="{0791C020-175E-4D62-B95B-D3B235679294}" srcOrd="0" destOrd="0" parTransId="{036606E4-6DCD-4378-8D58-F94A60AFF998}" sibTransId="{F361CE02-C81A-4A22-9F92-7B646F945486}"/>
    <dgm:cxn modelId="{6FBE97A2-F8A7-4807-9190-F625FF3A782E}" type="presOf" srcId="{56EDF7F1-53C9-46DC-B225-28400EA068B9}" destId="{989BEEC8-EDAB-4FBF-88D8-57D8C0DD53C9}" srcOrd="1" destOrd="0" presId="urn:microsoft.com/office/officeart/2005/8/layout/hierarchy3"/>
    <dgm:cxn modelId="{2FA183EE-FDB7-4857-B447-E95F510453FC}" type="presOf" srcId="{48696D9B-3ECF-404D-8174-EBEF2A9F8B8D}" destId="{7807335D-E083-4452-8374-73522922BA7C}" srcOrd="0" destOrd="0" presId="urn:microsoft.com/office/officeart/2005/8/layout/hierarchy3"/>
    <dgm:cxn modelId="{2B0FB53A-CF64-4988-86E3-19044983659C}" srcId="{56EDF7F1-53C9-46DC-B225-28400EA068B9}" destId="{87DD6BEF-EEC1-419A-9069-4AA57246BB87}" srcOrd="0" destOrd="0" parTransId="{48696D9B-3ECF-404D-8174-EBEF2A9F8B8D}" sibTransId="{CC58C8F5-EF20-42E5-A3CA-CFA28189E14F}"/>
    <dgm:cxn modelId="{45B73082-E9FE-4F61-A680-B51A316424A1}" srcId="{3B410EFB-E6F7-4C73-9FDD-D9F330E810D5}" destId="{1AD1C9A6-3DD5-4ADA-BE16-6390EFB6931F}" srcOrd="1" destOrd="0" parTransId="{5DE5C054-3837-4B08-A349-521C45791CDD}" sibTransId="{DDD8AD86-533B-42F3-A446-1AA3E1D44CAE}"/>
    <dgm:cxn modelId="{1D6BFE4B-E047-4653-AAEC-79034DA5F5A6}" type="presOf" srcId="{65E8BC04-2EDC-4D4E-A55C-B9B6156305D8}" destId="{03D9FF21-9B19-4508-904F-14425DAFEB42}" srcOrd="0" destOrd="0" presId="urn:microsoft.com/office/officeart/2005/8/layout/hierarchy3"/>
    <dgm:cxn modelId="{82B0F389-E1CE-4E4C-B801-8113F91BDE73}" srcId="{CBEB8A0D-21BF-4F53-8719-E21C16474F70}" destId="{FD25D02E-4505-4D82-9E97-94614DBF7B48}" srcOrd="0" destOrd="0" parTransId="{65E8BC04-2EDC-4D4E-A55C-B9B6156305D8}" sibTransId="{3BE43831-DF56-4D8C-A79C-CB78851BFA99}"/>
    <dgm:cxn modelId="{79DE82F0-F250-48F2-A6BD-6BC346EF9B68}" type="presOf" srcId="{B9BA4FDA-3882-41AB-BA2F-3DA0E4F8937B}" destId="{06F40435-20BB-4089-A130-B20BB5D1AABF}" srcOrd="0" destOrd="0" presId="urn:microsoft.com/office/officeart/2005/8/layout/hierarchy3"/>
    <dgm:cxn modelId="{9A1808E4-6890-4AA8-BDD4-FDB71C310700}" type="presOf" srcId="{FC153FDC-9AD0-456A-86F5-6730C463899B}" destId="{EE616C28-7151-496C-8C57-97BBD14E8910}" srcOrd="0" destOrd="0" presId="urn:microsoft.com/office/officeart/2005/8/layout/hierarchy3"/>
    <dgm:cxn modelId="{71ADC2FE-C911-40F2-B7AD-DEAACF0D145F}" srcId="{56EDF7F1-53C9-46DC-B225-28400EA068B9}" destId="{B31E84F8-FE61-4D47-AD0F-365DA9E8BBAF}" srcOrd="2" destOrd="0" parTransId="{1B5B505C-E60B-4469-A475-AA752305B304}" sibTransId="{E4B5CF76-A15B-4BD2-8EE1-799C8E765D6F}"/>
    <dgm:cxn modelId="{1CF74C2C-0471-4381-A924-C411369D03F6}" type="presOf" srcId="{69682621-DC98-47DE-A790-885D04CAA4EE}" destId="{773D7399-D7AB-4113-BE30-636726B3F307}" srcOrd="0" destOrd="0" presId="urn:microsoft.com/office/officeart/2005/8/layout/hierarchy3"/>
    <dgm:cxn modelId="{BD3416CC-00EB-4A3A-BF97-4C4089D2597D}" srcId="{B12E9E68-940C-4037-87BE-40ECE7C03F9E}" destId="{854382DF-0570-4196-87F3-1FE6F88E497B}" srcOrd="1" destOrd="0" parTransId="{7DF43FF6-3194-4C7D-AAE6-2392F0E90AB0}" sibTransId="{5FCF0E54-FEF0-44C9-BD02-1BB58D3888E4}"/>
    <dgm:cxn modelId="{FE7E59A0-86B7-4783-B3E2-1FC18AAED18D}" type="presOf" srcId="{AB91CE8A-285E-4E88-9EE6-F8B98914E67F}" destId="{085B025D-454C-4287-8F12-581A6C885CA1}" srcOrd="0" destOrd="0" presId="urn:microsoft.com/office/officeart/2005/8/layout/hierarchy3"/>
    <dgm:cxn modelId="{13210C16-FF77-4552-A579-489CB7348F86}" type="presOf" srcId="{AA1A3BB7-17C6-4C21-A85B-0D7786107978}" destId="{7A74D729-0A03-4278-806A-0BDC06739AAA}" srcOrd="0" destOrd="0" presId="urn:microsoft.com/office/officeart/2005/8/layout/hierarchy3"/>
    <dgm:cxn modelId="{3A43DC4C-FA40-4513-A326-214D0C4A94F4}" type="presOf" srcId="{BC9362B3-6B3A-42CA-87EA-97F1AE103A99}" destId="{7670DC2C-9B53-456D-AF83-19271A7B3D60}" srcOrd="0" destOrd="0" presId="urn:microsoft.com/office/officeart/2005/8/layout/hierarchy3"/>
    <dgm:cxn modelId="{504CDEA6-634C-42AB-8AC4-33FE2B1B773B}" srcId="{56EDF7F1-53C9-46DC-B225-28400EA068B9}" destId="{D51A65C7-3812-448F-BCA6-024CCD363171}" srcOrd="3" destOrd="0" parTransId="{B140E588-6354-4039-A270-37E217A1AEB1}" sibTransId="{1785FF65-12D6-423D-9702-628BC1BD9BF3}"/>
    <dgm:cxn modelId="{81E407B8-3F96-4CDB-BB2E-B5AB675F2298}" type="presOf" srcId="{DB6CA4C5-A54F-42F7-B719-8471A2980298}" destId="{C4D809C6-7C76-40D3-8D6B-D80A8847AE4B}" srcOrd="0" destOrd="0" presId="urn:microsoft.com/office/officeart/2005/8/layout/hierarchy3"/>
    <dgm:cxn modelId="{DEA26A48-FE29-41D7-8682-92801BC0D46E}" type="presOf" srcId="{9F9CD623-B33E-4E50-9775-C6055642BD12}" destId="{EF4DD4BB-3552-4949-8A63-09A5611BC004}" srcOrd="0" destOrd="0" presId="urn:microsoft.com/office/officeart/2005/8/layout/hierarchy3"/>
    <dgm:cxn modelId="{925C4613-B359-4C0C-BBE3-15224CC0F074}" type="presOf" srcId="{1AD1C9A6-3DD5-4ADA-BE16-6390EFB6931F}" destId="{0C04614C-ACCC-4764-82E5-DA920851EE9B}" srcOrd="1" destOrd="0" presId="urn:microsoft.com/office/officeart/2005/8/layout/hierarchy3"/>
    <dgm:cxn modelId="{0C601F91-C219-4811-A3A0-3CFCAA200665}" type="presParOf" srcId="{49D2B227-D27B-4EC4-B4AC-4EAEA3DD3AC4}" destId="{6A7C2AB9-0178-465B-80C6-443428AA4349}" srcOrd="0" destOrd="0" presId="urn:microsoft.com/office/officeart/2005/8/layout/hierarchy3"/>
    <dgm:cxn modelId="{DA0F0F5C-0DE1-4B74-8D62-55EBF5E13627}" type="presParOf" srcId="{6A7C2AB9-0178-465B-80C6-443428AA4349}" destId="{B75D5546-9CAE-48AD-962C-329B71EA2E25}" srcOrd="0" destOrd="0" presId="urn:microsoft.com/office/officeart/2005/8/layout/hierarchy3"/>
    <dgm:cxn modelId="{D8D96C85-C9D8-4C4D-B38C-994D59DFE7FB}" type="presParOf" srcId="{B75D5546-9CAE-48AD-962C-329B71EA2E25}" destId="{B16B177A-D487-47A5-AECA-C38DAB8A9A5F}" srcOrd="0" destOrd="0" presId="urn:microsoft.com/office/officeart/2005/8/layout/hierarchy3"/>
    <dgm:cxn modelId="{E466D4DC-3639-4D6F-9A74-3F9A943952EB}" type="presParOf" srcId="{B75D5546-9CAE-48AD-962C-329B71EA2E25}" destId="{E6A8F3FC-9F08-4204-B8A9-FC7216598012}" srcOrd="1" destOrd="0" presId="urn:microsoft.com/office/officeart/2005/8/layout/hierarchy3"/>
    <dgm:cxn modelId="{6A76A9BA-BE07-491D-9D35-C883667A65A1}" type="presParOf" srcId="{6A7C2AB9-0178-465B-80C6-443428AA4349}" destId="{C854ECD2-04CA-4312-8D59-525E1D9078B8}" srcOrd="1" destOrd="0" presId="urn:microsoft.com/office/officeart/2005/8/layout/hierarchy3"/>
    <dgm:cxn modelId="{D227ED41-8108-4921-B2E5-DC8635D31950}" type="presParOf" srcId="{C854ECD2-04CA-4312-8D59-525E1D9078B8}" destId="{60D6F451-9C1F-4850-8DC6-6D80D4E666D5}" srcOrd="0" destOrd="0" presId="urn:microsoft.com/office/officeart/2005/8/layout/hierarchy3"/>
    <dgm:cxn modelId="{B6D61E7B-3362-4AA9-BA62-2C0E6A1AAD9C}" type="presParOf" srcId="{C854ECD2-04CA-4312-8D59-525E1D9078B8}" destId="{49869F7F-B149-4F37-B6A4-141B1D949787}" srcOrd="1" destOrd="0" presId="urn:microsoft.com/office/officeart/2005/8/layout/hierarchy3"/>
    <dgm:cxn modelId="{C476A91C-3241-40B1-9413-580F286C60A8}" type="presParOf" srcId="{C854ECD2-04CA-4312-8D59-525E1D9078B8}" destId="{5858D80A-CF31-477F-8290-75821D75091A}" srcOrd="2" destOrd="0" presId="urn:microsoft.com/office/officeart/2005/8/layout/hierarchy3"/>
    <dgm:cxn modelId="{8CCA2A0C-ED0F-470F-84EA-48BAFD4FF1CB}" type="presParOf" srcId="{C854ECD2-04CA-4312-8D59-525E1D9078B8}" destId="{ADD8B535-6329-46B5-925E-E532CF28764B}" srcOrd="3" destOrd="0" presId="urn:microsoft.com/office/officeart/2005/8/layout/hierarchy3"/>
    <dgm:cxn modelId="{0C595F77-84AE-459C-9F93-8F3AEFB27975}" type="presParOf" srcId="{49D2B227-D27B-4EC4-B4AC-4EAEA3DD3AC4}" destId="{9438C1D9-29DD-4D64-93C7-295CF6AC786C}" srcOrd="1" destOrd="0" presId="urn:microsoft.com/office/officeart/2005/8/layout/hierarchy3"/>
    <dgm:cxn modelId="{5D98681B-09BF-45BD-AF0E-27E627279EC1}" type="presParOf" srcId="{9438C1D9-29DD-4D64-93C7-295CF6AC786C}" destId="{FA49593A-A04E-4151-AA7D-5FAF906ED660}" srcOrd="0" destOrd="0" presId="urn:microsoft.com/office/officeart/2005/8/layout/hierarchy3"/>
    <dgm:cxn modelId="{758A75EE-2FD0-4C05-95B3-BAC93B9B96AD}" type="presParOf" srcId="{FA49593A-A04E-4151-AA7D-5FAF906ED660}" destId="{7DEC5DF0-F6C5-4EDF-9DD5-DC795E4D245D}" srcOrd="0" destOrd="0" presId="urn:microsoft.com/office/officeart/2005/8/layout/hierarchy3"/>
    <dgm:cxn modelId="{6BAC50E4-9607-44E0-B2FD-B7B6325311B9}" type="presParOf" srcId="{FA49593A-A04E-4151-AA7D-5FAF906ED660}" destId="{0C04614C-ACCC-4764-82E5-DA920851EE9B}" srcOrd="1" destOrd="0" presId="urn:microsoft.com/office/officeart/2005/8/layout/hierarchy3"/>
    <dgm:cxn modelId="{D6ADCAD8-578B-4510-9FBC-544669FDACD5}" type="presParOf" srcId="{9438C1D9-29DD-4D64-93C7-295CF6AC786C}" destId="{E8C2A3BD-0EC7-4FB7-AA8C-079D7BDF3859}" srcOrd="1" destOrd="0" presId="urn:microsoft.com/office/officeart/2005/8/layout/hierarchy3"/>
    <dgm:cxn modelId="{2D7E2C53-6A89-4BEF-BDF9-A5C83EFC7599}" type="presParOf" srcId="{E8C2A3BD-0EC7-4FB7-AA8C-079D7BDF3859}" destId="{252F6B20-890D-4E4E-B42B-4EFA550334FE}" srcOrd="0" destOrd="0" presId="urn:microsoft.com/office/officeart/2005/8/layout/hierarchy3"/>
    <dgm:cxn modelId="{89B36D72-F312-4D01-B27F-8443DF0B9930}" type="presParOf" srcId="{E8C2A3BD-0EC7-4FB7-AA8C-079D7BDF3859}" destId="{0F68CB09-CCA1-43BC-BF9F-85552654300F}" srcOrd="1" destOrd="0" presId="urn:microsoft.com/office/officeart/2005/8/layout/hierarchy3"/>
    <dgm:cxn modelId="{C820A25F-795C-4EB5-ACAE-4D8DEEF74E61}" type="presParOf" srcId="{E8C2A3BD-0EC7-4FB7-AA8C-079D7BDF3859}" destId="{9EBD902A-71EB-4FFB-B19C-13E9FB67CEFA}" srcOrd="2" destOrd="0" presId="urn:microsoft.com/office/officeart/2005/8/layout/hierarchy3"/>
    <dgm:cxn modelId="{7CB061D1-DFEE-4269-99DD-556249E68FD6}" type="presParOf" srcId="{E8C2A3BD-0EC7-4FB7-AA8C-079D7BDF3859}" destId="{7EC0BEF9-258D-4C05-8289-F2120582F60D}" srcOrd="3" destOrd="0" presId="urn:microsoft.com/office/officeart/2005/8/layout/hierarchy3"/>
    <dgm:cxn modelId="{E6967E6B-1387-452C-981E-5E5F4E1E5AA5}" type="presParOf" srcId="{49D2B227-D27B-4EC4-B4AC-4EAEA3DD3AC4}" destId="{98FDB6CA-94D5-4544-8905-2BF8B3C7E082}" srcOrd="2" destOrd="0" presId="urn:microsoft.com/office/officeart/2005/8/layout/hierarchy3"/>
    <dgm:cxn modelId="{52650FD6-85AD-48CD-AF74-979AD775EBFC}" type="presParOf" srcId="{98FDB6CA-94D5-4544-8905-2BF8B3C7E082}" destId="{8AAB1AF9-AFAB-4B94-88F7-60589A8B0D58}" srcOrd="0" destOrd="0" presId="urn:microsoft.com/office/officeart/2005/8/layout/hierarchy3"/>
    <dgm:cxn modelId="{18737CFC-E390-4C23-A193-12BAD59A4B91}" type="presParOf" srcId="{8AAB1AF9-AFAB-4B94-88F7-60589A8B0D58}" destId="{A74BEE18-D91C-424B-A026-E28406333012}" srcOrd="0" destOrd="0" presId="urn:microsoft.com/office/officeart/2005/8/layout/hierarchy3"/>
    <dgm:cxn modelId="{DC844D6C-B53B-4649-9C63-16C6FDE02D57}" type="presParOf" srcId="{8AAB1AF9-AFAB-4B94-88F7-60589A8B0D58}" destId="{989BEEC8-EDAB-4FBF-88D8-57D8C0DD53C9}" srcOrd="1" destOrd="0" presId="urn:microsoft.com/office/officeart/2005/8/layout/hierarchy3"/>
    <dgm:cxn modelId="{84C2341A-6DDF-4D3E-B356-5B497DA502A1}" type="presParOf" srcId="{98FDB6CA-94D5-4544-8905-2BF8B3C7E082}" destId="{E20B43D7-A7DB-49A5-9A53-4FE8B86D8A64}" srcOrd="1" destOrd="0" presId="urn:microsoft.com/office/officeart/2005/8/layout/hierarchy3"/>
    <dgm:cxn modelId="{86D5BAC8-0139-400F-8010-5F12A59C8DBF}" type="presParOf" srcId="{E20B43D7-A7DB-49A5-9A53-4FE8B86D8A64}" destId="{7807335D-E083-4452-8374-73522922BA7C}" srcOrd="0" destOrd="0" presId="urn:microsoft.com/office/officeart/2005/8/layout/hierarchy3"/>
    <dgm:cxn modelId="{CA699B33-15BB-4AA2-BEAD-ED7924E0F5C5}" type="presParOf" srcId="{E20B43D7-A7DB-49A5-9A53-4FE8B86D8A64}" destId="{48D1625B-397F-4619-B738-AA9A465C13C7}" srcOrd="1" destOrd="0" presId="urn:microsoft.com/office/officeart/2005/8/layout/hierarchy3"/>
    <dgm:cxn modelId="{28A7DCAD-A336-4B4A-B3E7-A54D6074B000}" type="presParOf" srcId="{E20B43D7-A7DB-49A5-9A53-4FE8B86D8A64}" destId="{7A74D729-0A03-4278-806A-0BDC06739AAA}" srcOrd="2" destOrd="0" presId="urn:microsoft.com/office/officeart/2005/8/layout/hierarchy3"/>
    <dgm:cxn modelId="{89D00D97-6CA1-42C3-887E-EA6170E38231}" type="presParOf" srcId="{E20B43D7-A7DB-49A5-9A53-4FE8B86D8A64}" destId="{06F40435-20BB-4089-A130-B20BB5D1AABF}" srcOrd="3" destOrd="0" presId="urn:microsoft.com/office/officeart/2005/8/layout/hierarchy3"/>
    <dgm:cxn modelId="{6F64FB5E-0985-4576-A582-4A66984DC17E}" type="presParOf" srcId="{E20B43D7-A7DB-49A5-9A53-4FE8B86D8A64}" destId="{C275A4B2-6D9D-4A37-96E4-A25D9200F3BF}" srcOrd="4" destOrd="0" presId="urn:microsoft.com/office/officeart/2005/8/layout/hierarchy3"/>
    <dgm:cxn modelId="{891D8A42-C2B2-496E-9AD3-7B5586C1B0D4}" type="presParOf" srcId="{E20B43D7-A7DB-49A5-9A53-4FE8B86D8A64}" destId="{2560BC3A-4220-4D1E-9554-38AE7A9D2226}" srcOrd="5" destOrd="0" presId="urn:microsoft.com/office/officeart/2005/8/layout/hierarchy3"/>
    <dgm:cxn modelId="{A3BD2C26-13E0-43AB-8578-1B3D51B626C1}" type="presParOf" srcId="{E20B43D7-A7DB-49A5-9A53-4FE8B86D8A64}" destId="{C041C2DF-6ABB-4041-91CB-2E9631D0BD81}" srcOrd="6" destOrd="0" presId="urn:microsoft.com/office/officeart/2005/8/layout/hierarchy3"/>
    <dgm:cxn modelId="{2B94F49F-8A86-48CD-A3DC-081C764611DC}" type="presParOf" srcId="{E20B43D7-A7DB-49A5-9A53-4FE8B86D8A64}" destId="{12E55888-A94C-4ECA-88DF-8494D329F2F5}" srcOrd="7" destOrd="0" presId="urn:microsoft.com/office/officeart/2005/8/layout/hierarchy3"/>
    <dgm:cxn modelId="{59A7046E-166C-4390-9EAB-3469ADC7D32A}" type="presParOf" srcId="{49D2B227-D27B-4EC4-B4AC-4EAEA3DD3AC4}" destId="{17D2F924-804B-4D52-B92B-FC5A61C09F88}" srcOrd="3" destOrd="0" presId="urn:microsoft.com/office/officeart/2005/8/layout/hierarchy3"/>
    <dgm:cxn modelId="{CA72CB9C-47DE-4578-BE16-ADC54B1B2F82}" type="presParOf" srcId="{17D2F924-804B-4D52-B92B-FC5A61C09F88}" destId="{B5BEE1E5-88A2-4C66-B08C-FBDBEC7F6DBB}" srcOrd="0" destOrd="0" presId="urn:microsoft.com/office/officeart/2005/8/layout/hierarchy3"/>
    <dgm:cxn modelId="{BC6E1111-BE12-47AB-8365-C7CBBFDB9AB3}" type="presParOf" srcId="{B5BEE1E5-88A2-4C66-B08C-FBDBEC7F6DBB}" destId="{C5E0885B-34CC-4346-8FBF-4FD6045349E6}" srcOrd="0" destOrd="0" presId="urn:microsoft.com/office/officeart/2005/8/layout/hierarchy3"/>
    <dgm:cxn modelId="{4D8D25BF-C673-4E85-90A4-48B3D34728B2}" type="presParOf" srcId="{B5BEE1E5-88A2-4C66-B08C-FBDBEC7F6DBB}" destId="{D39D8731-2EF5-4029-B49A-002B23608DF4}" srcOrd="1" destOrd="0" presId="urn:microsoft.com/office/officeart/2005/8/layout/hierarchy3"/>
    <dgm:cxn modelId="{9A8D870E-FC03-4F5A-BF43-0D67D11340CF}" type="presParOf" srcId="{17D2F924-804B-4D52-B92B-FC5A61C09F88}" destId="{20A90B37-CAA5-486C-B670-2108B0C7FB34}" srcOrd="1" destOrd="0" presId="urn:microsoft.com/office/officeart/2005/8/layout/hierarchy3"/>
    <dgm:cxn modelId="{D813B4C3-304B-4416-AF1A-8FC3DF5F5A28}" type="presParOf" srcId="{20A90B37-CAA5-486C-B670-2108B0C7FB34}" destId="{801BEB3C-1AA4-41C1-9426-57B56FC0B295}" srcOrd="0" destOrd="0" presId="urn:microsoft.com/office/officeart/2005/8/layout/hierarchy3"/>
    <dgm:cxn modelId="{BB37E41D-1C8D-40E8-B884-981B653AC1C4}" type="presParOf" srcId="{20A90B37-CAA5-486C-B670-2108B0C7FB34}" destId="{773D7399-D7AB-4113-BE30-636726B3F307}" srcOrd="1" destOrd="0" presId="urn:microsoft.com/office/officeart/2005/8/layout/hierarchy3"/>
    <dgm:cxn modelId="{308C0749-EA88-4150-BD3F-E0CFD18F5427}" type="presParOf" srcId="{20A90B37-CAA5-486C-B670-2108B0C7FB34}" destId="{6E640819-1E29-4377-B046-E79DF7FEAF8F}" srcOrd="2" destOrd="0" presId="urn:microsoft.com/office/officeart/2005/8/layout/hierarchy3"/>
    <dgm:cxn modelId="{B5844D28-55C8-40F2-98F4-886EC112725C}" type="presParOf" srcId="{20A90B37-CAA5-486C-B670-2108B0C7FB34}" destId="{DA31B473-44AF-417C-ACE2-A4084D622C8E}" srcOrd="3" destOrd="0" presId="urn:microsoft.com/office/officeart/2005/8/layout/hierarchy3"/>
    <dgm:cxn modelId="{F59C797B-F159-4399-BE96-0D6133037D41}" type="presParOf" srcId="{20A90B37-CAA5-486C-B670-2108B0C7FB34}" destId="{EF4DD4BB-3552-4949-8A63-09A5611BC004}" srcOrd="4" destOrd="0" presId="urn:microsoft.com/office/officeart/2005/8/layout/hierarchy3"/>
    <dgm:cxn modelId="{F44BAB62-66E8-47E8-8EFB-998C73F15E75}" type="presParOf" srcId="{20A90B37-CAA5-486C-B670-2108B0C7FB34}" destId="{1CFECF98-500F-4346-B76F-C29807A9AF92}" srcOrd="5" destOrd="0" presId="urn:microsoft.com/office/officeart/2005/8/layout/hierarchy3"/>
    <dgm:cxn modelId="{34EF1623-7864-4457-AF80-D1065713D581}" type="presParOf" srcId="{20A90B37-CAA5-486C-B670-2108B0C7FB34}" destId="{085B025D-454C-4287-8F12-581A6C885CA1}" srcOrd="6" destOrd="0" presId="urn:microsoft.com/office/officeart/2005/8/layout/hierarchy3"/>
    <dgm:cxn modelId="{7B206470-7415-409A-AAE6-24F26B848A77}" type="presParOf" srcId="{20A90B37-CAA5-486C-B670-2108B0C7FB34}" destId="{CA0BA3BB-3370-4B35-909C-B7F4BD264813}" srcOrd="7" destOrd="0" presId="urn:microsoft.com/office/officeart/2005/8/layout/hierarchy3"/>
    <dgm:cxn modelId="{6E38BE65-ECBD-489A-9C2C-F614AD44B4E9}" type="presParOf" srcId="{49D2B227-D27B-4EC4-B4AC-4EAEA3DD3AC4}" destId="{561E2C63-C17C-4734-8585-C4A53F653691}" srcOrd="4" destOrd="0" presId="urn:microsoft.com/office/officeart/2005/8/layout/hierarchy3"/>
    <dgm:cxn modelId="{02BD2632-37CB-468B-99DA-A4706433D988}" type="presParOf" srcId="{561E2C63-C17C-4734-8585-C4A53F653691}" destId="{51EE24C9-CBD8-4D3C-997D-9B501F0377A8}" srcOrd="0" destOrd="0" presId="urn:microsoft.com/office/officeart/2005/8/layout/hierarchy3"/>
    <dgm:cxn modelId="{04A5C2BA-929B-4105-B62D-320B4DF4F2C0}" type="presParOf" srcId="{51EE24C9-CBD8-4D3C-997D-9B501F0377A8}" destId="{9B019BF2-6D4F-4401-B5D2-C6CF3736C276}" srcOrd="0" destOrd="0" presId="urn:microsoft.com/office/officeart/2005/8/layout/hierarchy3"/>
    <dgm:cxn modelId="{478CF147-3B85-46F2-8D1F-64AAC7052863}" type="presParOf" srcId="{51EE24C9-CBD8-4D3C-997D-9B501F0377A8}" destId="{3B389395-67C8-4D3E-BB86-98BA1A82A46A}" srcOrd="1" destOrd="0" presId="urn:microsoft.com/office/officeart/2005/8/layout/hierarchy3"/>
    <dgm:cxn modelId="{21DEFD81-6BD0-4CEB-AA41-534CAE6EDC13}" type="presParOf" srcId="{561E2C63-C17C-4734-8585-C4A53F653691}" destId="{AF8EC061-3E9F-4175-A687-A4814A53E416}" srcOrd="1" destOrd="0" presId="urn:microsoft.com/office/officeart/2005/8/layout/hierarchy3"/>
    <dgm:cxn modelId="{4D9C62A7-C753-420E-91F0-7C11BAC19A06}" type="presParOf" srcId="{AF8EC061-3E9F-4175-A687-A4814A53E416}" destId="{03D9FF21-9B19-4508-904F-14425DAFEB42}" srcOrd="0" destOrd="0" presId="urn:microsoft.com/office/officeart/2005/8/layout/hierarchy3"/>
    <dgm:cxn modelId="{FC5093C9-BE12-448A-9EA6-DDE8F2FE3B01}" type="presParOf" srcId="{AF8EC061-3E9F-4175-A687-A4814A53E416}" destId="{96AADE62-BE1C-4F6F-93C0-480340BCA264}" srcOrd="1" destOrd="0" presId="urn:microsoft.com/office/officeart/2005/8/layout/hierarchy3"/>
    <dgm:cxn modelId="{65CAC025-3E60-45D4-91D5-CBDC3407D769}" type="presParOf" srcId="{AF8EC061-3E9F-4175-A687-A4814A53E416}" destId="{03F3DC67-C7E8-4C17-AD85-6557E437E5AA}" srcOrd="2" destOrd="0" presId="urn:microsoft.com/office/officeart/2005/8/layout/hierarchy3"/>
    <dgm:cxn modelId="{78A56A6F-EA17-410F-B536-F3A729EAB6E8}" type="presParOf" srcId="{AF8EC061-3E9F-4175-A687-A4814A53E416}" destId="{EE616C28-7151-496C-8C57-97BBD14E8910}" srcOrd="3" destOrd="0" presId="urn:microsoft.com/office/officeart/2005/8/layout/hierarchy3"/>
    <dgm:cxn modelId="{8D3F509D-290D-48A3-B626-E04A4D806936}" type="presParOf" srcId="{AF8EC061-3E9F-4175-A687-A4814A53E416}" destId="{41F9BD70-EEA5-49A1-9C58-E22D4D10D619}" srcOrd="4" destOrd="0" presId="urn:microsoft.com/office/officeart/2005/8/layout/hierarchy3"/>
    <dgm:cxn modelId="{EC1523DD-FD9C-423F-9321-268B6447E43B}" type="presParOf" srcId="{AF8EC061-3E9F-4175-A687-A4814A53E416}" destId="{B7743D75-B0C9-49C8-AC7E-F3934F1D9150}" srcOrd="5" destOrd="0" presId="urn:microsoft.com/office/officeart/2005/8/layout/hierarchy3"/>
    <dgm:cxn modelId="{6A85A12F-E791-447C-B15B-42E22C36A739}" type="presParOf" srcId="{AF8EC061-3E9F-4175-A687-A4814A53E416}" destId="{7670DC2C-9B53-456D-AF83-19271A7B3D60}" srcOrd="6" destOrd="0" presId="urn:microsoft.com/office/officeart/2005/8/layout/hierarchy3"/>
    <dgm:cxn modelId="{893DB426-1F7E-4438-A5A7-1BE1AF4A6771}" type="presParOf" srcId="{AF8EC061-3E9F-4175-A687-A4814A53E416}" destId="{6290C35F-82B5-48E2-8F6D-853D6FDBDACE}" srcOrd="7" destOrd="0" presId="urn:microsoft.com/office/officeart/2005/8/layout/hierarchy3"/>
    <dgm:cxn modelId="{35169D9D-528D-40F5-AB98-D0F66510CFD8}" type="presParOf" srcId="{49D2B227-D27B-4EC4-B4AC-4EAEA3DD3AC4}" destId="{EB0D4F8A-9FC9-4FE0-83BF-FDC31A4C3B6D}" srcOrd="5" destOrd="0" presId="urn:microsoft.com/office/officeart/2005/8/layout/hierarchy3"/>
    <dgm:cxn modelId="{000FCE82-BF65-43B8-A596-0F86E8D998D7}" type="presParOf" srcId="{EB0D4F8A-9FC9-4FE0-83BF-FDC31A4C3B6D}" destId="{ADC60A32-9F16-420C-BF75-75AD0B0872EA}" srcOrd="0" destOrd="0" presId="urn:microsoft.com/office/officeart/2005/8/layout/hierarchy3"/>
    <dgm:cxn modelId="{2F07A7F1-486D-4602-B623-BE949399FC17}" type="presParOf" srcId="{ADC60A32-9F16-420C-BF75-75AD0B0872EA}" destId="{9A6D0CCD-BE0C-4661-A6DF-5BBDF5DA9AFA}" srcOrd="0" destOrd="0" presId="urn:microsoft.com/office/officeart/2005/8/layout/hierarchy3"/>
    <dgm:cxn modelId="{CD463CEB-EE5C-47C2-8C9E-3D74C96F864F}" type="presParOf" srcId="{ADC60A32-9F16-420C-BF75-75AD0B0872EA}" destId="{40D13D69-0624-426C-B78B-89144F00A6DE}" srcOrd="1" destOrd="0" presId="urn:microsoft.com/office/officeart/2005/8/layout/hierarchy3"/>
    <dgm:cxn modelId="{0DAABC3E-0166-45E7-AE6E-8D87346FDF9C}" type="presParOf" srcId="{EB0D4F8A-9FC9-4FE0-83BF-FDC31A4C3B6D}" destId="{AFD5DA50-CC4D-46DF-AB90-74AD8F855E87}" srcOrd="1" destOrd="0" presId="urn:microsoft.com/office/officeart/2005/8/layout/hierarchy3"/>
    <dgm:cxn modelId="{9A2149D6-E717-45AE-8B6B-B6151A1A8FAC}" type="presParOf" srcId="{AFD5DA50-CC4D-46DF-AB90-74AD8F855E87}" destId="{70663FF2-C49E-4D5E-BEB7-CBAD8C404895}" srcOrd="0" destOrd="0" presId="urn:microsoft.com/office/officeart/2005/8/layout/hierarchy3"/>
    <dgm:cxn modelId="{08B12CBD-63A0-4C9F-A253-816536EEE07E}" type="presParOf" srcId="{AFD5DA50-CC4D-46DF-AB90-74AD8F855E87}" destId="{A3A6A683-694D-4EF4-9DD5-65904DAA4CB0}" srcOrd="1" destOrd="0" presId="urn:microsoft.com/office/officeart/2005/8/layout/hierarchy3"/>
    <dgm:cxn modelId="{DA686AD7-CDC7-46E2-9FE6-8B971E5F7F34}" type="presParOf" srcId="{AFD5DA50-CC4D-46DF-AB90-74AD8F855E87}" destId="{13065796-FD83-4104-AECB-8AE24D628540}" srcOrd="2" destOrd="0" presId="urn:microsoft.com/office/officeart/2005/8/layout/hierarchy3"/>
    <dgm:cxn modelId="{0C3B74CC-8AB8-41CF-9395-E1542C0B33D5}" type="presParOf" srcId="{AFD5DA50-CC4D-46DF-AB90-74AD8F855E87}" destId="{FD4439E1-F0D1-441F-AB33-A7DEDDA41236}" srcOrd="3" destOrd="0" presId="urn:microsoft.com/office/officeart/2005/8/layout/hierarchy3"/>
    <dgm:cxn modelId="{5B2D4007-A3D6-4869-9DFC-71FA1052DC59}" type="presParOf" srcId="{AFD5DA50-CC4D-46DF-AB90-74AD8F855E87}" destId="{C4D809C6-7C76-40D3-8D6B-D80A8847AE4B}" srcOrd="4" destOrd="0" presId="urn:microsoft.com/office/officeart/2005/8/layout/hierarchy3"/>
    <dgm:cxn modelId="{B7909BB5-0068-41AD-8E0E-007B7C5F5B81}" type="presParOf" srcId="{AFD5DA50-CC4D-46DF-AB90-74AD8F855E87}" destId="{63C9E4EF-32CF-4D1C-A822-87F27E60DF8A}" srcOrd="5" destOrd="0" presId="urn:microsoft.com/office/officeart/2005/8/layout/hierarchy3"/>
    <dgm:cxn modelId="{FF188752-A157-4758-81B6-388904B8DDF7}" type="presParOf" srcId="{AFD5DA50-CC4D-46DF-AB90-74AD8F855E87}" destId="{3F7A0304-B151-4213-ACB7-3C4A76BAE32D}" srcOrd="6" destOrd="0" presId="urn:microsoft.com/office/officeart/2005/8/layout/hierarchy3"/>
    <dgm:cxn modelId="{2F262217-602A-4291-80AC-55CB305D4CD9}" type="presParOf" srcId="{AFD5DA50-CC4D-46DF-AB90-74AD8F855E87}" destId="{AA17E121-9A25-4CD1-A885-5EC2D7BBF420}" srcOrd="7" destOrd="0" presId="urn:microsoft.com/office/officeart/2005/8/layout/hierarchy3"/>
    <dgm:cxn modelId="{34A29F63-F854-4711-A0C9-22D1BC012C65}" type="presParOf" srcId="{AFD5DA50-CC4D-46DF-AB90-74AD8F855E87}" destId="{20BF9ED7-701E-4EDF-BF12-F016AE71ADF8}" srcOrd="8" destOrd="0" presId="urn:microsoft.com/office/officeart/2005/8/layout/hierarchy3"/>
    <dgm:cxn modelId="{C6C8F6FD-7186-4732-ABDC-DA64AA28F7DA}" type="presParOf" srcId="{AFD5DA50-CC4D-46DF-AB90-74AD8F855E87}" destId="{7A4D30C3-1CF5-4D40-9DA9-7726EF2331B9}" srcOrd="9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8.xml><?xml version="1.0" encoding="utf-8"?>
<dgm:dataModel xmlns:dgm="http://schemas.openxmlformats.org/drawingml/2006/diagram" xmlns:a="http://schemas.openxmlformats.org/drawingml/2006/main">
  <dgm:ptLst>
    <dgm:pt modelId="{C0F67458-F49C-4CDF-8FC0-2603B501727F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1BBA28E0-F485-4849-B25C-BB8846CD09C9}">
      <dgm:prSet/>
      <dgm:spPr/>
      <dgm:t>
        <a:bodyPr/>
        <a:lstStyle/>
        <a:p>
          <a:pPr rtl="0"/>
          <a:r>
            <a:rPr lang="en-US" smtClean="0"/>
            <a:t>Projections</a:t>
          </a:r>
          <a:endParaRPr lang="en-US"/>
        </a:p>
      </dgm:t>
    </dgm:pt>
    <dgm:pt modelId="{DB626B7E-B35B-419A-9B87-F631C3DC83DA}" type="parTrans" cxnId="{B5D487AC-D693-4D63-AF3C-ED88EA48D45C}">
      <dgm:prSet/>
      <dgm:spPr/>
      <dgm:t>
        <a:bodyPr/>
        <a:lstStyle/>
        <a:p>
          <a:endParaRPr lang="en-US"/>
        </a:p>
      </dgm:t>
    </dgm:pt>
    <dgm:pt modelId="{63469BF1-4B2A-4FAE-9268-39C98BC01ED2}" type="sibTrans" cxnId="{B5D487AC-D693-4D63-AF3C-ED88EA48D45C}">
      <dgm:prSet/>
      <dgm:spPr/>
      <dgm:t>
        <a:bodyPr/>
        <a:lstStyle/>
        <a:p>
          <a:endParaRPr lang="en-US"/>
        </a:p>
      </dgm:t>
    </dgm:pt>
    <dgm:pt modelId="{F04CB8F3-15D8-48C4-8C13-F89F43915D3A}">
      <dgm:prSet/>
      <dgm:spPr/>
      <dgm:t>
        <a:bodyPr/>
        <a:lstStyle/>
        <a:p>
          <a:pPr rtl="0"/>
          <a:r>
            <a:rPr lang="en-US" smtClean="0"/>
            <a:t>Estimate the impact of the program based on expected measure installation rates and impacts.</a:t>
          </a:r>
          <a:endParaRPr lang="en-US"/>
        </a:p>
      </dgm:t>
    </dgm:pt>
    <dgm:pt modelId="{789D2B9A-E82E-47B6-A2C9-CF5471C9FFF9}" type="parTrans" cxnId="{B213D932-3B80-4AD6-BD58-C834963B1605}">
      <dgm:prSet/>
      <dgm:spPr/>
      <dgm:t>
        <a:bodyPr/>
        <a:lstStyle/>
        <a:p>
          <a:endParaRPr lang="en-US"/>
        </a:p>
      </dgm:t>
    </dgm:pt>
    <dgm:pt modelId="{F06C6D15-5B1C-41A6-B171-4B848D1E0CA1}" type="sibTrans" cxnId="{B213D932-3B80-4AD6-BD58-C834963B1605}">
      <dgm:prSet/>
      <dgm:spPr/>
      <dgm:t>
        <a:bodyPr/>
        <a:lstStyle/>
        <a:p>
          <a:endParaRPr lang="en-US"/>
        </a:p>
      </dgm:t>
    </dgm:pt>
    <dgm:pt modelId="{C87FC1B3-777E-4F7A-BDE5-7EC787960119}">
      <dgm:prSet/>
      <dgm:spPr/>
      <dgm:t>
        <a:bodyPr/>
        <a:lstStyle/>
        <a:p>
          <a:pPr rtl="0"/>
          <a:r>
            <a:rPr lang="en-US" smtClean="0"/>
            <a:t>Impacts</a:t>
          </a:r>
          <a:endParaRPr lang="en-US"/>
        </a:p>
      </dgm:t>
    </dgm:pt>
    <dgm:pt modelId="{EC59114C-83AE-463B-B8EE-629D8827D84C}" type="parTrans" cxnId="{14A40A8E-A7E4-41EE-AE11-FDA65DE62B9E}">
      <dgm:prSet/>
      <dgm:spPr/>
      <dgm:t>
        <a:bodyPr/>
        <a:lstStyle/>
        <a:p>
          <a:endParaRPr lang="en-US"/>
        </a:p>
      </dgm:t>
    </dgm:pt>
    <dgm:pt modelId="{8F1B1A3A-9084-4BC5-9023-BAE58FD164D7}" type="sibTrans" cxnId="{14A40A8E-A7E4-41EE-AE11-FDA65DE62B9E}">
      <dgm:prSet/>
      <dgm:spPr/>
      <dgm:t>
        <a:bodyPr/>
        <a:lstStyle/>
        <a:p>
          <a:endParaRPr lang="en-US"/>
        </a:p>
      </dgm:t>
    </dgm:pt>
    <dgm:pt modelId="{6E6CCBC4-915C-48B9-811D-4106B9B95CDF}">
      <dgm:prSet/>
      <dgm:spPr/>
      <dgm:t>
        <a:bodyPr/>
        <a:lstStyle/>
        <a:p>
          <a:pPr rtl="0"/>
          <a:r>
            <a:rPr lang="en-US" smtClean="0"/>
            <a:t>Estimate the impact of the program by comparing pre and post-treatment energy usage.</a:t>
          </a:r>
          <a:endParaRPr lang="en-US"/>
        </a:p>
      </dgm:t>
    </dgm:pt>
    <dgm:pt modelId="{059B61D8-0858-4226-9577-5CF474737AB5}" type="parTrans" cxnId="{677E2A68-2606-460B-8301-3F15BF9656E7}">
      <dgm:prSet/>
      <dgm:spPr/>
      <dgm:t>
        <a:bodyPr/>
        <a:lstStyle/>
        <a:p>
          <a:endParaRPr lang="en-US"/>
        </a:p>
      </dgm:t>
    </dgm:pt>
    <dgm:pt modelId="{8D1BD319-E8EA-448F-A40A-93E83AE1577C}" type="sibTrans" cxnId="{677E2A68-2606-460B-8301-3F15BF9656E7}">
      <dgm:prSet/>
      <dgm:spPr/>
      <dgm:t>
        <a:bodyPr/>
        <a:lstStyle/>
        <a:p>
          <a:endParaRPr lang="en-US"/>
        </a:p>
      </dgm:t>
    </dgm:pt>
    <dgm:pt modelId="{07B3F547-11BA-4595-AB13-FD881670E47A}" type="pres">
      <dgm:prSet presAssocID="{C0F67458-F49C-4CDF-8FC0-2603B501727F}" presName="Name0" presStyleCnt="0">
        <dgm:presLayoutVars>
          <dgm:chPref val="3"/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4CF7119B-6298-43A6-A3B0-809908B66FFC}" type="pres">
      <dgm:prSet presAssocID="{1BBA28E0-F485-4849-B25C-BB8846CD09C9}" presName="horFlow" presStyleCnt="0"/>
      <dgm:spPr/>
    </dgm:pt>
    <dgm:pt modelId="{4739C357-474F-4B18-9C95-794810A16B17}" type="pres">
      <dgm:prSet presAssocID="{1BBA28E0-F485-4849-B25C-BB8846CD09C9}" presName="bigChev" presStyleLbl="node1" presStyleIdx="0" presStyleCnt="2"/>
      <dgm:spPr/>
      <dgm:t>
        <a:bodyPr/>
        <a:lstStyle/>
        <a:p>
          <a:endParaRPr lang="en-US"/>
        </a:p>
      </dgm:t>
    </dgm:pt>
    <dgm:pt modelId="{5DFF3D86-F141-48BA-AEC6-968A808BE217}" type="pres">
      <dgm:prSet presAssocID="{789D2B9A-E82E-47B6-A2C9-CF5471C9FFF9}" presName="parTrans" presStyleCnt="0"/>
      <dgm:spPr/>
    </dgm:pt>
    <dgm:pt modelId="{5C4B75AC-31CA-4AD7-984C-EA90A753B661}" type="pres">
      <dgm:prSet presAssocID="{F04CB8F3-15D8-48C4-8C13-F89F43915D3A}" presName="node" presStyleLbl="align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AFDEC06-2FAE-4CAA-A7B8-B56C4CA827EB}" type="pres">
      <dgm:prSet presAssocID="{1BBA28E0-F485-4849-B25C-BB8846CD09C9}" presName="vSp" presStyleCnt="0"/>
      <dgm:spPr/>
    </dgm:pt>
    <dgm:pt modelId="{FB3F3826-E2B8-4179-A4D0-A129FCE3699C}" type="pres">
      <dgm:prSet presAssocID="{C87FC1B3-777E-4F7A-BDE5-7EC787960119}" presName="horFlow" presStyleCnt="0"/>
      <dgm:spPr/>
    </dgm:pt>
    <dgm:pt modelId="{349859D1-407A-4C05-8A02-0DC6A4A931C7}" type="pres">
      <dgm:prSet presAssocID="{C87FC1B3-777E-4F7A-BDE5-7EC787960119}" presName="bigChev" presStyleLbl="node1" presStyleIdx="1" presStyleCnt="2"/>
      <dgm:spPr/>
      <dgm:t>
        <a:bodyPr/>
        <a:lstStyle/>
        <a:p>
          <a:endParaRPr lang="en-US"/>
        </a:p>
      </dgm:t>
    </dgm:pt>
    <dgm:pt modelId="{F9D2E04E-7C5F-466C-81EB-AB1FA869D82C}" type="pres">
      <dgm:prSet presAssocID="{059B61D8-0858-4226-9577-5CF474737AB5}" presName="parTrans" presStyleCnt="0"/>
      <dgm:spPr/>
    </dgm:pt>
    <dgm:pt modelId="{8BD1B9D4-EA4B-4A88-B65C-4A2B7C1BDDD5}" type="pres">
      <dgm:prSet presAssocID="{6E6CCBC4-915C-48B9-811D-4106B9B95CDF}" presName="node" presStyleLbl="alignAccFollow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77E2A68-2606-460B-8301-3F15BF9656E7}" srcId="{C87FC1B3-777E-4F7A-BDE5-7EC787960119}" destId="{6E6CCBC4-915C-48B9-811D-4106B9B95CDF}" srcOrd="0" destOrd="0" parTransId="{059B61D8-0858-4226-9577-5CF474737AB5}" sibTransId="{8D1BD319-E8EA-448F-A40A-93E83AE1577C}"/>
    <dgm:cxn modelId="{6E96F931-93E7-4258-B42C-C022F7729B6D}" type="presOf" srcId="{C0F67458-F49C-4CDF-8FC0-2603B501727F}" destId="{07B3F547-11BA-4595-AB13-FD881670E47A}" srcOrd="0" destOrd="0" presId="urn:microsoft.com/office/officeart/2005/8/layout/lProcess3"/>
    <dgm:cxn modelId="{14A40A8E-A7E4-41EE-AE11-FDA65DE62B9E}" srcId="{C0F67458-F49C-4CDF-8FC0-2603B501727F}" destId="{C87FC1B3-777E-4F7A-BDE5-7EC787960119}" srcOrd="1" destOrd="0" parTransId="{EC59114C-83AE-463B-B8EE-629D8827D84C}" sibTransId="{8F1B1A3A-9084-4BC5-9023-BAE58FD164D7}"/>
    <dgm:cxn modelId="{B42EA613-0765-4FFC-8A6D-E8927487981B}" type="presOf" srcId="{C87FC1B3-777E-4F7A-BDE5-7EC787960119}" destId="{349859D1-407A-4C05-8A02-0DC6A4A931C7}" srcOrd="0" destOrd="0" presId="urn:microsoft.com/office/officeart/2005/8/layout/lProcess3"/>
    <dgm:cxn modelId="{EA46CC02-FBB2-42DC-9C31-5C34786F5E57}" type="presOf" srcId="{6E6CCBC4-915C-48B9-811D-4106B9B95CDF}" destId="{8BD1B9D4-EA4B-4A88-B65C-4A2B7C1BDDD5}" srcOrd="0" destOrd="0" presId="urn:microsoft.com/office/officeart/2005/8/layout/lProcess3"/>
    <dgm:cxn modelId="{815CA375-6201-4120-9238-CA52CDF531B3}" type="presOf" srcId="{F04CB8F3-15D8-48C4-8C13-F89F43915D3A}" destId="{5C4B75AC-31CA-4AD7-984C-EA90A753B661}" srcOrd="0" destOrd="0" presId="urn:microsoft.com/office/officeart/2005/8/layout/lProcess3"/>
    <dgm:cxn modelId="{B213D932-3B80-4AD6-BD58-C834963B1605}" srcId="{1BBA28E0-F485-4849-B25C-BB8846CD09C9}" destId="{F04CB8F3-15D8-48C4-8C13-F89F43915D3A}" srcOrd="0" destOrd="0" parTransId="{789D2B9A-E82E-47B6-A2C9-CF5471C9FFF9}" sibTransId="{F06C6D15-5B1C-41A6-B171-4B848D1E0CA1}"/>
    <dgm:cxn modelId="{B5D487AC-D693-4D63-AF3C-ED88EA48D45C}" srcId="{C0F67458-F49C-4CDF-8FC0-2603B501727F}" destId="{1BBA28E0-F485-4849-B25C-BB8846CD09C9}" srcOrd="0" destOrd="0" parTransId="{DB626B7E-B35B-419A-9B87-F631C3DC83DA}" sibTransId="{63469BF1-4B2A-4FAE-9268-39C98BC01ED2}"/>
    <dgm:cxn modelId="{50192FC5-0A97-4A7D-8C6E-A21B9E51AC7F}" type="presOf" srcId="{1BBA28E0-F485-4849-B25C-BB8846CD09C9}" destId="{4739C357-474F-4B18-9C95-794810A16B17}" srcOrd="0" destOrd="0" presId="urn:microsoft.com/office/officeart/2005/8/layout/lProcess3"/>
    <dgm:cxn modelId="{A076631E-BC04-4A56-B0D7-52F376DDA7A1}" type="presParOf" srcId="{07B3F547-11BA-4595-AB13-FD881670E47A}" destId="{4CF7119B-6298-43A6-A3B0-809908B66FFC}" srcOrd="0" destOrd="0" presId="urn:microsoft.com/office/officeart/2005/8/layout/lProcess3"/>
    <dgm:cxn modelId="{72FF6726-E73B-4FDF-A837-2A63AA693CA5}" type="presParOf" srcId="{4CF7119B-6298-43A6-A3B0-809908B66FFC}" destId="{4739C357-474F-4B18-9C95-794810A16B17}" srcOrd="0" destOrd="0" presId="urn:microsoft.com/office/officeart/2005/8/layout/lProcess3"/>
    <dgm:cxn modelId="{42858D73-1B47-4AC2-8E3D-F46F2302E9E7}" type="presParOf" srcId="{4CF7119B-6298-43A6-A3B0-809908B66FFC}" destId="{5DFF3D86-F141-48BA-AEC6-968A808BE217}" srcOrd="1" destOrd="0" presId="urn:microsoft.com/office/officeart/2005/8/layout/lProcess3"/>
    <dgm:cxn modelId="{A24A3791-1A33-45DB-A226-AB1CC6DCF005}" type="presParOf" srcId="{4CF7119B-6298-43A6-A3B0-809908B66FFC}" destId="{5C4B75AC-31CA-4AD7-984C-EA90A753B661}" srcOrd="2" destOrd="0" presId="urn:microsoft.com/office/officeart/2005/8/layout/lProcess3"/>
    <dgm:cxn modelId="{DEE58506-D944-4C6D-8169-FAEC3E27F47F}" type="presParOf" srcId="{07B3F547-11BA-4595-AB13-FD881670E47A}" destId="{6AFDEC06-2FAE-4CAA-A7B8-B56C4CA827EB}" srcOrd="1" destOrd="0" presId="urn:microsoft.com/office/officeart/2005/8/layout/lProcess3"/>
    <dgm:cxn modelId="{507E6242-1A96-470C-8679-F2C2B7CCE3AA}" type="presParOf" srcId="{07B3F547-11BA-4595-AB13-FD881670E47A}" destId="{FB3F3826-E2B8-4179-A4D0-A129FCE3699C}" srcOrd="2" destOrd="0" presId="urn:microsoft.com/office/officeart/2005/8/layout/lProcess3"/>
    <dgm:cxn modelId="{59430FAD-8A09-4DD9-949F-EB43558981E1}" type="presParOf" srcId="{FB3F3826-E2B8-4179-A4D0-A129FCE3699C}" destId="{349859D1-407A-4C05-8A02-0DC6A4A931C7}" srcOrd="0" destOrd="0" presId="urn:microsoft.com/office/officeart/2005/8/layout/lProcess3"/>
    <dgm:cxn modelId="{27F447D5-D842-4F33-AA8C-66C1840F94E5}" type="presParOf" srcId="{FB3F3826-E2B8-4179-A4D0-A129FCE3699C}" destId="{F9D2E04E-7C5F-466C-81EB-AB1FA869D82C}" srcOrd="1" destOrd="0" presId="urn:microsoft.com/office/officeart/2005/8/layout/lProcess3"/>
    <dgm:cxn modelId="{04BE3947-3B93-46EC-A942-1E596A61861B}" type="presParOf" srcId="{FB3F3826-E2B8-4179-A4D0-A129FCE3699C}" destId="{8BD1B9D4-EA4B-4A88-B65C-4A2B7C1BDDD5}" srcOrd="2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9.xml><?xml version="1.0" encoding="utf-8"?>
<dgm:dataModel xmlns:dgm="http://schemas.openxmlformats.org/drawingml/2006/diagram" xmlns:a="http://schemas.openxmlformats.org/drawingml/2006/main">
  <dgm:ptLst>
    <dgm:pt modelId="{DBB51E9F-9131-40BF-8D19-B13B91441B11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92EDB42-84E0-488A-B128-5439DC365122}">
      <dgm:prSet/>
      <dgm:spPr/>
      <dgm:t>
        <a:bodyPr/>
        <a:lstStyle/>
        <a:p>
          <a:pPr rtl="0"/>
          <a:r>
            <a:rPr lang="en-US" dirty="0" smtClean="0"/>
            <a:t>Assumptions</a:t>
          </a:r>
          <a:endParaRPr lang="en-US" dirty="0"/>
        </a:p>
      </dgm:t>
    </dgm:pt>
    <dgm:pt modelId="{362D7482-BC20-4D30-A8EF-27EDDAAE6F9C}" type="parTrans" cxnId="{C09295BF-3420-4EB5-81E3-AF7F39025ABE}">
      <dgm:prSet/>
      <dgm:spPr/>
      <dgm:t>
        <a:bodyPr/>
        <a:lstStyle/>
        <a:p>
          <a:endParaRPr lang="en-US"/>
        </a:p>
      </dgm:t>
    </dgm:pt>
    <dgm:pt modelId="{825852C2-21E1-4760-AE4F-E673EF005E39}" type="sibTrans" cxnId="{C09295BF-3420-4EB5-81E3-AF7F39025ABE}">
      <dgm:prSet/>
      <dgm:spPr/>
      <dgm:t>
        <a:bodyPr/>
        <a:lstStyle/>
        <a:p>
          <a:endParaRPr lang="en-US"/>
        </a:p>
      </dgm:t>
    </dgm:pt>
    <dgm:pt modelId="{341240F3-F221-4987-9428-C529B0D14AD4}">
      <dgm:prSet/>
      <dgm:spPr/>
      <dgm:t>
        <a:bodyPr/>
        <a:lstStyle/>
        <a:p>
          <a:pPr rtl="0"/>
          <a:r>
            <a:rPr lang="en-US" smtClean="0"/>
            <a:t>Measure installation rates</a:t>
          </a:r>
          <a:endParaRPr lang="en-US"/>
        </a:p>
      </dgm:t>
    </dgm:pt>
    <dgm:pt modelId="{D5D2F4B0-3D0D-488B-BFD7-C0C31E52FF61}" type="parTrans" cxnId="{3300CEAA-C2F9-406C-866E-FC2D12E4CA98}">
      <dgm:prSet/>
      <dgm:spPr/>
      <dgm:t>
        <a:bodyPr/>
        <a:lstStyle/>
        <a:p>
          <a:endParaRPr lang="en-US"/>
        </a:p>
      </dgm:t>
    </dgm:pt>
    <dgm:pt modelId="{B6DFFD60-C516-44F0-9AA6-6ACBB4F360DD}" type="sibTrans" cxnId="{3300CEAA-C2F9-406C-866E-FC2D12E4CA98}">
      <dgm:prSet/>
      <dgm:spPr/>
      <dgm:t>
        <a:bodyPr/>
        <a:lstStyle/>
        <a:p>
          <a:endParaRPr lang="en-US"/>
        </a:p>
      </dgm:t>
    </dgm:pt>
    <dgm:pt modelId="{AD3F278C-7204-4078-8B4B-03C3A704F28E}">
      <dgm:prSet/>
      <dgm:spPr/>
      <dgm:t>
        <a:bodyPr/>
        <a:lstStyle/>
        <a:p>
          <a:pPr rtl="0"/>
          <a:r>
            <a:rPr lang="en-US" smtClean="0"/>
            <a:t>Measure retention rates</a:t>
          </a:r>
          <a:endParaRPr lang="en-US"/>
        </a:p>
      </dgm:t>
    </dgm:pt>
    <dgm:pt modelId="{6B2B7A21-7617-4A5C-88F4-D8133B3A109D}" type="parTrans" cxnId="{6A572E5D-5CE9-4244-AF68-7C752B8D095A}">
      <dgm:prSet/>
      <dgm:spPr/>
      <dgm:t>
        <a:bodyPr/>
        <a:lstStyle/>
        <a:p>
          <a:endParaRPr lang="en-US"/>
        </a:p>
      </dgm:t>
    </dgm:pt>
    <dgm:pt modelId="{6E38D94D-C8AC-407D-84C0-AD1DF4AEEBB9}" type="sibTrans" cxnId="{6A572E5D-5CE9-4244-AF68-7C752B8D095A}">
      <dgm:prSet/>
      <dgm:spPr/>
      <dgm:t>
        <a:bodyPr/>
        <a:lstStyle/>
        <a:p>
          <a:endParaRPr lang="en-US"/>
        </a:p>
      </dgm:t>
    </dgm:pt>
    <dgm:pt modelId="{350808FB-F594-4A2B-B675-7399A779D87E}">
      <dgm:prSet/>
      <dgm:spPr/>
      <dgm:t>
        <a:bodyPr/>
        <a:lstStyle/>
        <a:p>
          <a:pPr rtl="0"/>
          <a:r>
            <a:rPr lang="en-US" dirty="0" smtClean="0"/>
            <a:t>Pre installation usage</a:t>
          </a:r>
          <a:endParaRPr lang="en-US" dirty="0"/>
        </a:p>
      </dgm:t>
    </dgm:pt>
    <dgm:pt modelId="{4B5546FF-F245-4EA5-9641-C994380FED22}" type="parTrans" cxnId="{D40A3750-140F-4925-ABFC-994DA88F2F1B}">
      <dgm:prSet/>
      <dgm:spPr/>
      <dgm:t>
        <a:bodyPr/>
        <a:lstStyle/>
        <a:p>
          <a:endParaRPr lang="en-US"/>
        </a:p>
      </dgm:t>
    </dgm:pt>
    <dgm:pt modelId="{D3A91A6A-363B-47D0-BB26-88081A31C96B}" type="sibTrans" cxnId="{D40A3750-140F-4925-ABFC-994DA88F2F1B}">
      <dgm:prSet/>
      <dgm:spPr/>
      <dgm:t>
        <a:bodyPr/>
        <a:lstStyle/>
        <a:p>
          <a:endParaRPr lang="en-US"/>
        </a:p>
      </dgm:t>
    </dgm:pt>
    <dgm:pt modelId="{8C741E0F-EA81-498B-AC3E-9A767A93B60D}">
      <dgm:prSet/>
      <dgm:spPr/>
      <dgm:t>
        <a:bodyPr/>
        <a:lstStyle/>
        <a:p>
          <a:pPr rtl="0"/>
          <a:r>
            <a:rPr lang="en-US" smtClean="0"/>
            <a:t>Measure effectiveness</a:t>
          </a:r>
          <a:endParaRPr lang="en-US"/>
        </a:p>
      </dgm:t>
    </dgm:pt>
    <dgm:pt modelId="{CDC36732-2B13-4B9A-881F-49E78A5C71AA}" type="parTrans" cxnId="{458E03C4-E5C8-4065-9076-2D1A3FAF603E}">
      <dgm:prSet/>
      <dgm:spPr/>
      <dgm:t>
        <a:bodyPr/>
        <a:lstStyle/>
        <a:p>
          <a:endParaRPr lang="en-US"/>
        </a:p>
      </dgm:t>
    </dgm:pt>
    <dgm:pt modelId="{AA4F1C33-C409-471F-B3A2-5A44184857A2}" type="sibTrans" cxnId="{458E03C4-E5C8-4065-9076-2D1A3FAF603E}">
      <dgm:prSet/>
      <dgm:spPr/>
      <dgm:t>
        <a:bodyPr/>
        <a:lstStyle/>
        <a:p>
          <a:endParaRPr lang="en-US"/>
        </a:p>
      </dgm:t>
    </dgm:pt>
    <dgm:pt modelId="{9E114B95-0DCD-494B-9BE3-BBF41383C7DF}">
      <dgm:prSet/>
      <dgm:spPr/>
      <dgm:t>
        <a:bodyPr/>
        <a:lstStyle/>
        <a:p>
          <a:pPr rtl="0"/>
          <a:r>
            <a:rPr lang="en-US" dirty="0" smtClean="0"/>
            <a:t>Calculate Average Savings</a:t>
          </a:r>
          <a:endParaRPr lang="en-US" dirty="0"/>
        </a:p>
      </dgm:t>
    </dgm:pt>
    <dgm:pt modelId="{AD16B186-C922-4B11-92EE-9EE21B523A57}" type="parTrans" cxnId="{CF6ACAAA-D5AF-4172-AB86-76258F2E94C7}">
      <dgm:prSet/>
      <dgm:spPr/>
      <dgm:t>
        <a:bodyPr/>
        <a:lstStyle/>
        <a:p>
          <a:endParaRPr lang="en-US"/>
        </a:p>
      </dgm:t>
    </dgm:pt>
    <dgm:pt modelId="{3EA33F50-9D91-4748-84CC-96FB34F4A03A}" type="sibTrans" cxnId="{CF6ACAAA-D5AF-4172-AB86-76258F2E94C7}">
      <dgm:prSet/>
      <dgm:spPr/>
      <dgm:t>
        <a:bodyPr/>
        <a:lstStyle/>
        <a:p>
          <a:endParaRPr lang="en-US"/>
        </a:p>
      </dgm:t>
    </dgm:pt>
    <dgm:pt modelId="{2747186D-98D9-4B42-90E6-D2A596A5A4BE}">
      <dgm:prSet/>
      <dgm:spPr/>
      <dgm:t>
        <a:bodyPr/>
        <a:lstStyle/>
        <a:p>
          <a:pPr rtl="0"/>
          <a:r>
            <a:rPr lang="en-US" dirty="0" smtClean="0"/>
            <a:t>Measure Installation Rate * </a:t>
          </a:r>
          <a:endParaRPr lang="en-US" dirty="0"/>
        </a:p>
      </dgm:t>
    </dgm:pt>
    <dgm:pt modelId="{7ECE61D6-9426-41CC-A54F-BEFD09722E5A}" type="parTrans" cxnId="{71D77FC5-2056-49FD-AE4D-38364668E23C}">
      <dgm:prSet/>
      <dgm:spPr/>
      <dgm:t>
        <a:bodyPr/>
        <a:lstStyle/>
        <a:p>
          <a:endParaRPr lang="en-US"/>
        </a:p>
      </dgm:t>
    </dgm:pt>
    <dgm:pt modelId="{2259C50A-4A23-4F76-95FC-0EBD88510AC5}" type="sibTrans" cxnId="{71D77FC5-2056-49FD-AE4D-38364668E23C}">
      <dgm:prSet/>
      <dgm:spPr/>
      <dgm:t>
        <a:bodyPr/>
        <a:lstStyle/>
        <a:p>
          <a:endParaRPr lang="en-US"/>
        </a:p>
      </dgm:t>
    </dgm:pt>
    <dgm:pt modelId="{C3A9784C-0D26-47E0-ADEF-72D5A2A31396}">
      <dgm:prSet/>
      <dgm:spPr/>
      <dgm:t>
        <a:bodyPr/>
        <a:lstStyle/>
        <a:p>
          <a:pPr rtl="0"/>
          <a:r>
            <a:rPr lang="en-US" dirty="0" smtClean="0"/>
            <a:t>Measure Retention Rate *</a:t>
          </a:r>
          <a:endParaRPr lang="en-US" dirty="0"/>
        </a:p>
      </dgm:t>
    </dgm:pt>
    <dgm:pt modelId="{971BEF1B-AAEB-43F9-B522-6D68CFB83777}" type="parTrans" cxnId="{4BA9C507-AFE4-4C66-A865-4527D9D85F57}">
      <dgm:prSet/>
      <dgm:spPr/>
      <dgm:t>
        <a:bodyPr/>
        <a:lstStyle/>
        <a:p>
          <a:endParaRPr lang="en-US"/>
        </a:p>
      </dgm:t>
    </dgm:pt>
    <dgm:pt modelId="{8722715D-E92B-41C5-AC38-44DABD70A241}" type="sibTrans" cxnId="{4BA9C507-AFE4-4C66-A865-4527D9D85F57}">
      <dgm:prSet/>
      <dgm:spPr/>
      <dgm:t>
        <a:bodyPr/>
        <a:lstStyle/>
        <a:p>
          <a:endParaRPr lang="en-US"/>
        </a:p>
      </dgm:t>
    </dgm:pt>
    <dgm:pt modelId="{B35E081F-0AF2-488C-9BB5-F78E3B3E584D}">
      <dgm:prSet/>
      <dgm:spPr/>
      <dgm:t>
        <a:bodyPr/>
        <a:lstStyle/>
        <a:p>
          <a:pPr rtl="0"/>
          <a:r>
            <a:rPr lang="en-US" dirty="0" smtClean="0"/>
            <a:t>(Pre Installation Usage – Post Installation Usage)</a:t>
          </a:r>
          <a:endParaRPr lang="en-US" dirty="0"/>
        </a:p>
      </dgm:t>
    </dgm:pt>
    <dgm:pt modelId="{4CD471CA-E0EB-47F3-A45D-B4DE21F5A570}" type="parTrans" cxnId="{6ACB87A6-69C0-47C3-86E4-F85CC4490B44}">
      <dgm:prSet/>
      <dgm:spPr/>
      <dgm:t>
        <a:bodyPr/>
        <a:lstStyle/>
        <a:p>
          <a:endParaRPr lang="en-US"/>
        </a:p>
      </dgm:t>
    </dgm:pt>
    <dgm:pt modelId="{29779AE5-4B07-4130-95B1-43F2FA8E2987}" type="sibTrans" cxnId="{6ACB87A6-69C0-47C3-86E4-F85CC4490B44}">
      <dgm:prSet/>
      <dgm:spPr/>
      <dgm:t>
        <a:bodyPr/>
        <a:lstStyle/>
        <a:p>
          <a:endParaRPr lang="en-US"/>
        </a:p>
      </dgm:t>
    </dgm:pt>
    <dgm:pt modelId="{1089B5EA-1F31-46EE-A29E-987135441C38}" type="pres">
      <dgm:prSet presAssocID="{DBB51E9F-9131-40BF-8D19-B13B91441B11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8FB219-F3B7-4FA4-BBD0-6AD4E66363EB}" type="pres">
      <dgm:prSet presAssocID="{A92EDB42-84E0-488A-B128-5439DC365122}" presName="parentText" presStyleLbl="node1" presStyleIdx="0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80E3395-96FD-42F0-A554-B4904DA743BE}" type="pres">
      <dgm:prSet presAssocID="{A92EDB42-84E0-488A-B128-5439DC365122}" presName="childText" presStyleLbl="revTx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A07F4C4-72F3-4EEB-81DA-116743C7A4DF}" type="pres">
      <dgm:prSet presAssocID="{9E114B95-0DCD-494B-9BE3-BBF41383C7DF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4B2C094-5CCE-4EF9-8CBC-07B2952C8DD3}" type="pres">
      <dgm:prSet presAssocID="{9E114B95-0DCD-494B-9BE3-BBF41383C7DF}" presName="childText" presStyleLbl="revTx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35CCCBF-932B-4D11-B09D-C10C47B4587C}" type="presOf" srcId="{A92EDB42-84E0-488A-B128-5439DC365122}" destId="{A38FB219-F3B7-4FA4-BBD0-6AD4E66363EB}" srcOrd="0" destOrd="0" presId="urn:microsoft.com/office/officeart/2005/8/layout/vList2"/>
    <dgm:cxn modelId="{6CBF46F4-6B66-4AE4-BC7D-EA1214132E93}" type="presOf" srcId="{9E114B95-0DCD-494B-9BE3-BBF41383C7DF}" destId="{8A07F4C4-72F3-4EEB-81DA-116743C7A4DF}" srcOrd="0" destOrd="0" presId="urn:microsoft.com/office/officeart/2005/8/layout/vList2"/>
    <dgm:cxn modelId="{30F72CE3-2E8C-4BC4-8E57-61BDFD6A5F24}" type="presOf" srcId="{341240F3-F221-4987-9428-C529B0D14AD4}" destId="{980E3395-96FD-42F0-A554-B4904DA743BE}" srcOrd="0" destOrd="0" presId="urn:microsoft.com/office/officeart/2005/8/layout/vList2"/>
    <dgm:cxn modelId="{C09295BF-3420-4EB5-81E3-AF7F39025ABE}" srcId="{DBB51E9F-9131-40BF-8D19-B13B91441B11}" destId="{A92EDB42-84E0-488A-B128-5439DC365122}" srcOrd="0" destOrd="0" parTransId="{362D7482-BC20-4D30-A8EF-27EDDAAE6F9C}" sibTransId="{825852C2-21E1-4760-AE4F-E673EF005E39}"/>
    <dgm:cxn modelId="{6A572E5D-5CE9-4244-AF68-7C752B8D095A}" srcId="{A92EDB42-84E0-488A-B128-5439DC365122}" destId="{AD3F278C-7204-4078-8B4B-03C3A704F28E}" srcOrd="1" destOrd="0" parTransId="{6B2B7A21-7617-4A5C-88F4-D8133B3A109D}" sibTransId="{6E38D94D-C8AC-407D-84C0-AD1DF4AEEBB9}"/>
    <dgm:cxn modelId="{D989F00A-1965-4523-9695-AB97E12E7A94}" type="presOf" srcId="{350808FB-F594-4A2B-B675-7399A779D87E}" destId="{980E3395-96FD-42F0-A554-B4904DA743BE}" srcOrd="0" destOrd="2" presId="urn:microsoft.com/office/officeart/2005/8/layout/vList2"/>
    <dgm:cxn modelId="{2DC2F6E4-44E4-4885-BD6C-242680F37E1A}" type="presOf" srcId="{B35E081F-0AF2-488C-9BB5-F78E3B3E584D}" destId="{94B2C094-5CCE-4EF9-8CBC-07B2952C8DD3}" srcOrd="0" destOrd="2" presId="urn:microsoft.com/office/officeart/2005/8/layout/vList2"/>
    <dgm:cxn modelId="{4384EDF8-A213-4659-B139-961164734315}" type="presOf" srcId="{DBB51E9F-9131-40BF-8D19-B13B91441B11}" destId="{1089B5EA-1F31-46EE-A29E-987135441C38}" srcOrd="0" destOrd="0" presId="urn:microsoft.com/office/officeart/2005/8/layout/vList2"/>
    <dgm:cxn modelId="{B2D1033E-8C63-4D25-A799-FDEB93E6F282}" type="presOf" srcId="{8C741E0F-EA81-498B-AC3E-9A767A93B60D}" destId="{980E3395-96FD-42F0-A554-B4904DA743BE}" srcOrd="0" destOrd="3" presId="urn:microsoft.com/office/officeart/2005/8/layout/vList2"/>
    <dgm:cxn modelId="{71D77FC5-2056-49FD-AE4D-38364668E23C}" srcId="{9E114B95-0DCD-494B-9BE3-BBF41383C7DF}" destId="{2747186D-98D9-4B42-90E6-D2A596A5A4BE}" srcOrd="0" destOrd="0" parTransId="{7ECE61D6-9426-41CC-A54F-BEFD09722E5A}" sibTransId="{2259C50A-4A23-4F76-95FC-0EBD88510AC5}"/>
    <dgm:cxn modelId="{CA2282DE-155A-43EF-A4EA-D214A1DF5E1A}" type="presOf" srcId="{2747186D-98D9-4B42-90E6-D2A596A5A4BE}" destId="{94B2C094-5CCE-4EF9-8CBC-07B2952C8DD3}" srcOrd="0" destOrd="0" presId="urn:microsoft.com/office/officeart/2005/8/layout/vList2"/>
    <dgm:cxn modelId="{6ACB87A6-69C0-47C3-86E4-F85CC4490B44}" srcId="{9E114B95-0DCD-494B-9BE3-BBF41383C7DF}" destId="{B35E081F-0AF2-488C-9BB5-F78E3B3E584D}" srcOrd="2" destOrd="0" parTransId="{4CD471CA-E0EB-47F3-A45D-B4DE21F5A570}" sibTransId="{29779AE5-4B07-4130-95B1-43F2FA8E2987}"/>
    <dgm:cxn modelId="{4BA9C507-AFE4-4C66-A865-4527D9D85F57}" srcId="{9E114B95-0DCD-494B-9BE3-BBF41383C7DF}" destId="{C3A9784C-0D26-47E0-ADEF-72D5A2A31396}" srcOrd="1" destOrd="0" parTransId="{971BEF1B-AAEB-43F9-B522-6D68CFB83777}" sibTransId="{8722715D-E92B-41C5-AC38-44DABD70A241}"/>
    <dgm:cxn modelId="{D40A3750-140F-4925-ABFC-994DA88F2F1B}" srcId="{A92EDB42-84E0-488A-B128-5439DC365122}" destId="{350808FB-F594-4A2B-B675-7399A779D87E}" srcOrd="2" destOrd="0" parTransId="{4B5546FF-F245-4EA5-9641-C994380FED22}" sibTransId="{D3A91A6A-363B-47D0-BB26-88081A31C96B}"/>
    <dgm:cxn modelId="{458E03C4-E5C8-4065-9076-2D1A3FAF603E}" srcId="{A92EDB42-84E0-488A-B128-5439DC365122}" destId="{8C741E0F-EA81-498B-AC3E-9A767A93B60D}" srcOrd="3" destOrd="0" parTransId="{CDC36732-2B13-4B9A-881F-49E78A5C71AA}" sibTransId="{AA4F1C33-C409-471F-B3A2-5A44184857A2}"/>
    <dgm:cxn modelId="{EDBCD004-BF7A-423B-AE7D-13FAA9D050A7}" type="presOf" srcId="{AD3F278C-7204-4078-8B4B-03C3A704F28E}" destId="{980E3395-96FD-42F0-A554-B4904DA743BE}" srcOrd="0" destOrd="1" presId="urn:microsoft.com/office/officeart/2005/8/layout/vList2"/>
    <dgm:cxn modelId="{CE1EF06E-764D-4BD6-913E-9D3B25A4C374}" type="presOf" srcId="{C3A9784C-0D26-47E0-ADEF-72D5A2A31396}" destId="{94B2C094-5CCE-4EF9-8CBC-07B2952C8DD3}" srcOrd="0" destOrd="1" presId="urn:microsoft.com/office/officeart/2005/8/layout/vList2"/>
    <dgm:cxn modelId="{3300CEAA-C2F9-406C-866E-FC2D12E4CA98}" srcId="{A92EDB42-84E0-488A-B128-5439DC365122}" destId="{341240F3-F221-4987-9428-C529B0D14AD4}" srcOrd="0" destOrd="0" parTransId="{D5D2F4B0-3D0D-488B-BFD7-C0C31E52FF61}" sibTransId="{B6DFFD60-C516-44F0-9AA6-6ACBB4F360DD}"/>
    <dgm:cxn modelId="{CF6ACAAA-D5AF-4172-AB86-76258F2E94C7}" srcId="{DBB51E9F-9131-40BF-8D19-B13B91441B11}" destId="{9E114B95-0DCD-494B-9BE3-BBF41383C7DF}" srcOrd="1" destOrd="0" parTransId="{AD16B186-C922-4B11-92EE-9EE21B523A57}" sibTransId="{3EA33F50-9D91-4748-84CC-96FB34F4A03A}"/>
    <dgm:cxn modelId="{DCA31810-C61E-4E36-9C15-C4AFD0BBE648}" type="presParOf" srcId="{1089B5EA-1F31-46EE-A29E-987135441C38}" destId="{A38FB219-F3B7-4FA4-BBD0-6AD4E66363EB}" srcOrd="0" destOrd="0" presId="urn:microsoft.com/office/officeart/2005/8/layout/vList2"/>
    <dgm:cxn modelId="{8A0FAA6A-2B9C-4F7D-8879-838FB8D0DB84}" type="presParOf" srcId="{1089B5EA-1F31-46EE-A29E-987135441C38}" destId="{980E3395-96FD-42F0-A554-B4904DA743BE}" srcOrd="1" destOrd="0" presId="urn:microsoft.com/office/officeart/2005/8/layout/vList2"/>
    <dgm:cxn modelId="{27610498-C572-408B-9857-FFE4B7E4BF13}" type="presParOf" srcId="{1089B5EA-1F31-46EE-A29E-987135441C38}" destId="{8A07F4C4-72F3-4EEB-81DA-116743C7A4DF}" srcOrd="2" destOrd="0" presId="urn:microsoft.com/office/officeart/2005/8/layout/vList2"/>
    <dgm:cxn modelId="{5285E55B-20B7-4AB1-9633-7254400F2F1C}" type="presParOf" srcId="{1089B5EA-1F31-46EE-A29E-987135441C38}" destId="{94B2C094-5CCE-4EF9-8CBC-07B2952C8DD3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DED8434-C6F7-473C-A926-FF88C1BE6FB7}" type="doc">
      <dgm:prSet loTypeId="urn:microsoft.com/office/officeart/2008/layout/VerticalAccent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7FD67D3-D87B-4510-9CEE-6D322EE87246}">
      <dgm:prSet phldrT="[Text]"/>
      <dgm:spPr/>
      <dgm:t>
        <a:bodyPr/>
        <a:lstStyle/>
        <a:p>
          <a:endParaRPr lang="en-US" dirty="0"/>
        </a:p>
      </dgm:t>
    </dgm:pt>
    <dgm:pt modelId="{369B7B7C-8E54-49CE-99BF-9A7CCB39A54A}" type="parTrans" cxnId="{ED2E0898-0BD5-45FD-A7B6-B60488F5BA6C}">
      <dgm:prSet/>
      <dgm:spPr/>
      <dgm:t>
        <a:bodyPr/>
        <a:lstStyle/>
        <a:p>
          <a:endParaRPr lang="en-US"/>
        </a:p>
      </dgm:t>
    </dgm:pt>
    <dgm:pt modelId="{BACB07F9-6CC5-4857-95B9-10C711544CA2}" type="sibTrans" cxnId="{ED2E0898-0BD5-45FD-A7B6-B60488F5BA6C}">
      <dgm:prSet/>
      <dgm:spPr/>
      <dgm:t>
        <a:bodyPr/>
        <a:lstStyle/>
        <a:p>
          <a:endParaRPr lang="en-US"/>
        </a:p>
      </dgm:t>
    </dgm:pt>
    <dgm:pt modelId="{FFA16D26-415C-45C1-BCEE-D81DC07C6C5B}">
      <dgm:prSet phldrT="[Text]"/>
      <dgm:spPr/>
      <dgm:t>
        <a:bodyPr/>
        <a:lstStyle/>
        <a:p>
          <a:r>
            <a:rPr lang="en-US" dirty="0" smtClean="0"/>
            <a:t>State</a:t>
          </a:r>
          <a:endParaRPr lang="en-US" dirty="0"/>
        </a:p>
      </dgm:t>
    </dgm:pt>
    <dgm:pt modelId="{91E577CA-BF84-42F7-8C0E-B4F96AD10312}" type="parTrans" cxnId="{13790212-9723-45FD-B933-BC4229DC39DB}">
      <dgm:prSet/>
      <dgm:spPr/>
      <dgm:t>
        <a:bodyPr/>
        <a:lstStyle/>
        <a:p>
          <a:endParaRPr lang="en-US"/>
        </a:p>
      </dgm:t>
    </dgm:pt>
    <dgm:pt modelId="{7B653F90-8D17-466C-9D8E-1168B82A4D4E}" type="sibTrans" cxnId="{13790212-9723-45FD-B933-BC4229DC39DB}">
      <dgm:prSet/>
      <dgm:spPr/>
      <dgm:t>
        <a:bodyPr/>
        <a:lstStyle/>
        <a:p>
          <a:endParaRPr lang="en-US"/>
        </a:p>
      </dgm:t>
    </dgm:pt>
    <dgm:pt modelId="{C51AF368-D3B7-43D1-B6FD-DB3B58C27F63}">
      <dgm:prSet phldrT="[Text]"/>
      <dgm:spPr/>
      <dgm:t>
        <a:bodyPr/>
        <a:lstStyle/>
        <a:p>
          <a:r>
            <a:rPr lang="en-US" dirty="0" smtClean="0"/>
            <a:t>Public Utility Commission</a:t>
          </a:r>
          <a:endParaRPr lang="en-US" dirty="0"/>
        </a:p>
      </dgm:t>
    </dgm:pt>
    <dgm:pt modelId="{05C1D56A-8CFD-4B66-BF1A-90D17EDF247E}" type="parTrans" cxnId="{DB331B39-2E89-4E77-B1A6-1AF5D99811FE}">
      <dgm:prSet/>
      <dgm:spPr/>
      <dgm:t>
        <a:bodyPr/>
        <a:lstStyle/>
        <a:p>
          <a:endParaRPr lang="en-US"/>
        </a:p>
      </dgm:t>
    </dgm:pt>
    <dgm:pt modelId="{5884882B-48C0-45BB-B161-937AD818B2A6}" type="sibTrans" cxnId="{DB331B39-2E89-4E77-B1A6-1AF5D99811FE}">
      <dgm:prSet/>
      <dgm:spPr/>
      <dgm:t>
        <a:bodyPr/>
        <a:lstStyle/>
        <a:p>
          <a:endParaRPr lang="en-US"/>
        </a:p>
      </dgm:t>
    </dgm:pt>
    <dgm:pt modelId="{F9471CE8-15D2-419F-B8AD-7A4D5EA9EA44}">
      <dgm:prSet phldrT="[Text]"/>
      <dgm:spPr/>
      <dgm:t>
        <a:bodyPr/>
        <a:lstStyle/>
        <a:p>
          <a:r>
            <a:rPr lang="en-US" dirty="0" smtClean="0"/>
            <a:t>Other Regulatory</a:t>
          </a:r>
          <a:endParaRPr lang="en-US" dirty="0"/>
        </a:p>
      </dgm:t>
    </dgm:pt>
    <dgm:pt modelId="{8F544989-BBAD-4D37-B564-6376BFB938CC}" type="parTrans" cxnId="{1C4364F6-B558-4A9D-BECF-947F6B7CC771}">
      <dgm:prSet/>
      <dgm:spPr/>
      <dgm:t>
        <a:bodyPr/>
        <a:lstStyle/>
        <a:p>
          <a:endParaRPr lang="en-US"/>
        </a:p>
      </dgm:t>
    </dgm:pt>
    <dgm:pt modelId="{45F17070-4AC7-42ED-ACD2-069BE316F379}" type="sibTrans" cxnId="{1C4364F6-B558-4A9D-BECF-947F6B7CC771}">
      <dgm:prSet/>
      <dgm:spPr/>
      <dgm:t>
        <a:bodyPr/>
        <a:lstStyle/>
        <a:p>
          <a:endParaRPr lang="en-US"/>
        </a:p>
      </dgm:t>
    </dgm:pt>
    <dgm:pt modelId="{B1CABA90-3413-4E2A-9543-90EED1AB475B}">
      <dgm:prSet phldrT="[Text]"/>
      <dgm:spPr/>
      <dgm:t>
        <a:bodyPr/>
        <a:lstStyle/>
        <a:p>
          <a:endParaRPr lang="en-US" dirty="0"/>
        </a:p>
      </dgm:t>
    </dgm:pt>
    <dgm:pt modelId="{90D4BFC4-A584-4E98-B77F-E707DF8F6E19}" type="parTrans" cxnId="{69EAB656-E2A7-44F0-BC06-307C705F8253}">
      <dgm:prSet/>
      <dgm:spPr/>
      <dgm:t>
        <a:bodyPr/>
        <a:lstStyle/>
        <a:p>
          <a:endParaRPr lang="en-US"/>
        </a:p>
      </dgm:t>
    </dgm:pt>
    <dgm:pt modelId="{2B47DED9-47D9-4865-905B-123A5F5769FE}" type="sibTrans" cxnId="{69EAB656-E2A7-44F0-BC06-307C705F8253}">
      <dgm:prSet/>
      <dgm:spPr/>
      <dgm:t>
        <a:bodyPr/>
        <a:lstStyle/>
        <a:p>
          <a:endParaRPr lang="en-US"/>
        </a:p>
      </dgm:t>
    </dgm:pt>
    <dgm:pt modelId="{325F5A21-8A33-4839-BE4B-C59778AF229F}">
      <dgm:prSet phldrT="[Text]"/>
      <dgm:spPr/>
      <dgm:t>
        <a:bodyPr/>
        <a:lstStyle/>
        <a:p>
          <a:endParaRPr lang="en-US" dirty="0"/>
        </a:p>
      </dgm:t>
    </dgm:pt>
    <dgm:pt modelId="{1B400D23-8E4A-4105-8C82-D0C1AF91908A}" type="parTrans" cxnId="{82DC7AC2-D386-49E3-A5CE-F55D77D934D7}">
      <dgm:prSet/>
      <dgm:spPr/>
      <dgm:t>
        <a:bodyPr/>
        <a:lstStyle/>
        <a:p>
          <a:endParaRPr lang="en-US"/>
        </a:p>
      </dgm:t>
    </dgm:pt>
    <dgm:pt modelId="{6AD539E6-EBED-4D57-A1AF-057DA43DEA23}" type="sibTrans" cxnId="{82DC7AC2-D386-49E3-A5CE-F55D77D934D7}">
      <dgm:prSet/>
      <dgm:spPr/>
      <dgm:t>
        <a:bodyPr/>
        <a:lstStyle/>
        <a:p>
          <a:endParaRPr lang="en-US"/>
        </a:p>
      </dgm:t>
    </dgm:pt>
    <dgm:pt modelId="{439008D7-E1B1-454B-A785-4E0DB650DA5D}" type="pres">
      <dgm:prSet presAssocID="{7DED8434-C6F7-473C-A926-FF88C1BE6FB7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82C5F724-BDE1-41A9-8894-A1AFD96E9AD1}" type="pres">
      <dgm:prSet presAssocID="{87FD67D3-D87B-4510-9CEE-6D322EE87246}" presName="parenttextcomposite" presStyleCnt="0"/>
      <dgm:spPr/>
    </dgm:pt>
    <dgm:pt modelId="{BE433C4E-BC61-4DE3-9F50-06C08E9EE35F}" type="pres">
      <dgm:prSet presAssocID="{87FD67D3-D87B-4510-9CEE-6D322EE87246}" presName="parenttext" presStyleLbl="revTx" presStyleIdx="0" presStyleCnt="3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980AF08-B335-4ACD-89C7-98AD6B77BF0E}" type="pres">
      <dgm:prSet presAssocID="{87FD67D3-D87B-4510-9CEE-6D322EE87246}" presName="composite" presStyleCnt="0"/>
      <dgm:spPr/>
    </dgm:pt>
    <dgm:pt modelId="{548A276C-B43E-4EC9-A639-DC8C32A8ED1F}" type="pres">
      <dgm:prSet presAssocID="{87FD67D3-D87B-4510-9CEE-6D322EE87246}" presName="chevron1" presStyleLbl="alignNode1" presStyleIdx="0" presStyleCnt="21"/>
      <dgm:spPr/>
    </dgm:pt>
    <dgm:pt modelId="{AE909F36-CEFC-4575-997C-D231F8635D66}" type="pres">
      <dgm:prSet presAssocID="{87FD67D3-D87B-4510-9CEE-6D322EE87246}" presName="chevron2" presStyleLbl="alignNode1" presStyleIdx="1" presStyleCnt="21"/>
      <dgm:spPr/>
    </dgm:pt>
    <dgm:pt modelId="{0E77FDB4-88C8-4177-9511-0CD2C0D7ACA9}" type="pres">
      <dgm:prSet presAssocID="{87FD67D3-D87B-4510-9CEE-6D322EE87246}" presName="chevron3" presStyleLbl="alignNode1" presStyleIdx="2" presStyleCnt="21"/>
      <dgm:spPr/>
    </dgm:pt>
    <dgm:pt modelId="{7ADCA70D-2B11-4629-BCDD-82633AA9105B}" type="pres">
      <dgm:prSet presAssocID="{87FD67D3-D87B-4510-9CEE-6D322EE87246}" presName="chevron4" presStyleLbl="alignNode1" presStyleIdx="3" presStyleCnt="21"/>
      <dgm:spPr/>
    </dgm:pt>
    <dgm:pt modelId="{F9427D2B-AB5C-4985-B23B-B53844172C17}" type="pres">
      <dgm:prSet presAssocID="{87FD67D3-D87B-4510-9CEE-6D322EE87246}" presName="chevron5" presStyleLbl="alignNode1" presStyleIdx="4" presStyleCnt="21"/>
      <dgm:spPr/>
    </dgm:pt>
    <dgm:pt modelId="{35B45B8B-6F52-4E32-BB13-88D3D06F3DE3}" type="pres">
      <dgm:prSet presAssocID="{87FD67D3-D87B-4510-9CEE-6D322EE87246}" presName="chevron6" presStyleLbl="alignNode1" presStyleIdx="5" presStyleCnt="21"/>
      <dgm:spPr/>
    </dgm:pt>
    <dgm:pt modelId="{500B1BFE-814D-4606-B2A1-EA4FC3F92D82}" type="pres">
      <dgm:prSet presAssocID="{87FD67D3-D87B-4510-9CEE-6D322EE87246}" presName="chevron7" presStyleLbl="alignNode1" presStyleIdx="6" presStyleCnt="21"/>
      <dgm:spPr/>
    </dgm:pt>
    <dgm:pt modelId="{86DA5B40-7C57-452D-98C8-15931E7CFB96}" type="pres">
      <dgm:prSet presAssocID="{87FD67D3-D87B-4510-9CEE-6D322EE87246}" presName="childtext" presStyleLbl="solidFgAcc1" presStyleIdx="0" presStyleCnt="3">
        <dgm:presLayoutVars>
          <dgm:chMax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2491EC2-864A-4388-9948-F9150A718F69}" type="pres">
      <dgm:prSet presAssocID="{BACB07F9-6CC5-4857-95B9-10C711544CA2}" presName="sibTrans" presStyleCnt="0"/>
      <dgm:spPr/>
    </dgm:pt>
    <dgm:pt modelId="{32AF86AF-3A1D-4C39-805C-52B30875CBEB}" type="pres">
      <dgm:prSet presAssocID="{B1CABA90-3413-4E2A-9543-90EED1AB475B}" presName="parenttextcomposite" presStyleCnt="0"/>
      <dgm:spPr/>
    </dgm:pt>
    <dgm:pt modelId="{B184BEBB-762A-40E3-9A5C-DD0176A1276F}" type="pres">
      <dgm:prSet presAssocID="{B1CABA90-3413-4E2A-9543-90EED1AB475B}" presName="parenttext" presStyleLbl="revTx" presStyleIdx="1" presStyleCnt="3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BF6F68-8E36-4A38-8874-C6FA64E535B5}" type="pres">
      <dgm:prSet presAssocID="{B1CABA90-3413-4E2A-9543-90EED1AB475B}" presName="composite" presStyleCnt="0"/>
      <dgm:spPr/>
    </dgm:pt>
    <dgm:pt modelId="{C5443054-60C9-4D0F-B5C4-305D200004F1}" type="pres">
      <dgm:prSet presAssocID="{B1CABA90-3413-4E2A-9543-90EED1AB475B}" presName="chevron1" presStyleLbl="alignNode1" presStyleIdx="7" presStyleCnt="21"/>
      <dgm:spPr/>
    </dgm:pt>
    <dgm:pt modelId="{9AFABB17-6D75-4286-80FB-0C7A83233275}" type="pres">
      <dgm:prSet presAssocID="{B1CABA90-3413-4E2A-9543-90EED1AB475B}" presName="chevron2" presStyleLbl="alignNode1" presStyleIdx="8" presStyleCnt="21"/>
      <dgm:spPr/>
    </dgm:pt>
    <dgm:pt modelId="{AE10BB6E-C901-4CB0-B854-A37B1B79782B}" type="pres">
      <dgm:prSet presAssocID="{B1CABA90-3413-4E2A-9543-90EED1AB475B}" presName="chevron3" presStyleLbl="alignNode1" presStyleIdx="9" presStyleCnt="21"/>
      <dgm:spPr/>
    </dgm:pt>
    <dgm:pt modelId="{FD9A9044-06D2-4254-AA4E-8A9D09CA52AF}" type="pres">
      <dgm:prSet presAssocID="{B1CABA90-3413-4E2A-9543-90EED1AB475B}" presName="chevron4" presStyleLbl="alignNode1" presStyleIdx="10" presStyleCnt="21"/>
      <dgm:spPr/>
    </dgm:pt>
    <dgm:pt modelId="{AAFA41B2-6F1B-499D-B096-23AF88167F94}" type="pres">
      <dgm:prSet presAssocID="{B1CABA90-3413-4E2A-9543-90EED1AB475B}" presName="chevron5" presStyleLbl="alignNode1" presStyleIdx="11" presStyleCnt="21"/>
      <dgm:spPr/>
    </dgm:pt>
    <dgm:pt modelId="{DEEE321E-2AAA-46F2-A5E3-D2FCEEEAC5DA}" type="pres">
      <dgm:prSet presAssocID="{B1CABA90-3413-4E2A-9543-90EED1AB475B}" presName="chevron6" presStyleLbl="alignNode1" presStyleIdx="12" presStyleCnt="21"/>
      <dgm:spPr/>
    </dgm:pt>
    <dgm:pt modelId="{39D8935B-E524-46BB-BB04-9C8B0393E32A}" type="pres">
      <dgm:prSet presAssocID="{B1CABA90-3413-4E2A-9543-90EED1AB475B}" presName="chevron7" presStyleLbl="alignNode1" presStyleIdx="13" presStyleCnt="21"/>
      <dgm:spPr/>
    </dgm:pt>
    <dgm:pt modelId="{5A89B6A1-0F14-4BE9-AD42-0A5A676F885F}" type="pres">
      <dgm:prSet presAssocID="{B1CABA90-3413-4E2A-9543-90EED1AB475B}" presName="childtext" presStyleLbl="solidFgAcc1" presStyleIdx="1" presStyleCnt="3">
        <dgm:presLayoutVars>
          <dgm:chMax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F834B96-20FD-49AB-8FAE-D947A8B27B2D}" type="pres">
      <dgm:prSet presAssocID="{2B47DED9-47D9-4865-905B-123A5F5769FE}" presName="sibTrans" presStyleCnt="0"/>
      <dgm:spPr/>
    </dgm:pt>
    <dgm:pt modelId="{7DF46F83-99FE-4078-B1E6-CDB81546FE01}" type="pres">
      <dgm:prSet presAssocID="{325F5A21-8A33-4839-BE4B-C59778AF229F}" presName="parenttextcomposite" presStyleCnt="0"/>
      <dgm:spPr/>
    </dgm:pt>
    <dgm:pt modelId="{A547DB05-744D-4D51-A9E3-D7C3A237F7BA}" type="pres">
      <dgm:prSet presAssocID="{325F5A21-8A33-4839-BE4B-C59778AF229F}" presName="parenttext" presStyleLbl="revTx" presStyleIdx="2" presStyleCnt="3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D64B839-EBEA-43A8-848A-92DA3191C377}" type="pres">
      <dgm:prSet presAssocID="{325F5A21-8A33-4839-BE4B-C59778AF229F}" presName="composite" presStyleCnt="0"/>
      <dgm:spPr/>
    </dgm:pt>
    <dgm:pt modelId="{D7183712-20C1-4287-ADB0-D987D391E942}" type="pres">
      <dgm:prSet presAssocID="{325F5A21-8A33-4839-BE4B-C59778AF229F}" presName="chevron1" presStyleLbl="alignNode1" presStyleIdx="14" presStyleCnt="21"/>
      <dgm:spPr/>
    </dgm:pt>
    <dgm:pt modelId="{2341AA46-A0C5-4727-BE36-5D2A82FFC7D4}" type="pres">
      <dgm:prSet presAssocID="{325F5A21-8A33-4839-BE4B-C59778AF229F}" presName="chevron2" presStyleLbl="alignNode1" presStyleIdx="15" presStyleCnt="21"/>
      <dgm:spPr/>
    </dgm:pt>
    <dgm:pt modelId="{C471C27F-E9C6-4EB8-A8AB-44D94334A3E1}" type="pres">
      <dgm:prSet presAssocID="{325F5A21-8A33-4839-BE4B-C59778AF229F}" presName="chevron3" presStyleLbl="alignNode1" presStyleIdx="16" presStyleCnt="21"/>
      <dgm:spPr/>
    </dgm:pt>
    <dgm:pt modelId="{D2898DF7-C902-47B2-B186-EDE25D97364D}" type="pres">
      <dgm:prSet presAssocID="{325F5A21-8A33-4839-BE4B-C59778AF229F}" presName="chevron4" presStyleLbl="alignNode1" presStyleIdx="17" presStyleCnt="21"/>
      <dgm:spPr/>
    </dgm:pt>
    <dgm:pt modelId="{0CE423AD-B918-4F85-9C37-17B49E1E5438}" type="pres">
      <dgm:prSet presAssocID="{325F5A21-8A33-4839-BE4B-C59778AF229F}" presName="chevron5" presStyleLbl="alignNode1" presStyleIdx="18" presStyleCnt="21"/>
      <dgm:spPr/>
    </dgm:pt>
    <dgm:pt modelId="{F5FD3C1F-8D1F-4A4E-B79E-4BDB57FD8658}" type="pres">
      <dgm:prSet presAssocID="{325F5A21-8A33-4839-BE4B-C59778AF229F}" presName="chevron6" presStyleLbl="alignNode1" presStyleIdx="19" presStyleCnt="21"/>
      <dgm:spPr/>
    </dgm:pt>
    <dgm:pt modelId="{838874D1-A76B-4749-A658-EBE58DE89B19}" type="pres">
      <dgm:prSet presAssocID="{325F5A21-8A33-4839-BE4B-C59778AF229F}" presName="chevron7" presStyleLbl="alignNode1" presStyleIdx="20" presStyleCnt="21"/>
      <dgm:spPr/>
    </dgm:pt>
    <dgm:pt modelId="{FFD51EE7-83E7-4AA2-82F8-57D3FBDB7549}" type="pres">
      <dgm:prSet presAssocID="{325F5A21-8A33-4839-BE4B-C59778AF229F}" presName="childtext" presStyleLbl="solidFgAcc1" presStyleIdx="2" presStyleCnt="3">
        <dgm:presLayoutVars>
          <dgm:chMax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B72BC7F-B3E3-42E9-8896-1C279522746D}" type="presOf" srcId="{F9471CE8-15D2-419F-B8AD-7A4D5EA9EA44}" destId="{FFD51EE7-83E7-4AA2-82F8-57D3FBDB7549}" srcOrd="0" destOrd="0" presId="urn:microsoft.com/office/officeart/2008/layout/VerticalAccentList"/>
    <dgm:cxn modelId="{862E615F-B621-4826-A6BC-F1893B18F296}" type="presOf" srcId="{7DED8434-C6F7-473C-A926-FF88C1BE6FB7}" destId="{439008D7-E1B1-454B-A785-4E0DB650DA5D}" srcOrd="0" destOrd="0" presId="urn:microsoft.com/office/officeart/2008/layout/VerticalAccentList"/>
    <dgm:cxn modelId="{13790212-9723-45FD-B933-BC4229DC39DB}" srcId="{87FD67D3-D87B-4510-9CEE-6D322EE87246}" destId="{FFA16D26-415C-45C1-BCEE-D81DC07C6C5B}" srcOrd="0" destOrd="0" parTransId="{91E577CA-BF84-42F7-8C0E-B4F96AD10312}" sibTransId="{7B653F90-8D17-466C-9D8E-1168B82A4D4E}"/>
    <dgm:cxn modelId="{DB331B39-2E89-4E77-B1A6-1AF5D99811FE}" srcId="{B1CABA90-3413-4E2A-9543-90EED1AB475B}" destId="{C51AF368-D3B7-43D1-B6FD-DB3B58C27F63}" srcOrd="0" destOrd="0" parTransId="{05C1D56A-8CFD-4B66-BF1A-90D17EDF247E}" sibTransId="{5884882B-48C0-45BB-B161-937AD818B2A6}"/>
    <dgm:cxn modelId="{1C4364F6-B558-4A9D-BECF-947F6B7CC771}" srcId="{325F5A21-8A33-4839-BE4B-C59778AF229F}" destId="{F9471CE8-15D2-419F-B8AD-7A4D5EA9EA44}" srcOrd="0" destOrd="0" parTransId="{8F544989-BBAD-4D37-B564-6376BFB938CC}" sibTransId="{45F17070-4AC7-42ED-ACD2-069BE316F379}"/>
    <dgm:cxn modelId="{82DC7AC2-D386-49E3-A5CE-F55D77D934D7}" srcId="{7DED8434-C6F7-473C-A926-FF88C1BE6FB7}" destId="{325F5A21-8A33-4839-BE4B-C59778AF229F}" srcOrd="2" destOrd="0" parTransId="{1B400D23-8E4A-4105-8C82-D0C1AF91908A}" sibTransId="{6AD539E6-EBED-4D57-A1AF-057DA43DEA23}"/>
    <dgm:cxn modelId="{47CA8143-CD6E-42B5-B9E7-988C0959D361}" type="presOf" srcId="{B1CABA90-3413-4E2A-9543-90EED1AB475B}" destId="{B184BEBB-762A-40E3-9A5C-DD0176A1276F}" srcOrd="0" destOrd="0" presId="urn:microsoft.com/office/officeart/2008/layout/VerticalAccentList"/>
    <dgm:cxn modelId="{ED2E0898-0BD5-45FD-A7B6-B60488F5BA6C}" srcId="{7DED8434-C6F7-473C-A926-FF88C1BE6FB7}" destId="{87FD67D3-D87B-4510-9CEE-6D322EE87246}" srcOrd="0" destOrd="0" parTransId="{369B7B7C-8E54-49CE-99BF-9A7CCB39A54A}" sibTransId="{BACB07F9-6CC5-4857-95B9-10C711544CA2}"/>
    <dgm:cxn modelId="{8EE6D4BA-E669-4893-BEF4-218D0CCE9E28}" type="presOf" srcId="{FFA16D26-415C-45C1-BCEE-D81DC07C6C5B}" destId="{86DA5B40-7C57-452D-98C8-15931E7CFB96}" srcOrd="0" destOrd="0" presId="urn:microsoft.com/office/officeart/2008/layout/VerticalAccentList"/>
    <dgm:cxn modelId="{E828B9A4-1957-48A8-9015-6489A3530897}" type="presOf" srcId="{325F5A21-8A33-4839-BE4B-C59778AF229F}" destId="{A547DB05-744D-4D51-A9E3-D7C3A237F7BA}" srcOrd="0" destOrd="0" presId="urn:microsoft.com/office/officeart/2008/layout/VerticalAccentList"/>
    <dgm:cxn modelId="{69EAB656-E2A7-44F0-BC06-307C705F8253}" srcId="{7DED8434-C6F7-473C-A926-FF88C1BE6FB7}" destId="{B1CABA90-3413-4E2A-9543-90EED1AB475B}" srcOrd="1" destOrd="0" parTransId="{90D4BFC4-A584-4E98-B77F-E707DF8F6E19}" sibTransId="{2B47DED9-47D9-4865-905B-123A5F5769FE}"/>
    <dgm:cxn modelId="{64E646E5-32C0-4343-8739-9C6B29E69D5D}" type="presOf" srcId="{C51AF368-D3B7-43D1-B6FD-DB3B58C27F63}" destId="{5A89B6A1-0F14-4BE9-AD42-0A5A676F885F}" srcOrd="0" destOrd="0" presId="urn:microsoft.com/office/officeart/2008/layout/VerticalAccentList"/>
    <dgm:cxn modelId="{0E775AF3-A5CC-4681-B868-335F911AB816}" type="presOf" srcId="{87FD67D3-D87B-4510-9CEE-6D322EE87246}" destId="{BE433C4E-BC61-4DE3-9F50-06C08E9EE35F}" srcOrd="0" destOrd="0" presId="urn:microsoft.com/office/officeart/2008/layout/VerticalAccentList"/>
    <dgm:cxn modelId="{04A18E47-ABEA-4F85-B463-6F6BC3E16C0F}" type="presParOf" srcId="{439008D7-E1B1-454B-A785-4E0DB650DA5D}" destId="{82C5F724-BDE1-41A9-8894-A1AFD96E9AD1}" srcOrd="0" destOrd="0" presId="urn:microsoft.com/office/officeart/2008/layout/VerticalAccentList"/>
    <dgm:cxn modelId="{ED32BF19-9F35-41DA-A086-D4B62815B32D}" type="presParOf" srcId="{82C5F724-BDE1-41A9-8894-A1AFD96E9AD1}" destId="{BE433C4E-BC61-4DE3-9F50-06C08E9EE35F}" srcOrd="0" destOrd="0" presId="urn:microsoft.com/office/officeart/2008/layout/VerticalAccentList"/>
    <dgm:cxn modelId="{2DC1AFE3-FF11-48AC-8A40-AA29A666E596}" type="presParOf" srcId="{439008D7-E1B1-454B-A785-4E0DB650DA5D}" destId="{D980AF08-B335-4ACD-89C7-98AD6B77BF0E}" srcOrd="1" destOrd="0" presId="urn:microsoft.com/office/officeart/2008/layout/VerticalAccentList"/>
    <dgm:cxn modelId="{3496AF47-EDB1-430E-AD7D-4C2F14DB160A}" type="presParOf" srcId="{D980AF08-B335-4ACD-89C7-98AD6B77BF0E}" destId="{548A276C-B43E-4EC9-A639-DC8C32A8ED1F}" srcOrd="0" destOrd="0" presId="urn:microsoft.com/office/officeart/2008/layout/VerticalAccentList"/>
    <dgm:cxn modelId="{EFABA470-D4F6-4327-8941-6D39AE62B49B}" type="presParOf" srcId="{D980AF08-B335-4ACD-89C7-98AD6B77BF0E}" destId="{AE909F36-CEFC-4575-997C-D231F8635D66}" srcOrd="1" destOrd="0" presId="urn:microsoft.com/office/officeart/2008/layout/VerticalAccentList"/>
    <dgm:cxn modelId="{2741BF85-EEFE-4294-82B7-6FEE72795D12}" type="presParOf" srcId="{D980AF08-B335-4ACD-89C7-98AD6B77BF0E}" destId="{0E77FDB4-88C8-4177-9511-0CD2C0D7ACA9}" srcOrd="2" destOrd="0" presId="urn:microsoft.com/office/officeart/2008/layout/VerticalAccentList"/>
    <dgm:cxn modelId="{84736F6E-2059-4686-8638-A8134CCCCE67}" type="presParOf" srcId="{D980AF08-B335-4ACD-89C7-98AD6B77BF0E}" destId="{7ADCA70D-2B11-4629-BCDD-82633AA9105B}" srcOrd="3" destOrd="0" presId="urn:microsoft.com/office/officeart/2008/layout/VerticalAccentList"/>
    <dgm:cxn modelId="{6E86ADEE-18A3-49F1-A1C4-C7C591BAA25F}" type="presParOf" srcId="{D980AF08-B335-4ACD-89C7-98AD6B77BF0E}" destId="{F9427D2B-AB5C-4985-B23B-B53844172C17}" srcOrd="4" destOrd="0" presId="urn:microsoft.com/office/officeart/2008/layout/VerticalAccentList"/>
    <dgm:cxn modelId="{D39F69C0-F7EA-48B3-ACBB-BF591069D4D1}" type="presParOf" srcId="{D980AF08-B335-4ACD-89C7-98AD6B77BF0E}" destId="{35B45B8B-6F52-4E32-BB13-88D3D06F3DE3}" srcOrd="5" destOrd="0" presId="urn:microsoft.com/office/officeart/2008/layout/VerticalAccentList"/>
    <dgm:cxn modelId="{6BCB3FBD-0EE6-42BB-9B87-637488446E8D}" type="presParOf" srcId="{D980AF08-B335-4ACD-89C7-98AD6B77BF0E}" destId="{500B1BFE-814D-4606-B2A1-EA4FC3F92D82}" srcOrd="6" destOrd="0" presId="urn:microsoft.com/office/officeart/2008/layout/VerticalAccentList"/>
    <dgm:cxn modelId="{954967BB-7DA8-4973-96DF-60E21A0E09E8}" type="presParOf" srcId="{D980AF08-B335-4ACD-89C7-98AD6B77BF0E}" destId="{86DA5B40-7C57-452D-98C8-15931E7CFB96}" srcOrd="7" destOrd="0" presId="urn:microsoft.com/office/officeart/2008/layout/VerticalAccentList"/>
    <dgm:cxn modelId="{2BDE249B-FF56-4E5F-A625-F8FDCFF63611}" type="presParOf" srcId="{439008D7-E1B1-454B-A785-4E0DB650DA5D}" destId="{92491EC2-864A-4388-9948-F9150A718F69}" srcOrd="2" destOrd="0" presId="urn:microsoft.com/office/officeart/2008/layout/VerticalAccentList"/>
    <dgm:cxn modelId="{E4CD7F1C-1D44-4D8F-B6DA-8E3DCACF6CF7}" type="presParOf" srcId="{439008D7-E1B1-454B-A785-4E0DB650DA5D}" destId="{32AF86AF-3A1D-4C39-805C-52B30875CBEB}" srcOrd="3" destOrd="0" presId="urn:microsoft.com/office/officeart/2008/layout/VerticalAccentList"/>
    <dgm:cxn modelId="{288CC17D-9991-41A0-9296-0D754FDA4019}" type="presParOf" srcId="{32AF86AF-3A1D-4C39-805C-52B30875CBEB}" destId="{B184BEBB-762A-40E3-9A5C-DD0176A1276F}" srcOrd="0" destOrd="0" presId="urn:microsoft.com/office/officeart/2008/layout/VerticalAccentList"/>
    <dgm:cxn modelId="{34A67D80-703A-4F28-8FE8-25663435E9B7}" type="presParOf" srcId="{439008D7-E1B1-454B-A785-4E0DB650DA5D}" destId="{20BF6F68-8E36-4A38-8874-C6FA64E535B5}" srcOrd="4" destOrd="0" presId="urn:microsoft.com/office/officeart/2008/layout/VerticalAccentList"/>
    <dgm:cxn modelId="{5B787AB2-826B-442B-B36A-56B9300724C2}" type="presParOf" srcId="{20BF6F68-8E36-4A38-8874-C6FA64E535B5}" destId="{C5443054-60C9-4D0F-B5C4-305D200004F1}" srcOrd="0" destOrd="0" presId="urn:microsoft.com/office/officeart/2008/layout/VerticalAccentList"/>
    <dgm:cxn modelId="{490FD319-450F-4119-A0D9-D26A9A97A7A9}" type="presParOf" srcId="{20BF6F68-8E36-4A38-8874-C6FA64E535B5}" destId="{9AFABB17-6D75-4286-80FB-0C7A83233275}" srcOrd="1" destOrd="0" presId="urn:microsoft.com/office/officeart/2008/layout/VerticalAccentList"/>
    <dgm:cxn modelId="{CC64A3DA-C129-4054-B4BA-E258FA9A4F74}" type="presParOf" srcId="{20BF6F68-8E36-4A38-8874-C6FA64E535B5}" destId="{AE10BB6E-C901-4CB0-B854-A37B1B79782B}" srcOrd="2" destOrd="0" presId="urn:microsoft.com/office/officeart/2008/layout/VerticalAccentList"/>
    <dgm:cxn modelId="{246A61AC-CA5D-4A98-A31E-226B0022DA1E}" type="presParOf" srcId="{20BF6F68-8E36-4A38-8874-C6FA64E535B5}" destId="{FD9A9044-06D2-4254-AA4E-8A9D09CA52AF}" srcOrd="3" destOrd="0" presId="urn:microsoft.com/office/officeart/2008/layout/VerticalAccentList"/>
    <dgm:cxn modelId="{398A3316-D824-409F-80F9-647E43C8D26E}" type="presParOf" srcId="{20BF6F68-8E36-4A38-8874-C6FA64E535B5}" destId="{AAFA41B2-6F1B-499D-B096-23AF88167F94}" srcOrd="4" destOrd="0" presId="urn:microsoft.com/office/officeart/2008/layout/VerticalAccentList"/>
    <dgm:cxn modelId="{36914196-199A-4E8C-8B5C-8185CD0FE858}" type="presParOf" srcId="{20BF6F68-8E36-4A38-8874-C6FA64E535B5}" destId="{DEEE321E-2AAA-46F2-A5E3-D2FCEEEAC5DA}" srcOrd="5" destOrd="0" presId="urn:microsoft.com/office/officeart/2008/layout/VerticalAccentList"/>
    <dgm:cxn modelId="{E809169B-BAA3-4A99-9E36-9688F1086BB8}" type="presParOf" srcId="{20BF6F68-8E36-4A38-8874-C6FA64E535B5}" destId="{39D8935B-E524-46BB-BB04-9C8B0393E32A}" srcOrd="6" destOrd="0" presId="urn:microsoft.com/office/officeart/2008/layout/VerticalAccentList"/>
    <dgm:cxn modelId="{56DB6D94-DD48-458D-8FAE-4D442AB01B3C}" type="presParOf" srcId="{20BF6F68-8E36-4A38-8874-C6FA64E535B5}" destId="{5A89B6A1-0F14-4BE9-AD42-0A5A676F885F}" srcOrd="7" destOrd="0" presId="urn:microsoft.com/office/officeart/2008/layout/VerticalAccentList"/>
    <dgm:cxn modelId="{F4F04CE6-04D9-4752-8693-821D1572AD86}" type="presParOf" srcId="{439008D7-E1B1-454B-A785-4E0DB650DA5D}" destId="{DF834B96-20FD-49AB-8FAE-D947A8B27B2D}" srcOrd="5" destOrd="0" presId="urn:microsoft.com/office/officeart/2008/layout/VerticalAccentList"/>
    <dgm:cxn modelId="{A507393D-400C-4E3B-9654-97643D979FE5}" type="presParOf" srcId="{439008D7-E1B1-454B-A785-4E0DB650DA5D}" destId="{7DF46F83-99FE-4078-B1E6-CDB81546FE01}" srcOrd="6" destOrd="0" presId="urn:microsoft.com/office/officeart/2008/layout/VerticalAccentList"/>
    <dgm:cxn modelId="{CAAB7ED5-165F-4698-BCA1-1A4593F4B3F4}" type="presParOf" srcId="{7DF46F83-99FE-4078-B1E6-CDB81546FE01}" destId="{A547DB05-744D-4D51-A9E3-D7C3A237F7BA}" srcOrd="0" destOrd="0" presId="urn:microsoft.com/office/officeart/2008/layout/VerticalAccentList"/>
    <dgm:cxn modelId="{9BCDA675-2AA9-4A66-B98E-3BF0338BC6FD}" type="presParOf" srcId="{439008D7-E1B1-454B-A785-4E0DB650DA5D}" destId="{CD64B839-EBEA-43A8-848A-92DA3191C377}" srcOrd="7" destOrd="0" presId="urn:microsoft.com/office/officeart/2008/layout/VerticalAccentList"/>
    <dgm:cxn modelId="{D6037AE8-51C2-40BD-BD1C-CE1F83989F17}" type="presParOf" srcId="{CD64B839-EBEA-43A8-848A-92DA3191C377}" destId="{D7183712-20C1-4287-ADB0-D987D391E942}" srcOrd="0" destOrd="0" presId="urn:microsoft.com/office/officeart/2008/layout/VerticalAccentList"/>
    <dgm:cxn modelId="{92C4EAE3-6F9F-4DE8-8FA0-855EE92FD2D7}" type="presParOf" srcId="{CD64B839-EBEA-43A8-848A-92DA3191C377}" destId="{2341AA46-A0C5-4727-BE36-5D2A82FFC7D4}" srcOrd="1" destOrd="0" presId="urn:microsoft.com/office/officeart/2008/layout/VerticalAccentList"/>
    <dgm:cxn modelId="{822A5C87-96EB-4774-8684-3B08D887FF73}" type="presParOf" srcId="{CD64B839-EBEA-43A8-848A-92DA3191C377}" destId="{C471C27F-E9C6-4EB8-A8AB-44D94334A3E1}" srcOrd="2" destOrd="0" presId="urn:microsoft.com/office/officeart/2008/layout/VerticalAccentList"/>
    <dgm:cxn modelId="{695B5CA9-1A15-4B91-976D-C957DC4FC3E7}" type="presParOf" srcId="{CD64B839-EBEA-43A8-848A-92DA3191C377}" destId="{D2898DF7-C902-47B2-B186-EDE25D97364D}" srcOrd="3" destOrd="0" presId="urn:microsoft.com/office/officeart/2008/layout/VerticalAccentList"/>
    <dgm:cxn modelId="{007F007B-9CF7-4B0A-8D44-35CE485F5A1E}" type="presParOf" srcId="{CD64B839-EBEA-43A8-848A-92DA3191C377}" destId="{0CE423AD-B918-4F85-9C37-17B49E1E5438}" srcOrd="4" destOrd="0" presId="urn:microsoft.com/office/officeart/2008/layout/VerticalAccentList"/>
    <dgm:cxn modelId="{C9C06C45-7D9A-459E-8191-D446155ACD6A}" type="presParOf" srcId="{CD64B839-EBEA-43A8-848A-92DA3191C377}" destId="{F5FD3C1F-8D1F-4A4E-B79E-4BDB57FD8658}" srcOrd="5" destOrd="0" presId="urn:microsoft.com/office/officeart/2008/layout/VerticalAccentList"/>
    <dgm:cxn modelId="{C2486CCF-7CC4-460A-B186-252D920ECDAD}" type="presParOf" srcId="{CD64B839-EBEA-43A8-848A-92DA3191C377}" destId="{838874D1-A76B-4749-A658-EBE58DE89B19}" srcOrd="6" destOrd="0" presId="urn:microsoft.com/office/officeart/2008/layout/VerticalAccentList"/>
    <dgm:cxn modelId="{CE274D3D-C644-47FF-8D2E-48272BEE6B75}" type="presParOf" srcId="{CD64B839-EBEA-43A8-848A-92DA3191C377}" destId="{FFD51EE7-83E7-4AA2-82F8-57D3FBDB7549}" srcOrd="7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0.xml><?xml version="1.0" encoding="utf-8"?>
<dgm:dataModel xmlns:dgm="http://schemas.openxmlformats.org/drawingml/2006/diagram" xmlns:a="http://schemas.openxmlformats.org/drawingml/2006/main">
  <dgm:ptLst>
    <dgm:pt modelId="{948384D9-E4CC-4776-A318-2634176235BC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60DBD0-D6AE-48BD-A19D-17DCBEC00848}">
      <dgm:prSet/>
      <dgm:spPr/>
      <dgm:t>
        <a:bodyPr/>
        <a:lstStyle/>
        <a:p>
          <a:pPr rtl="0"/>
          <a:r>
            <a:rPr lang="en-US" dirty="0" smtClean="0"/>
            <a:t>Pre Installation Usage per bulb per hour</a:t>
          </a:r>
          <a:endParaRPr lang="en-US" dirty="0"/>
        </a:p>
      </dgm:t>
    </dgm:pt>
    <dgm:pt modelId="{90CEB3C5-8731-484D-9FF4-690F7C85F4F2}" type="parTrans" cxnId="{2058933C-C954-431D-91EC-514B4B5EEAA2}">
      <dgm:prSet/>
      <dgm:spPr/>
      <dgm:t>
        <a:bodyPr/>
        <a:lstStyle/>
        <a:p>
          <a:endParaRPr lang="en-US"/>
        </a:p>
      </dgm:t>
    </dgm:pt>
    <dgm:pt modelId="{44CA0E93-25EB-4E0C-A9C7-4E011DEBEE31}" type="sibTrans" cxnId="{2058933C-C954-431D-91EC-514B4B5EEAA2}">
      <dgm:prSet/>
      <dgm:spPr/>
      <dgm:t>
        <a:bodyPr/>
        <a:lstStyle/>
        <a:p>
          <a:endParaRPr lang="en-US"/>
        </a:p>
      </dgm:t>
    </dgm:pt>
    <dgm:pt modelId="{8F387987-3CF4-410B-AFBE-780C4027198E}">
      <dgm:prSet/>
      <dgm:spPr/>
      <dgm:t>
        <a:bodyPr/>
        <a:lstStyle/>
        <a:p>
          <a:pPr rtl="0"/>
          <a:r>
            <a:rPr lang="en-US" dirty="0" smtClean="0"/>
            <a:t>= 60 watts * .001 </a:t>
          </a:r>
        </a:p>
        <a:p>
          <a:pPr rtl="0"/>
          <a:r>
            <a:rPr lang="en-US" dirty="0" smtClean="0"/>
            <a:t>= .06 kWh</a:t>
          </a:r>
          <a:endParaRPr lang="en-US" dirty="0"/>
        </a:p>
      </dgm:t>
    </dgm:pt>
    <dgm:pt modelId="{5C5077BF-F5EB-4311-A833-FC180ABD0619}" type="parTrans" cxnId="{3489B374-D1C3-47BC-98C5-117418540095}">
      <dgm:prSet/>
      <dgm:spPr/>
      <dgm:t>
        <a:bodyPr/>
        <a:lstStyle/>
        <a:p>
          <a:endParaRPr lang="en-US"/>
        </a:p>
      </dgm:t>
    </dgm:pt>
    <dgm:pt modelId="{2B129B78-69E0-404B-9F01-EFE7A4806C5C}" type="sibTrans" cxnId="{3489B374-D1C3-47BC-98C5-117418540095}">
      <dgm:prSet/>
      <dgm:spPr/>
      <dgm:t>
        <a:bodyPr/>
        <a:lstStyle/>
        <a:p>
          <a:endParaRPr lang="en-US"/>
        </a:p>
      </dgm:t>
    </dgm:pt>
    <dgm:pt modelId="{FDEF9C0B-338A-491D-9059-CCADD7F126C4}">
      <dgm:prSet/>
      <dgm:spPr/>
      <dgm:t>
        <a:bodyPr/>
        <a:lstStyle/>
        <a:p>
          <a:pPr rtl="0"/>
          <a:r>
            <a:rPr lang="en-US" dirty="0" smtClean="0"/>
            <a:t>Post Installation Usage per bulb per hour</a:t>
          </a:r>
          <a:endParaRPr lang="en-US" dirty="0"/>
        </a:p>
      </dgm:t>
    </dgm:pt>
    <dgm:pt modelId="{D27EABE7-AA04-496A-96B2-09D84D44DE3B}" type="parTrans" cxnId="{D1FCFE2D-C796-4113-9D0D-3CB39174C226}">
      <dgm:prSet/>
      <dgm:spPr/>
      <dgm:t>
        <a:bodyPr/>
        <a:lstStyle/>
        <a:p>
          <a:endParaRPr lang="en-US"/>
        </a:p>
      </dgm:t>
    </dgm:pt>
    <dgm:pt modelId="{BE28E961-FEF6-49EE-BC3E-F2C844E2F18E}" type="sibTrans" cxnId="{D1FCFE2D-C796-4113-9D0D-3CB39174C226}">
      <dgm:prSet/>
      <dgm:spPr/>
      <dgm:t>
        <a:bodyPr/>
        <a:lstStyle/>
        <a:p>
          <a:endParaRPr lang="en-US"/>
        </a:p>
      </dgm:t>
    </dgm:pt>
    <dgm:pt modelId="{2B3E4913-D712-426A-9D40-9264C3F8F4A1}">
      <dgm:prSet/>
      <dgm:spPr/>
      <dgm:t>
        <a:bodyPr/>
        <a:lstStyle/>
        <a:p>
          <a:pPr rtl="0"/>
          <a:r>
            <a:rPr lang="en-US" dirty="0" smtClean="0"/>
            <a:t>= 13 watts * .001 </a:t>
          </a:r>
        </a:p>
        <a:p>
          <a:pPr rtl="0"/>
          <a:r>
            <a:rPr lang="en-US" dirty="0" smtClean="0"/>
            <a:t>= .013 kWh</a:t>
          </a:r>
          <a:endParaRPr lang="en-US" dirty="0"/>
        </a:p>
      </dgm:t>
    </dgm:pt>
    <dgm:pt modelId="{21B1F27C-7ABF-42C8-B68E-0A571D4D37AC}" type="parTrans" cxnId="{C96B0F70-A1C5-4AD5-BD86-31691CB87FFF}">
      <dgm:prSet/>
      <dgm:spPr/>
      <dgm:t>
        <a:bodyPr/>
        <a:lstStyle/>
        <a:p>
          <a:endParaRPr lang="en-US"/>
        </a:p>
      </dgm:t>
    </dgm:pt>
    <dgm:pt modelId="{15064BB5-4A97-4483-8B01-5F78BA636D6F}" type="sibTrans" cxnId="{C96B0F70-A1C5-4AD5-BD86-31691CB87FFF}">
      <dgm:prSet/>
      <dgm:spPr/>
      <dgm:t>
        <a:bodyPr/>
        <a:lstStyle/>
        <a:p>
          <a:endParaRPr lang="en-US"/>
        </a:p>
      </dgm:t>
    </dgm:pt>
    <dgm:pt modelId="{71CA883E-58A8-45E1-96E1-2CA7293E0894}">
      <dgm:prSet/>
      <dgm:spPr/>
      <dgm:t>
        <a:bodyPr/>
        <a:lstStyle/>
        <a:p>
          <a:pPr rtl="0"/>
          <a:r>
            <a:rPr lang="en-US" dirty="0" smtClean="0"/>
            <a:t>Change per Bulb per hour</a:t>
          </a:r>
          <a:endParaRPr lang="en-US" dirty="0"/>
        </a:p>
      </dgm:t>
    </dgm:pt>
    <dgm:pt modelId="{0075FACD-B198-450D-963E-2D6AC83EA4B9}" type="parTrans" cxnId="{F38B207F-D4F6-4D31-B4E2-B2DC253D9DBE}">
      <dgm:prSet/>
      <dgm:spPr/>
      <dgm:t>
        <a:bodyPr/>
        <a:lstStyle/>
        <a:p>
          <a:endParaRPr lang="en-US"/>
        </a:p>
      </dgm:t>
    </dgm:pt>
    <dgm:pt modelId="{613C7DB8-3AC6-4CA4-A017-2BA355B2B246}" type="sibTrans" cxnId="{F38B207F-D4F6-4D31-B4E2-B2DC253D9DBE}">
      <dgm:prSet/>
      <dgm:spPr/>
      <dgm:t>
        <a:bodyPr/>
        <a:lstStyle/>
        <a:p>
          <a:endParaRPr lang="en-US"/>
        </a:p>
      </dgm:t>
    </dgm:pt>
    <dgm:pt modelId="{A19E6ECB-79D4-4BE5-8EC2-E1527D49ADDE}">
      <dgm:prSet/>
      <dgm:spPr/>
      <dgm:t>
        <a:bodyPr/>
        <a:lstStyle/>
        <a:p>
          <a:pPr rtl="0"/>
          <a:r>
            <a:rPr lang="en-US" dirty="0" smtClean="0"/>
            <a:t>=.06 - .013 </a:t>
          </a:r>
        </a:p>
        <a:p>
          <a:pPr rtl="0"/>
          <a:r>
            <a:rPr lang="en-US" dirty="0" smtClean="0"/>
            <a:t>= .047 kWh</a:t>
          </a:r>
          <a:endParaRPr lang="en-US" dirty="0"/>
        </a:p>
      </dgm:t>
    </dgm:pt>
    <dgm:pt modelId="{A9580C28-0A7F-4F6F-A0CC-798AC3F39EE3}" type="parTrans" cxnId="{526F781F-DE31-4B8C-8829-D9EDD63AD12E}">
      <dgm:prSet/>
      <dgm:spPr/>
      <dgm:t>
        <a:bodyPr/>
        <a:lstStyle/>
        <a:p>
          <a:endParaRPr lang="en-US"/>
        </a:p>
      </dgm:t>
    </dgm:pt>
    <dgm:pt modelId="{FFE80E97-DDFB-4D91-AFDA-52F0B383DC66}" type="sibTrans" cxnId="{526F781F-DE31-4B8C-8829-D9EDD63AD12E}">
      <dgm:prSet/>
      <dgm:spPr/>
      <dgm:t>
        <a:bodyPr/>
        <a:lstStyle/>
        <a:p>
          <a:endParaRPr lang="en-US"/>
        </a:p>
      </dgm:t>
    </dgm:pt>
    <dgm:pt modelId="{C102AA35-4BEF-4F92-8435-1CE594966ABA}" type="pres">
      <dgm:prSet presAssocID="{948384D9-E4CC-4776-A318-2634176235BC}" presName="vert0" presStyleCnt="0">
        <dgm:presLayoutVars>
          <dgm:dir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3297C4CB-61E2-4913-A6BF-856B3E22C354}" type="pres">
      <dgm:prSet presAssocID="{D360DBD0-D6AE-48BD-A19D-17DCBEC00848}" presName="thickLine" presStyleLbl="alignNode1" presStyleIdx="0" presStyleCnt="3"/>
      <dgm:spPr/>
    </dgm:pt>
    <dgm:pt modelId="{84033365-E967-4174-96E0-5D143AD0601C}" type="pres">
      <dgm:prSet presAssocID="{D360DBD0-D6AE-48BD-A19D-17DCBEC00848}" presName="horz1" presStyleCnt="0"/>
      <dgm:spPr/>
    </dgm:pt>
    <dgm:pt modelId="{BBC2DD3C-AC2C-4FC1-A069-67B05B7E4D00}" type="pres">
      <dgm:prSet presAssocID="{D360DBD0-D6AE-48BD-A19D-17DCBEC00848}" presName="tx1" presStyleLbl="revTx" presStyleIdx="0" presStyleCnt="6"/>
      <dgm:spPr/>
      <dgm:t>
        <a:bodyPr/>
        <a:lstStyle/>
        <a:p>
          <a:endParaRPr lang="en-US"/>
        </a:p>
      </dgm:t>
    </dgm:pt>
    <dgm:pt modelId="{B179966D-6B89-42A5-BAF1-12D392337A7F}" type="pres">
      <dgm:prSet presAssocID="{D360DBD0-D6AE-48BD-A19D-17DCBEC00848}" presName="vert1" presStyleCnt="0"/>
      <dgm:spPr/>
    </dgm:pt>
    <dgm:pt modelId="{DBEC7A2D-4B6A-4FF1-9788-3670392D408D}" type="pres">
      <dgm:prSet presAssocID="{8F387987-3CF4-410B-AFBE-780C4027198E}" presName="vertSpace2a" presStyleCnt="0"/>
      <dgm:spPr/>
    </dgm:pt>
    <dgm:pt modelId="{2D35509F-6ABE-4FA3-811D-60078F78FA44}" type="pres">
      <dgm:prSet presAssocID="{8F387987-3CF4-410B-AFBE-780C4027198E}" presName="horz2" presStyleCnt="0"/>
      <dgm:spPr/>
    </dgm:pt>
    <dgm:pt modelId="{B8BAE1A5-41DB-43C8-B916-6B4EE8305CE2}" type="pres">
      <dgm:prSet presAssocID="{8F387987-3CF4-410B-AFBE-780C4027198E}" presName="horzSpace2" presStyleCnt="0"/>
      <dgm:spPr/>
    </dgm:pt>
    <dgm:pt modelId="{B8A8DC9E-5158-4E90-9FE4-7E6AB94F6ED2}" type="pres">
      <dgm:prSet presAssocID="{8F387987-3CF4-410B-AFBE-780C4027198E}" presName="tx2" presStyleLbl="revTx" presStyleIdx="1" presStyleCnt="6"/>
      <dgm:spPr/>
      <dgm:t>
        <a:bodyPr/>
        <a:lstStyle/>
        <a:p>
          <a:endParaRPr lang="en-US"/>
        </a:p>
      </dgm:t>
    </dgm:pt>
    <dgm:pt modelId="{88E8648E-F45F-479E-80F8-69C93E90FE06}" type="pres">
      <dgm:prSet presAssocID="{8F387987-3CF4-410B-AFBE-780C4027198E}" presName="vert2" presStyleCnt="0"/>
      <dgm:spPr/>
    </dgm:pt>
    <dgm:pt modelId="{CF74A713-ED54-4A30-A3C2-2C015D0A34E3}" type="pres">
      <dgm:prSet presAssocID="{8F387987-3CF4-410B-AFBE-780C4027198E}" presName="thinLine2b" presStyleLbl="callout" presStyleIdx="0" presStyleCnt="3"/>
      <dgm:spPr/>
    </dgm:pt>
    <dgm:pt modelId="{50724F34-64B4-4BD3-82B1-84412BBA7032}" type="pres">
      <dgm:prSet presAssocID="{8F387987-3CF4-410B-AFBE-780C4027198E}" presName="vertSpace2b" presStyleCnt="0"/>
      <dgm:spPr/>
    </dgm:pt>
    <dgm:pt modelId="{9C8106A4-2231-483E-BF9B-9B1B419CE5E6}" type="pres">
      <dgm:prSet presAssocID="{FDEF9C0B-338A-491D-9059-CCADD7F126C4}" presName="thickLine" presStyleLbl="alignNode1" presStyleIdx="1" presStyleCnt="3"/>
      <dgm:spPr/>
    </dgm:pt>
    <dgm:pt modelId="{5913D24D-2ECD-44FC-9F36-B8B695DCF832}" type="pres">
      <dgm:prSet presAssocID="{FDEF9C0B-338A-491D-9059-CCADD7F126C4}" presName="horz1" presStyleCnt="0"/>
      <dgm:spPr/>
    </dgm:pt>
    <dgm:pt modelId="{C641CDB5-BBE6-4517-A7E0-6AE4DDB9EF67}" type="pres">
      <dgm:prSet presAssocID="{FDEF9C0B-338A-491D-9059-CCADD7F126C4}" presName="tx1" presStyleLbl="revTx" presStyleIdx="2" presStyleCnt="6"/>
      <dgm:spPr/>
      <dgm:t>
        <a:bodyPr/>
        <a:lstStyle/>
        <a:p>
          <a:endParaRPr lang="en-US"/>
        </a:p>
      </dgm:t>
    </dgm:pt>
    <dgm:pt modelId="{A60B7534-30B4-4B35-8039-D8E4FA6B49C7}" type="pres">
      <dgm:prSet presAssocID="{FDEF9C0B-338A-491D-9059-CCADD7F126C4}" presName="vert1" presStyleCnt="0"/>
      <dgm:spPr/>
    </dgm:pt>
    <dgm:pt modelId="{65C94977-E910-46AB-B9CA-AC065E296BD1}" type="pres">
      <dgm:prSet presAssocID="{2B3E4913-D712-426A-9D40-9264C3F8F4A1}" presName="vertSpace2a" presStyleCnt="0"/>
      <dgm:spPr/>
    </dgm:pt>
    <dgm:pt modelId="{AC770449-5942-4745-ABBC-98BD30812E4D}" type="pres">
      <dgm:prSet presAssocID="{2B3E4913-D712-426A-9D40-9264C3F8F4A1}" presName="horz2" presStyleCnt="0"/>
      <dgm:spPr/>
    </dgm:pt>
    <dgm:pt modelId="{6B366EFB-FE7C-4F69-A6B8-4128CB42E743}" type="pres">
      <dgm:prSet presAssocID="{2B3E4913-D712-426A-9D40-9264C3F8F4A1}" presName="horzSpace2" presStyleCnt="0"/>
      <dgm:spPr/>
    </dgm:pt>
    <dgm:pt modelId="{3E9C90A4-2552-4319-98A9-9680DD2E4E39}" type="pres">
      <dgm:prSet presAssocID="{2B3E4913-D712-426A-9D40-9264C3F8F4A1}" presName="tx2" presStyleLbl="revTx" presStyleIdx="3" presStyleCnt="6"/>
      <dgm:spPr/>
      <dgm:t>
        <a:bodyPr/>
        <a:lstStyle/>
        <a:p>
          <a:endParaRPr lang="en-US"/>
        </a:p>
      </dgm:t>
    </dgm:pt>
    <dgm:pt modelId="{69E84B05-0E79-4776-8CEB-11F4612AB9EE}" type="pres">
      <dgm:prSet presAssocID="{2B3E4913-D712-426A-9D40-9264C3F8F4A1}" presName="vert2" presStyleCnt="0"/>
      <dgm:spPr/>
    </dgm:pt>
    <dgm:pt modelId="{2F9F0939-38F5-4CC5-BF32-237A2602C99A}" type="pres">
      <dgm:prSet presAssocID="{2B3E4913-D712-426A-9D40-9264C3F8F4A1}" presName="thinLine2b" presStyleLbl="callout" presStyleIdx="1" presStyleCnt="3"/>
      <dgm:spPr/>
    </dgm:pt>
    <dgm:pt modelId="{D0C32205-7ACC-4E4A-9E33-A43CB5BF09B7}" type="pres">
      <dgm:prSet presAssocID="{2B3E4913-D712-426A-9D40-9264C3F8F4A1}" presName="vertSpace2b" presStyleCnt="0"/>
      <dgm:spPr/>
    </dgm:pt>
    <dgm:pt modelId="{943BF082-037E-453C-A737-8B0652B921E5}" type="pres">
      <dgm:prSet presAssocID="{71CA883E-58A8-45E1-96E1-2CA7293E0894}" presName="thickLine" presStyleLbl="alignNode1" presStyleIdx="2" presStyleCnt="3"/>
      <dgm:spPr/>
    </dgm:pt>
    <dgm:pt modelId="{CFBC8EA5-0D92-4B2C-947B-CF82AA63CCAF}" type="pres">
      <dgm:prSet presAssocID="{71CA883E-58A8-45E1-96E1-2CA7293E0894}" presName="horz1" presStyleCnt="0"/>
      <dgm:spPr/>
    </dgm:pt>
    <dgm:pt modelId="{B2191655-52D1-4285-8425-CFB3F77AF155}" type="pres">
      <dgm:prSet presAssocID="{71CA883E-58A8-45E1-96E1-2CA7293E0894}" presName="tx1" presStyleLbl="revTx" presStyleIdx="4" presStyleCnt="6"/>
      <dgm:spPr/>
      <dgm:t>
        <a:bodyPr/>
        <a:lstStyle/>
        <a:p>
          <a:endParaRPr lang="en-US"/>
        </a:p>
      </dgm:t>
    </dgm:pt>
    <dgm:pt modelId="{62763C57-1FF6-44C0-A56B-845C1D258932}" type="pres">
      <dgm:prSet presAssocID="{71CA883E-58A8-45E1-96E1-2CA7293E0894}" presName="vert1" presStyleCnt="0"/>
      <dgm:spPr/>
    </dgm:pt>
    <dgm:pt modelId="{1C7C0E0E-0174-4D59-A1F6-47B39B23329C}" type="pres">
      <dgm:prSet presAssocID="{A19E6ECB-79D4-4BE5-8EC2-E1527D49ADDE}" presName="vertSpace2a" presStyleCnt="0"/>
      <dgm:spPr/>
    </dgm:pt>
    <dgm:pt modelId="{CF404A5E-6F3E-449C-8DC1-41118917F38E}" type="pres">
      <dgm:prSet presAssocID="{A19E6ECB-79D4-4BE5-8EC2-E1527D49ADDE}" presName="horz2" presStyleCnt="0"/>
      <dgm:spPr/>
    </dgm:pt>
    <dgm:pt modelId="{6A86BF8B-D6F1-4C75-9965-AE87B75C78E2}" type="pres">
      <dgm:prSet presAssocID="{A19E6ECB-79D4-4BE5-8EC2-E1527D49ADDE}" presName="horzSpace2" presStyleCnt="0"/>
      <dgm:spPr/>
    </dgm:pt>
    <dgm:pt modelId="{385A4321-D7B8-4C8A-A7FF-11D398EB55F3}" type="pres">
      <dgm:prSet presAssocID="{A19E6ECB-79D4-4BE5-8EC2-E1527D49ADDE}" presName="tx2" presStyleLbl="revTx" presStyleIdx="5" presStyleCnt="6"/>
      <dgm:spPr/>
      <dgm:t>
        <a:bodyPr/>
        <a:lstStyle/>
        <a:p>
          <a:endParaRPr lang="en-US"/>
        </a:p>
      </dgm:t>
    </dgm:pt>
    <dgm:pt modelId="{A415EFEF-C381-4115-ABCC-6BEEAD290414}" type="pres">
      <dgm:prSet presAssocID="{A19E6ECB-79D4-4BE5-8EC2-E1527D49ADDE}" presName="vert2" presStyleCnt="0"/>
      <dgm:spPr/>
    </dgm:pt>
    <dgm:pt modelId="{5B2BF93B-53B3-4C78-BC27-D6E8A49BA9C1}" type="pres">
      <dgm:prSet presAssocID="{A19E6ECB-79D4-4BE5-8EC2-E1527D49ADDE}" presName="thinLine2b" presStyleLbl="callout" presStyleIdx="2" presStyleCnt="3"/>
      <dgm:spPr/>
    </dgm:pt>
    <dgm:pt modelId="{B020A608-D55A-4249-AAAF-1D6661003B4E}" type="pres">
      <dgm:prSet presAssocID="{A19E6ECB-79D4-4BE5-8EC2-E1527D49ADDE}" presName="vertSpace2b" presStyleCnt="0"/>
      <dgm:spPr/>
    </dgm:pt>
  </dgm:ptLst>
  <dgm:cxnLst>
    <dgm:cxn modelId="{CEF438C5-F727-47CF-99E6-3D8E9BA3DF88}" type="presOf" srcId="{948384D9-E4CC-4776-A318-2634176235BC}" destId="{C102AA35-4BEF-4F92-8435-1CE594966ABA}" srcOrd="0" destOrd="0" presId="urn:microsoft.com/office/officeart/2008/layout/LinedList"/>
    <dgm:cxn modelId="{B9356651-EFB8-4AE9-84D4-69A12D692560}" type="presOf" srcId="{2B3E4913-D712-426A-9D40-9264C3F8F4A1}" destId="{3E9C90A4-2552-4319-98A9-9680DD2E4E39}" srcOrd="0" destOrd="0" presId="urn:microsoft.com/office/officeart/2008/layout/LinedList"/>
    <dgm:cxn modelId="{3489B374-D1C3-47BC-98C5-117418540095}" srcId="{D360DBD0-D6AE-48BD-A19D-17DCBEC00848}" destId="{8F387987-3CF4-410B-AFBE-780C4027198E}" srcOrd="0" destOrd="0" parTransId="{5C5077BF-F5EB-4311-A833-FC180ABD0619}" sibTransId="{2B129B78-69E0-404B-9F01-EFE7A4806C5C}"/>
    <dgm:cxn modelId="{C96B0F70-A1C5-4AD5-BD86-31691CB87FFF}" srcId="{FDEF9C0B-338A-491D-9059-CCADD7F126C4}" destId="{2B3E4913-D712-426A-9D40-9264C3F8F4A1}" srcOrd="0" destOrd="0" parTransId="{21B1F27C-7ABF-42C8-B68E-0A571D4D37AC}" sibTransId="{15064BB5-4A97-4483-8B01-5F78BA636D6F}"/>
    <dgm:cxn modelId="{8A051F7B-E841-49E8-BD8E-4B39F9139138}" type="presOf" srcId="{71CA883E-58A8-45E1-96E1-2CA7293E0894}" destId="{B2191655-52D1-4285-8425-CFB3F77AF155}" srcOrd="0" destOrd="0" presId="urn:microsoft.com/office/officeart/2008/layout/LinedList"/>
    <dgm:cxn modelId="{37177388-361E-437E-971C-A60644F999B3}" type="presOf" srcId="{FDEF9C0B-338A-491D-9059-CCADD7F126C4}" destId="{C641CDB5-BBE6-4517-A7E0-6AE4DDB9EF67}" srcOrd="0" destOrd="0" presId="urn:microsoft.com/office/officeart/2008/layout/LinedList"/>
    <dgm:cxn modelId="{9500B934-8451-43F8-BCCD-1B1A8ECFEBCA}" type="presOf" srcId="{D360DBD0-D6AE-48BD-A19D-17DCBEC00848}" destId="{BBC2DD3C-AC2C-4FC1-A069-67B05B7E4D00}" srcOrd="0" destOrd="0" presId="urn:microsoft.com/office/officeart/2008/layout/LinedList"/>
    <dgm:cxn modelId="{F38B207F-D4F6-4D31-B4E2-B2DC253D9DBE}" srcId="{948384D9-E4CC-4776-A318-2634176235BC}" destId="{71CA883E-58A8-45E1-96E1-2CA7293E0894}" srcOrd="2" destOrd="0" parTransId="{0075FACD-B198-450D-963E-2D6AC83EA4B9}" sibTransId="{613C7DB8-3AC6-4CA4-A017-2BA355B2B246}"/>
    <dgm:cxn modelId="{2058933C-C954-431D-91EC-514B4B5EEAA2}" srcId="{948384D9-E4CC-4776-A318-2634176235BC}" destId="{D360DBD0-D6AE-48BD-A19D-17DCBEC00848}" srcOrd="0" destOrd="0" parTransId="{90CEB3C5-8731-484D-9FF4-690F7C85F4F2}" sibTransId="{44CA0E93-25EB-4E0C-A9C7-4E011DEBEE31}"/>
    <dgm:cxn modelId="{526F781F-DE31-4B8C-8829-D9EDD63AD12E}" srcId="{71CA883E-58A8-45E1-96E1-2CA7293E0894}" destId="{A19E6ECB-79D4-4BE5-8EC2-E1527D49ADDE}" srcOrd="0" destOrd="0" parTransId="{A9580C28-0A7F-4F6F-A0CC-798AC3F39EE3}" sibTransId="{FFE80E97-DDFB-4D91-AFDA-52F0B383DC66}"/>
    <dgm:cxn modelId="{D1FCFE2D-C796-4113-9D0D-3CB39174C226}" srcId="{948384D9-E4CC-4776-A318-2634176235BC}" destId="{FDEF9C0B-338A-491D-9059-CCADD7F126C4}" srcOrd="1" destOrd="0" parTransId="{D27EABE7-AA04-496A-96B2-09D84D44DE3B}" sibTransId="{BE28E961-FEF6-49EE-BC3E-F2C844E2F18E}"/>
    <dgm:cxn modelId="{B7217931-58DE-4620-948E-E5F7808F7568}" type="presOf" srcId="{8F387987-3CF4-410B-AFBE-780C4027198E}" destId="{B8A8DC9E-5158-4E90-9FE4-7E6AB94F6ED2}" srcOrd="0" destOrd="0" presId="urn:microsoft.com/office/officeart/2008/layout/LinedList"/>
    <dgm:cxn modelId="{B8C4CDE1-3DEC-4823-87A2-2DA18801DA4A}" type="presOf" srcId="{A19E6ECB-79D4-4BE5-8EC2-E1527D49ADDE}" destId="{385A4321-D7B8-4C8A-A7FF-11D398EB55F3}" srcOrd="0" destOrd="0" presId="urn:microsoft.com/office/officeart/2008/layout/LinedList"/>
    <dgm:cxn modelId="{FE188049-1EF1-4D71-9DD6-2D3B7D0A868A}" type="presParOf" srcId="{C102AA35-4BEF-4F92-8435-1CE594966ABA}" destId="{3297C4CB-61E2-4913-A6BF-856B3E22C354}" srcOrd="0" destOrd="0" presId="urn:microsoft.com/office/officeart/2008/layout/LinedList"/>
    <dgm:cxn modelId="{6948850D-CDC8-4AE9-869C-9029D0131B58}" type="presParOf" srcId="{C102AA35-4BEF-4F92-8435-1CE594966ABA}" destId="{84033365-E967-4174-96E0-5D143AD0601C}" srcOrd="1" destOrd="0" presId="urn:microsoft.com/office/officeart/2008/layout/LinedList"/>
    <dgm:cxn modelId="{2A9B93C9-9649-40EE-832D-5D34600C5034}" type="presParOf" srcId="{84033365-E967-4174-96E0-5D143AD0601C}" destId="{BBC2DD3C-AC2C-4FC1-A069-67B05B7E4D00}" srcOrd="0" destOrd="0" presId="urn:microsoft.com/office/officeart/2008/layout/LinedList"/>
    <dgm:cxn modelId="{6056D322-CBC5-441C-B546-EC3184D1CAB4}" type="presParOf" srcId="{84033365-E967-4174-96E0-5D143AD0601C}" destId="{B179966D-6B89-42A5-BAF1-12D392337A7F}" srcOrd="1" destOrd="0" presId="urn:microsoft.com/office/officeart/2008/layout/LinedList"/>
    <dgm:cxn modelId="{0F372F66-0B5C-4D3A-B9DD-DAC7B4C5CC12}" type="presParOf" srcId="{B179966D-6B89-42A5-BAF1-12D392337A7F}" destId="{DBEC7A2D-4B6A-4FF1-9788-3670392D408D}" srcOrd="0" destOrd="0" presId="urn:microsoft.com/office/officeart/2008/layout/LinedList"/>
    <dgm:cxn modelId="{6190B719-C802-44C3-A649-E26C5F7790CC}" type="presParOf" srcId="{B179966D-6B89-42A5-BAF1-12D392337A7F}" destId="{2D35509F-6ABE-4FA3-811D-60078F78FA44}" srcOrd="1" destOrd="0" presId="urn:microsoft.com/office/officeart/2008/layout/LinedList"/>
    <dgm:cxn modelId="{5216B88D-DCF4-4AAF-A4B5-68A6F45B1514}" type="presParOf" srcId="{2D35509F-6ABE-4FA3-811D-60078F78FA44}" destId="{B8BAE1A5-41DB-43C8-B916-6B4EE8305CE2}" srcOrd="0" destOrd="0" presId="urn:microsoft.com/office/officeart/2008/layout/LinedList"/>
    <dgm:cxn modelId="{E376C8D0-C974-4210-9808-DFD351E6BD2C}" type="presParOf" srcId="{2D35509F-6ABE-4FA3-811D-60078F78FA44}" destId="{B8A8DC9E-5158-4E90-9FE4-7E6AB94F6ED2}" srcOrd="1" destOrd="0" presId="urn:microsoft.com/office/officeart/2008/layout/LinedList"/>
    <dgm:cxn modelId="{841C6532-8DEE-4001-AA37-461DD4D88EBE}" type="presParOf" srcId="{2D35509F-6ABE-4FA3-811D-60078F78FA44}" destId="{88E8648E-F45F-479E-80F8-69C93E90FE06}" srcOrd="2" destOrd="0" presId="urn:microsoft.com/office/officeart/2008/layout/LinedList"/>
    <dgm:cxn modelId="{7B4144F4-8001-4BE5-A936-7D788F9F57B0}" type="presParOf" srcId="{B179966D-6B89-42A5-BAF1-12D392337A7F}" destId="{CF74A713-ED54-4A30-A3C2-2C015D0A34E3}" srcOrd="2" destOrd="0" presId="urn:microsoft.com/office/officeart/2008/layout/LinedList"/>
    <dgm:cxn modelId="{45D8A569-81E7-469D-8250-CD76915C9E98}" type="presParOf" srcId="{B179966D-6B89-42A5-BAF1-12D392337A7F}" destId="{50724F34-64B4-4BD3-82B1-84412BBA7032}" srcOrd="3" destOrd="0" presId="urn:microsoft.com/office/officeart/2008/layout/LinedList"/>
    <dgm:cxn modelId="{909B248F-66BE-458F-970B-BCF5D78E3F93}" type="presParOf" srcId="{C102AA35-4BEF-4F92-8435-1CE594966ABA}" destId="{9C8106A4-2231-483E-BF9B-9B1B419CE5E6}" srcOrd="2" destOrd="0" presId="urn:microsoft.com/office/officeart/2008/layout/LinedList"/>
    <dgm:cxn modelId="{E242F29F-34ED-4105-AA67-C906C9746E55}" type="presParOf" srcId="{C102AA35-4BEF-4F92-8435-1CE594966ABA}" destId="{5913D24D-2ECD-44FC-9F36-B8B695DCF832}" srcOrd="3" destOrd="0" presId="urn:microsoft.com/office/officeart/2008/layout/LinedList"/>
    <dgm:cxn modelId="{5DC86262-99A8-4AD3-A812-5ED34C9456CE}" type="presParOf" srcId="{5913D24D-2ECD-44FC-9F36-B8B695DCF832}" destId="{C641CDB5-BBE6-4517-A7E0-6AE4DDB9EF67}" srcOrd="0" destOrd="0" presId="urn:microsoft.com/office/officeart/2008/layout/LinedList"/>
    <dgm:cxn modelId="{D828667E-12BC-40A9-BAF4-178126B1FAFB}" type="presParOf" srcId="{5913D24D-2ECD-44FC-9F36-B8B695DCF832}" destId="{A60B7534-30B4-4B35-8039-D8E4FA6B49C7}" srcOrd="1" destOrd="0" presId="urn:microsoft.com/office/officeart/2008/layout/LinedList"/>
    <dgm:cxn modelId="{A32D45DF-71FA-4DB6-B9A2-9A454ADB7EDB}" type="presParOf" srcId="{A60B7534-30B4-4B35-8039-D8E4FA6B49C7}" destId="{65C94977-E910-46AB-B9CA-AC065E296BD1}" srcOrd="0" destOrd="0" presId="urn:microsoft.com/office/officeart/2008/layout/LinedList"/>
    <dgm:cxn modelId="{D650C167-B96A-49FC-BBB6-6AFB35F26BB3}" type="presParOf" srcId="{A60B7534-30B4-4B35-8039-D8E4FA6B49C7}" destId="{AC770449-5942-4745-ABBC-98BD30812E4D}" srcOrd="1" destOrd="0" presId="urn:microsoft.com/office/officeart/2008/layout/LinedList"/>
    <dgm:cxn modelId="{E14B7196-DCF8-4357-9943-C526BDD8D460}" type="presParOf" srcId="{AC770449-5942-4745-ABBC-98BD30812E4D}" destId="{6B366EFB-FE7C-4F69-A6B8-4128CB42E743}" srcOrd="0" destOrd="0" presId="urn:microsoft.com/office/officeart/2008/layout/LinedList"/>
    <dgm:cxn modelId="{B779B630-AF56-4873-8147-4138C6F6E0BE}" type="presParOf" srcId="{AC770449-5942-4745-ABBC-98BD30812E4D}" destId="{3E9C90A4-2552-4319-98A9-9680DD2E4E39}" srcOrd="1" destOrd="0" presId="urn:microsoft.com/office/officeart/2008/layout/LinedList"/>
    <dgm:cxn modelId="{35599A0E-48ED-4B72-8BA6-A5AD3FB214AF}" type="presParOf" srcId="{AC770449-5942-4745-ABBC-98BD30812E4D}" destId="{69E84B05-0E79-4776-8CEB-11F4612AB9EE}" srcOrd="2" destOrd="0" presId="urn:microsoft.com/office/officeart/2008/layout/LinedList"/>
    <dgm:cxn modelId="{6FAF536E-40DB-44F2-AC4F-D84AA5A0B448}" type="presParOf" srcId="{A60B7534-30B4-4B35-8039-D8E4FA6B49C7}" destId="{2F9F0939-38F5-4CC5-BF32-237A2602C99A}" srcOrd="2" destOrd="0" presId="urn:microsoft.com/office/officeart/2008/layout/LinedList"/>
    <dgm:cxn modelId="{ABDF0B39-130B-4B84-B956-3300C9F75683}" type="presParOf" srcId="{A60B7534-30B4-4B35-8039-D8E4FA6B49C7}" destId="{D0C32205-7ACC-4E4A-9E33-A43CB5BF09B7}" srcOrd="3" destOrd="0" presId="urn:microsoft.com/office/officeart/2008/layout/LinedList"/>
    <dgm:cxn modelId="{E2F0EA71-A1F4-4725-9CCA-972FF047B220}" type="presParOf" srcId="{C102AA35-4BEF-4F92-8435-1CE594966ABA}" destId="{943BF082-037E-453C-A737-8B0652B921E5}" srcOrd="4" destOrd="0" presId="urn:microsoft.com/office/officeart/2008/layout/LinedList"/>
    <dgm:cxn modelId="{0B09642D-095A-4B50-AC10-0AAB14F00109}" type="presParOf" srcId="{C102AA35-4BEF-4F92-8435-1CE594966ABA}" destId="{CFBC8EA5-0D92-4B2C-947B-CF82AA63CCAF}" srcOrd="5" destOrd="0" presId="urn:microsoft.com/office/officeart/2008/layout/LinedList"/>
    <dgm:cxn modelId="{1F2F9592-19BF-4A64-98D1-3867CBAB12BA}" type="presParOf" srcId="{CFBC8EA5-0D92-4B2C-947B-CF82AA63CCAF}" destId="{B2191655-52D1-4285-8425-CFB3F77AF155}" srcOrd="0" destOrd="0" presId="urn:microsoft.com/office/officeart/2008/layout/LinedList"/>
    <dgm:cxn modelId="{4E454C75-14A8-46F8-9A9F-EEDE88FAE4B3}" type="presParOf" srcId="{CFBC8EA5-0D92-4B2C-947B-CF82AA63CCAF}" destId="{62763C57-1FF6-44C0-A56B-845C1D258932}" srcOrd="1" destOrd="0" presId="urn:microsoft.com/office/officeart/2008/layout/LinedList"/>
    <dgm:cxn modelId="{90068D11-93D4-4597-9371-BFED47C8930D}" type="presParOf" srcId="{62763C57-1FF6-44C0-A56B-845C1D258932}" destId="{1C7C0E0E-0174-4D59-A1F6-47B39B23329C}" srcOrd="0" destOrd="0" presId="urn:microsoft.com/office/officeart/2008/layout/LinedList"/>
    <dgm:cxn modelId="{E0B17453-2407-4765-B053-2236703CE1FE}" type="presParOf" srcId="{62763C57-1FF6-44C0-A56B-845C1D258932}" destId="{CF404A5E-6F3E-449C-8DC1-41118917F38E}" srcOrd="1" destOrd="0" presId="urn:microsoft.com/office/officeart/2008/layout/LinedList"/>
    <dgm:cxn modelId="{0CE7FE56-CEB6-4680-84F4-D86CEF3E4F69}" type="presParOf" srcId="{CF404A5E-6F3E-449C-8DC1-41118917F38E}" destId="{6A86BF8B-D6F1-4C75-9965-AE87B75C78E2}" srcOrd="0" destOrd="0" presId="urn:microsoft.com/office/officeart/2008/layout/LinedList"/>
    <dgm:cxn modelId="{AA522228-B3D6-45E2-8652-E4363C2A7FFA}" type="presParOf" srcId="{CF404A5E-6F3E-449C-8DC1-41118917F38E}" destId="{385A4321-D7B8-4C8A-A7FF-11D398EB55F3}" srcOrd="1" destOrd="0" presId="urn:microsoft.com/office/officeart/2008/layout/LinedList"/>
    <dgm:cxn modelId="{01257E99-FA0E-4BE4-91E3-A4CDB861AE60}" type="presParOf" srcId="{CF404A5E-6F3E-449C-8DC1-41118917F38E}" destId="{A415EFEF-C381-4115-ABCC-6BEEAD290414}" srcOrd="2" destOrd="0" presId="urn:microsoft.com/office/officeart/2008/layout/LinedList"/>
    <dgm:cxn modelId="{E9422C7F-E96B-4E3B-BEF5-A818C042F0F1}" type="presParOf" srcId="{62763C57-1FF6-44C0-A56B-845C1D258932}" destId="{5B2BF93B-53B3-4C78-BC27-D6E8A49BA9C1}" srcOrd="2" destOrd="0" presId="urn:microsoft.com/office/officeart/2008/layout/LinedList"/>
    <dgm:cxn modelId="{2ECF8710-B9C9-4B4B-B125-AD61C4E7C4C0}" type="presParOf" srcId="{62763C57-1FF6-44C0-A56B-845C1D258932}" destId="{B020A608-D55A-4249-AAAF-1D6661003B4E}" srcOrd="3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1.xml><?xml version="1.0" encoding="utf-8"?>
<dgm:dataModel xmlns:dgm="http://schemas.openxmlformats.org/drawingml/2006/diagram" xmlns:a="http://schemas.openxmlformats.org/drawingml/2006/main">
  <dgm:ptLst>
    <dgm:pt modelId="{CD96803B-4E21-4815-BE8A-207C93063512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1CA8C7C-B78F-4F1E-B066-F6A8A09EC911}">
      <dgm:prSet/>
      <dgm:spPr/>
      <dgm:t>
        <a:bodyPr/>
        <a:lstStyle/>
        <a:p>
          <a:pPr rtl="0"/>
          <a:r>
            <a:rPr lang="en-US" dirty="0" smtClean="0"/>
            <a:t>Change per bulb per day</a:t>
          </a:r>
          <a:endParaRPr lang="en-US" dirty="0"/>
        </a:p>
      </dgm:t>
    </dgm:pt>
    <dgm:pt modelId="{55BD1578-BA01-496B-96E4-3369E843E908}" type="parTrans" cxnId="{B3544146-2D1D-4A61-B912-2F7CBBD20480}">
      <dgm:prSet/>
      <dgm:spPr/>
      <dgm:t>
        <a:bodyPr/>
        <a:lstStyle/>
        <a:p>
          <a:endParaRPr lang="en-US"/>
        </a:p>
      </dgm:t>
    </dgm:pt>
    <dgm:pt modelId="{00902171-CEC5-4FB3-9A58-FDD1B5E35776}" type="sibTrans" cxnId="{B3544146-2D1D-4A61-B912-2F7CBBD20480}">
      <dgm:prSet/>
      <dgm:spPr/>
      <dgm:t>
        <a:bodyPr/>
        <a:lstStyle/>
        <a:p>
          <a:endParaRPr lang="en-US"/>
        </a:p>
      </dgm:t>
    </dgm:pt>
    <dgm:pt modelId="{E3AA038D-4EEA-4700-BB27-BCCE7447D4BD}">
      <dgm:prSet/>
      <dgm:spPr/>
      <dgm:t>
        <a:bodyPr/>
        <a:lstStyle/>
        <a:p>
          <a:pPr rtl="0"/>
          <a:r>
            <a:rPr lang="en-US" dirty="0" smtClean="0"/>
            <a:t>= .047 kWh * 2.5 hours/day </a:t>
          </a:r>
        </a:p>
        <a:p>
          <a:pPr rtl="0"/>
          <a:r>
            <a:rPr lang="en-US" dirty="0" smtClean="0"/>
            <a:t>= .1175 kWh/day </a:t>
          </a:r>
          <a:endParaRPr lang="en-US" dirty="0"/>
        </a:p>
      </dgm:t>
    </dgm:pt>
    <dgm:pt modelId="{3DA9228E-D1CF-4A12-87C8-FD0E6778DEB0}" type="parTrans" cxnId="{F6189C8E-2507-42F8-853D-9575FF33E59D}">
      <dgm:prSet/>
      <dgm:spPr/>
      <dgm:t>
        <a:bodyPr/>
        <a:lstStyle/>
        <a:p>
          <a:endParaRPr lang="en-US"/>
        </a:p>
      </dgm:t>
    </dgm:pt>
    <dgm:pt modelId="{9FD5F808-30F7-4B62-816F-6FC80B965B85}" type="sibTrans" cxnId="{F6189C8E-2507-42F8-853D-9575FF33E59D}">
      <dgm:prSet/>
      <dgm:spPr/>
      <dgm:t>
        <a:bodyPr/>
        <a:lstStyle/>
        <a:p>
          <a:endParaRPr lang="en-US"/>
        </a:p>
      </dgm:t>
    </dgm:pt>
    <dgm:pt modelId="{3414266A-D25F-49B9-9E76-671CDA47EE5D}">
      <dgm:prSet/>
      <dgm:spPr/>
      <dgm:t>
        <a:bodyPr/>
        <a:lstStyle/>
        <a:p>
          <a:pPr rtl="0"/>
          <a:r>
            <a:rPr lang="en-US" smtClean="0"/>
            <a:t>Change per bulb per year</a:t>
          </a:r>
          <a:endParaRPr lang="en-US"/>
        </a:p>
      </dgm:t>
    </dgm:pt>
    <dgm:pt modelId="{E1F5DE57-5F39-4522-B5CC-5950510E496D}" type="parTrans" cxnId="{5D5E65FE-BDF0-4E6B-8357-6ABAA7529E53}">
      <dgm:prSet/>
      <dgm:spPr/>
      <dgm:t>
        <a:bodyPr/>
        <a:lstStyle/>
        <a:p>
          <a:endParaRPr lang="en-US"/>
        </a:p>
      </dgm:t>
    </dgm:pt>
    <dgm:pt modelId="{E26F5349-F624-4952-AAC9-AD1431AEC298}" type="sibTrans" cxnId="{5D5E65FE-BDF0-4E6B-8357-6ABAA7529E53}">
      <dgm:prSet/>
      <dgm:spPr/>
      <dgm:t>
        <a:bodyPr/>
        <a:lstStyle/>
        <a:p>
          <a:endParaRPr lang="en-US"/>
        </a:p>
      </dgm:t>
    </dgm:pt>
    <dgm:pt modelId="{385E1578-46DA-4612-9B71-202D659EF7AE}">
      <dgm:prSet/>
      <dgm:spPr/>
      <dgm:t>
        <a:bodyPr/>
        <a:lstStyle/>
        <a:p>
          <a:pPr rtl="0"/>
          <a:r>
            <a:rPr lang="en-US" dirty="0" smtClean="0"/>
            <a:t>= . 1175 kWh/day * 365 days </a:t>
          </a:r>
        </a:p>
        <a:p>
          <a:pPr rtl="0"/>
          <a:r>
            <a:rPr lang="en-US" dirty="0" smtClean="0"/>
            <a:t>=  43 kWh/year</a:t>
          </a:r>
          <a:endParaRPr lang="en-US" dirty="0"/>
        </a:p>
      </dgm:t>
    </dgm:pt>
    <dgm:pt modelId="{230D1566-6CD1-4802-BC62-312BF9186084}" type="parTrans" cxnId="{FE0A6390-0149-452B-9418-9C0D76B24016}">
      <dgm:prSet/>
      <dgm:spPr/>
      <dgm:t>
        <a:bodyPr/>
        <a:lstStyle/>
        <a:p>
          <a:endParaRPr lang="en-US"/>
        </a:p>
      </dgm:t>
    </dgm:pt>
    <dgm:pt modelId="{203C768D-C6A1-450B-9F39-C65BDCB1470F}" type="sibTrans" cxnId="{FE0A6390-0149-452B-9418-9C0D76B24016}">
      <dgm:prSet/>
      <dgm:spPr/>
      <dgm:t>
        <a:bodyPr/>
        <a:lstStyle/>
        <a:p>
          <a:endParaRPr lang="en-US"/>
        </a:p>
      </dgm:t>
    </dgm:pt>
    <dgm:pt modelId="{87A65D2B-4B8C-411B-A082-2996A40ADFBD}">
      <dgm:prSet/>
      <dgm:spPr/>
      <dgm:t>
        <a:bodyPr/>
        <a:lstStyle/>
        <a:p>
          <a:pPr rtl="0"/>
          <a:r>
            <a:rPr lang="en-US" smtClean="0"/>
            <a:t>Number installed per home</a:t>
          </a:r>
          <a:endParaRPr lang="en-US"/>
        </a:p>
      </dgm:t>
    </dgm:pt>
    <dgm:pt modelId="{B9A2B271-3DBA-41B7-A12B-5D5EA24FA39F}" type="parTrans" cxnId="{B9587262-93CA-417F-A771-FFEB1F7D4DF0}">
      <dgm:prSet/>
      <dgm:spPr/>
      <dgm:t>
        <a:bodyPr/>
        <a:lstStyle/>
        <a:p>
          <a:endParaRPr lang="en-US"/>
        </a:p>
      </dgm:t>
    </dgm:pt>
    <dgm:pt modelId="{245E1755-7104-4FB4-9AAA-63D17E4BC5B8}" type="sibTrans" cxnId="{B9587262-93CA-417F-A771-FFEB1F7D4DF0}">
      <dgm:prSet/>
      <dgm:spPr/>
      <dgm:t>
        <a:bodyPr/>
        <a:lstStyle/>
        <a:p>
          <a:endParaRPr lang="en-US"/>
        </a:p>
      </dgm:t>
    </dgm:pt>
    <dgm:pt modelId="{1EB30C21-0734-4DBB-9B47-67BEA98FCF6F}">
      <dgm:prSet/>
      <dgm:spPr/>
      <dgm:t>
        <a:bodyPr/>
        <a:lstStyle/>
        <a:p>
          <a:pPr rtl="0"/>
          <a:r>
            <a:rPr lang="en-US" dirty="0" smtClean="0"/>
            <a:t>= 43 kWh * 8 bulbs </a:t>
          </a:r>
        </a:p>
        <a:p>
          <a:pPr rtl="0"/>
          <a:r>
            <a:rPr lang="en-US" dirty="0" smtClean="0"/>
            <a:t>= 344 kWh</a:t>
          </a:r>
          <a:endParaRPr lang="en-US" dirty="0"/>
        </a:p>
      </dgm:t>
    </dgm:pt>
    <dgm:pt modelId="{50C3451E-E67F-4966-AEC2-82456894FEF2}" type="parTrans" cxnId="{7FC4624F-F722-47BE-B44F-6CCAE21580A1}">
      <dgm:prSet/>
      <dgm:spPr/>
      <dgm:t>
        <a:bodyPr/>
        <a:lstStyle/>
        <a:p>
          <a:endParaRPr lang="en-US"/>
        </a:p>
      </dgm:t>
    </dgm:pt>
    <dgm:pt modelId="{1138C2E0-B7FA-4D27-8519-0B548729B29C}" type="sibTrans" cxnId="{7FC4624F-F722-47BE-B44F-6CCAE21580A1}">
      <dgm:prSet/>
      <dgm:spPr/>
      <dgm:t>
        <a:bodyPr/>
        <a:lstStyle/>
        <a:p>
          <a:endParaRPr lang="en-US"/>
        </a:p>
      </dgm:t>
    </dgm:pt>
    <dgm:pt modelId="{2FAA4F22-7D17-4EAD-8A39-86B7EF13D9AE}">
      <dgm:prSet/>
      <dgm:spPr/>
      <dgm:t>
        <a:bodyPr/>
        <a:lstStyle/>
        <a:p>
          <a:pPr rtl="0"/>
          <a:r>
            <a:rPr lang="en-US" smtClean="0"/>
            <a:t>Retention rate</a:t>
          </a:r>
          <a:endParaRPr lang="en-US"/>
        </a:p>
      </dgm:t>
    </dgm:pt>
    <dgm:pt modelId="{5F6807AF-3783-4B62-A25F-2D618B4D7E50}" type="parTrans" cxnId="{60AFDCDE-937D-4F28-AC01-F78E44F1A5FB}">
      <dgm:prSet/>
      <dgm:spPr/>
      <dgm:t>
        <a:bodyPr/>
        <a:lstStyle/>
        <a:p>
          <a:endParaRPr lang="en-US"/>
        </a:p>
      </dgm:t>
    </dgm:pt>
    <dgm:pt modelId="{38B2C520-E546-4FCB-922B-5EBA24D20DDC}" type="sibTrans" cxnId="{60AFDCDE-937D-4F28-AC01-F78E44F1A5FB}">
      <dgm:prSet/>
      <dgm:spPr/>
      <dgm:t>
        <a:bodyPr/>
        <a:lstStyle/>
        <a:p>
          <a:endParaRPr lang="en-US"/>
        </a:p>
      </dgm:t>
    </dgm:pt>
    <dgm:pt modelId="{1047822A-2736-46A5-BBAA-AA0B5AEA73E8}">
      <dgm:prSet/>
      <dgm:spPr/>
      <dgm:t>
        <a:bodyPr/>
        <a:lstStyle/>
        <a:p>
          <a:pPr rtl="0"/>
          <a:r>
            <a:rPr lang="en-US" dirty="0" smtClean="0"/>
            <a:t>= 344 kWh *.8 </a:t>
          </a:r>
        </a:p>
        <a:p>
          <a:pPr rtl="0"/>
          <a:r>
            <a:rPr lang="en-US" dirty="0" smtClean="0"/>
            <a:t>= 275 kWh saved per home per year</a:t>
          </a:r>
          <a:endParaRPr lang="en-US" dirty="0"/>
        </a:p>
      </dgm:t>
    </dgm:pt>
    <dgm:pt modelId="{DB260043-0795-4711-96EF-375609CDEE7F}" type="parTrans" cxnId="{2F37781B-3988-425E-8AC6-2AC17ED595CA}">
      <dgm:prSet/>
      <dgm:spPr/>
      <dgm:t>
        <a:bodyPr/>
        <a:lstStyle/>
        <a:p>
          <a:endParaRPr lang="en-US"/>
        </a:p>
      </dgm:t>
    </dgm:pt>
    <dgm:pt modelId="{F360D7E2-C058-4569-A45E-7CC76F74874B}" type="sibTrans" cxnId="{2F37781B-3988-425E-8AC6-2AC17ED595CA}">
      <dgm:prSet/>
      <dgm:spPr/>
      <dgm:t>
        <a:bodyPr/>
        <a:lstStyle/>
        <a:p>
          <a:endParaRPr lang="en-US"/>
        </a:p>
      </dgm:t>
    </dgm:pt>
    <dgm:pt modelId="{2CB1BAF9-FA33-4525-BB6B-1E5153D674D0}" type="pres">
      <dgm:prSet presAssocID="{CD96803B-4E21-4815-BE8A-207C93063512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0D86DE9E-3694-4BD7-A164-D4E67BC79909}" type="pres">
      <dgm:prSet presAssocID="{E1CA8C7C-B78F-4F1E-B066-F6A8A09EC911}" presName="linNode" presStyleCnt="0"/>
      <dgm:spPr/>
    </dgm:pt>
    <dgm:pt modelId="{D41CE453-3B12-42B8-9027-06D82C0E188E}" type="pres">
      <dgm:prSet presAssocID="{E1CA8C7C-B78F-4F1E-B066-F6A8A09EC911}" presName="parentShp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B59CF4C-E076-4301-ACED-E12D49E5DDDF}" type="pres">
      <dgm:prSet presAssocID="{E1CA8C7C-B78F-4F1E-B066-F6A8A09EC911}" presName="childShp" presStyleLbl="bgAccFollow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07EB602-C757-4719-BFA6-016D2953E5AB}" type="pres">
      <dgm:prSet presAssocID="{00902171-CEC5-4FB3-9A58-FDD1B5E35776}" presName="spacing" presStyleCnt="0"/>
      <dgm:spPr/>
    </dgm:pt>
    <dgm:pt modelId="{D3F3BEF8-AD0D-4DD7-93E7-3DA1B8E38FA6}" type="pres">
      <dgm:prSet presAssocID="{3414266A-D25F-49B9-9E76-671CDA47EE5D}" presName="linNode" presStyleCnt="0"/>
      <dgm:spPr/>
    </dgm:pt>
    <dgm:pt modelId="{02D21F7A-68AB-4549-BC8D-E56288B0F70F}" type="pres">
      <dgm:prSet presAssocID="{3414266A-D25F-49B9-9E76-671CDA47EE5D}" presName="parentShp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028EB96-9AF2-414E-B909-F2295C66D156}" type="pres">
      <dgm:prSet presAssocID="{3414266A-D25F-49B9-9E76-671CDA47EE5D}" presName="childShp" presStyleLbl="bgAccFollow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4B9F5B0-8687-4BEB-A2A9-B2029160197A}" type="pres">
      <dgm:prSet presAssocID="{E26F5349-F624-4952-AAC9-AD1431AEC298}" presName="spacing" presStyleCnt="0"/>
      <dgm:spPr/>
    </dgm:pt>
    <dgm:pt modelId="{588FBE72-BD69-4420-B569-24349E03C34A}" type="pres">
      <dgm:prSet presAssocID="{87A65D2B-4B8C-411B-A082-2996A40ADFBD}" presName="linNode" presStyleCnt="0"/>
      <dgm:spPr/>
    </dgm:pt>
    <dgm:pt modelId="{0A36BDD2-56B9-4355-BBB4-E3F321631A51}" type="pres">
      <dgm:prSet presAssocID="{87A65D2B-4B8C-411B-A082-2996A40ADFBD}" presName="parentShp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512D7B8-0270-468B-AF2D-318317D2C1C4}" type="pres">
      <dgm:prSet presAssocID="{87A65D2B-4B8C-411B-A082-2996A40ADFBD}" presName="childShp" presStyleLbl="bgAccFollow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F6A266C-1867-4541-A5FB-59D328E16209}" type="pres">
      <dgm:prSet presAssocID="{245E1755-7104-4FB4-9AAA-63D17E4BC5B8}" presName="spacing" presStyleCnt="0"/>
      <dgm:spPr/>
    </dgm:pt>
    <dgm:pt modelId="{E3820329-32F1-42F7-9C63-7B6C18E7CC2B}" type="pres">
      <dgm:prSet presAssocID="{2FAA4F22-7D17-4EAD-8A39-86B7EF13D9AE}" presName="linNode" presStyleCnt="0"/>
      <dgm:spPr/>
    </dgm:pt>
    <dgm:pt modelId="{E5111AFE-58B6-4839-886B-15288401F9CC}" type="pres">
      <dgm:prSet presAssocID="{2FAA4F22-7D17-4EAD-8A39-86B7EF13D9AE}" presName="parentShp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83C29-2BF5-4AAF-A06C-50E348A6CA22}" type="pres">
      <dgm:prSet presAssocID="{2FAA4F22-7D17-4EAD-8A39-86B7EF13D9AE}" presName="childShp" presStyleLbl="bgAccFollow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5502CEC-294B-4064-9524-2B9E9F1A925E}" type="presOf" srcId="{2FAA4F22-7D17-4EAD-8A39-86B7EF13D9AE}" destId="{E5111AFE-58B6-4839-886B-15288401F9CC}" srcOrd="0" destOrd="0" presId="urn:microsoft.com/office/officeart/2005/8/layout/vList6"/>
    <dgm:cxn modelId="{FA2090B7-239D-4AE5-B53E-7F6EC2085764}" type="presOf" srcId="{1EB30C21-0734-4DBB-9B47-67BEA98FCF6F}" destId="{B512D7B8-0270-468B-AF2D-318317D2C1C4}" srcOrd="0" destOrd="0" presId="urn:microsoft.com/office/officeart/2005/8/layout/vList6"/>
    <dgm:cxn modelId="{B3544146-2D1D-4A61-B912-2F7CBBD20480}" srcId="{CD96803B-4E21-4815-BE8A-207C93063512}" destId="{E1CA8C7C-B78F-4F1E-B066-F6A8A09EC911}" srcOrd="0" destOrd="0" parTransId="{55BD1578-BA01-496B-96E4-3369E843E908}" sibTransId="{00902171-CEC5-4FB3-9A58-FDD1B5E35776}"/>
    <dgm:cxn modelId="{EF8B2E4D-F12F-4671-B009-D68F4D2D2592}" type="presOf" srcId="{3414266A-D25F-49B9-9E76-671CDA47EE5D}" destId="{02D21F7A-68AB-4549-BC8D-E56288B0F70F}" srcOrd="0" destOrd="0" presId="urn:microsoft.com/office/officeart/2005/8/layout/vList6"/>
    <dgm:cxn modelId="{E7AF5D36-19A8-4887-8A2E-CD3DACE31F56}" type="presOf" srcId="{1047822A-2736-46A5-BBAA-AA0B5AEA73E8}" destId="{A0483C29-2BF5-4AAF-A06C-50E348A6CA22}" srcOrd="0" destOrd="0" presId="urn:microsoft.com/office/officeart/2005/8/layout/vList6"/>
    <dgm:cxn modelId="{60AFDCDE-937D-4F28-AC01-F78E44F1A5FB}" srcId="{CD96803B-4E21-4815-BE8A-207C93063512}" destId="{2FAA4F22-7D17-4EAD-8A39-86B7EF13D9AE}" srcOrd="3" destOrd="0" parTransId="{5F6807AF-3783-4B62-A25F-2D618B4D7E50}" sibTransId="{38B2C520-E546-4FCB-922B-5EBA24D20DDC}"/>
    <dgm:cxn modelId="{2F37781B-3988-425E-8AC6-2AC17ED595CA}" srcId="{2FAA4F22-7D17-4EAD-8A39-86B7EF13D9AE}" destId="{1047822A-2736-46A5-BBAA-AA0B5AEA73E8}" srcOrd="0" destOrd="0" parTransId="{DB260043-0795-4711-96EF-375609CDEE7F}" sibTransId="{F360D7E2-C058-4569-A45E-7CC76F74874B}"/>
    <dgm:cxn modelId="{FE0A6390-0149-452B-9418-9C0D76B24016}" srcId="{3414266A-D25F-49B9-9E76-671CDA47EE5D}" destId="{385E1578-46DA-4612-9B71-202D659EF7AE}" srcOrd="0" destOrd="0" parTransId="{230D1566-6CD1-4802-BC62-312BF9186084}" sibTransId="{203C768D-C6A1-450B-9F39-C65BDCB1470F}"/>
    <dgm:cxn modelId="{B027BAB4-ABA6-4902-A687-E2FA561BD293}" type="presOf" srcId="{385E1578-46DA-4612-9B71-202D659EF7AE}" destId="{8028EB96-9AF2-414E-B909-F2295C66D156}" srcOrd="0" destOrd="0" presId="urn:microsoft.com/office/officeart/2005/8/layout/vList6"/>
    <dgm:cxn modelId="{F6189C8E-2507-42F8-853D-9575FF33E59D}" srcId="{E1CA8C7C-B78F-4F1E-B066-F6A8A09EC911}" destId="{E3AA038D-4EEA-4700-BB27-BCCE7447D4BD}" srcOrd="0" destOrd="0" parTransId="{3DA9228E-D1CF-4A12-87C8-FD0E6778DEB0}" sibTransId="{9FD5F808-30F7-4B62-816F-6FC80B965B85}"/>
    <dgm:cxn modelId="{5D5E65FE-BDF0-4E6B-8357-6ABAA7529E53}" srcId="{CD96803B-4E21-4815-BE8A-207C93063512}" destId="{3414266A-D25F-49B9-9E76-671CDA47EE5D}" srcOrd="1" destOrd="0" parTransId="{E1F5DE57-5F39-4522-B5CC-5950510E496D}" sibTransId="{E26F5349-F624-4952-AAC9-AD1431AEC298}"/>
    <dgm:cxn modelId="{A3EFD84F-4028-4BC8-82CB-6EDEA1AF749D}" type="presOf" srcId="{E3AA038D-4EEA-4700-BB27-BCCE7447D4BD}" destId="{5B59CF4C-E076-4301-ACED-E12D49E5DDDF}" srcOrd="0" destOrd="0" presId="urn:microsoft.com/office/officeart/2005/8/layout/vList6"/>
    <dgm:cxn modelId="{87728CCC-7977-4ED0-88CF-657D398488B1}" type="presOf" srcId="{E1CA8C7C-B78F-4F1E-B066-F6A8A09EC911}" destId="{D41CE453-3B12-42B8-9027-06D82C0E188E}" srcOrd="0" destOrd="0" presId="urn:microsoft.com/office/officeart/2005/8/layout/vList6"/>
    <dgm:cxn modelId="{B9587262-93CA-417F-A771-FFEB1F7D4DF0}" srcId="{CD96803B-4E21-4815-BE8A-207C93063512}" destId="{87A65D2B-4B8C-411B-A082-2996A40ADFBD}" srcOrd="2" destOrd="0" parTransId="{B9A2B271-3DBA-41B7-A12B-5D5EA24FA39F}" sibTransId="{245E1755-7104-4FB4-9AAA-63D17E4BC5B8}"/>
    <dgm:cxn modelId="{82FE456D-7373-4635-9E67-C389EF519327}" type="presOf" srcId="{87A65D2B-4B8C-411B-A082-2996A40ADFBD}" destId="{0A36BDD2-56B9-4355-BBB4-E3F321631A51}" srcOrd="0" destOrd="0" presId="urn:microsoft.com/office/officeart/2005/8/layout/vList6"/>
    <dgm:cxn modelId="{F655184E-4F18-471D-B6B4-AC7B16B1DEC4}" type="presOf" srcId="{CD96803B-4E21-4815-BE8A-207C93063512}" destId="{2CB1BAF9-FA33-4525-BB6B-1E5153D674D0}" srcOrd="0" destOrd="0" presId="urn:microsoft.com/office/officeart/2005/8/layout/vList6"/>
    <dgm:cxn modelId="{7FC4624F-F722-47BE-B44F-6CCAE21580A1}" srcId="{87A65D2B-4B8C-411B-A082-2996A40ADFBD}" destId="{1EB30C21-0734-4DBB-9B47-67BEA98FCF6F}" srcOrd="0" destOrd="0" parTransId="{50C3451E-E67F-4966-AEC2-82456894FEF2}" sibTransId="{1138C2E0-B7FA-4D27-8519-0B548729B29C}"/>
    <dgm:cxn modelId="{FBC0A047-F565-4ABE-AD32-CAF311D5A5F3}" type="presParOf" srcId="{2CB1BAF9-FA33-4525-BB6B-1E5153D674D0}" destId="{0D86DE9E-3694-4BD7-A164-D4E67BC79909}" srcOrd="0" destOrd="0" presId="urn:microsoft.com/office/officeart/2005/8/layout/vList6"/>
    <dgm:cxn modelId="{08EE4FC6-65D9-4DE7-80A8-9F95AD6FAC0F}" type="presParOf" srcId="{0D86DE9E-3694-4BD7-A164-D4E67BC79909}" destId="{D41CE453-3B12-42B8-9027-06D82C0E188E}" srcOrd="0" destOrd="0" presId="urn:microsoft.com/office/officeart/2005/8/layout/vList6"/>
    <dgm:cxn modelId="{D2B448FF-537E-494F-8F66-D4EE4768250F}" type="presParOf" srcId="{0D86DE9E-3694-4BD7-A164-D4E67BC79909}" destId="{5B59CF4C-E076-4301-ACED-E12D49E5DDDF}" srcOrd="1" destOrd="0" presId="urn:microsoft.com/office/officeart/2005/8/layout/vList6"/>
    <dgm:cxn modelId="{1955152C-669E-4754-89B3-894E50C6D420}" type="presParOf" srcId="{2CB1BAF9-FA33-4525-BB6B-1E5153D674D0}" destId="{007EB602-C757-4719-BFA6-016D2953E5AB}" srcOrd="1" destOrd="0" presId="urn:microsoft.com/office/officeart/2005/8/layout/vList6"/>
    <dgm:cxn modelId="{BF010FD4-3177-4DC5-971F-80AD62B40740}" type="presParOf" srcId="{2CB1BAF9-FA33-4525-BB6B-1E5153D674D0}" destId="{D3F3BEF8-AD0D-4DD7-93E7-3DA1B8E38FA6}" srcOrd="2" destOrd="0" presId="urn:microsoft.com/office/officeart/2005/8/layout/vList6"/>
    <dgm:cxn modelId="{B093F3F8-E44F-43C2-B77D-04B96E07031F}" type="presParOf" srcId="{D3F3BEF8-AD0D-4DD7-93E7-3DA1B8E38FA6}" destId="{02D21F7A-68AB-4549-BC8D-E56288B0F70F}" srcOrd="0" destOrd="0" presId="urn:microsoft.com/office/officeart/2005/8/layout/vList6"/>
    <dgm:cxn modelId="{027A62E0-8E24-42D9-BFDF-440059B1E4D6}" type="presParOf" srcId="{D3F3BEF8-AD0D-4DD7-93E7-3DA1B8E38FA6}" destId="{8028EB96-9AF2-414E-B909-F2295C66D156}" srcOrd="1" destOrd="0" presId="urn:microsoft.com/office/officeart/2005/8/layout/vList6"/>
    <dgm:cxn modelId="{3E90DBEF-31D5-4671-B887-5285694174F6}" type="presParOf" srcId="{2CB1BAF9-FA33-4525-BB6B-1E5153D674D0}" destId="{F4B9F5B0-8687-4BEB-A2A9-B2029160197A}" srcOrd="3" destOrd="0" presId="urn:microsoft.com/office/officeart/2005/8/layout/vList6"/>
    <dgm:cxn modelId="{D529583A-7C1A-42D0-B2DB-A7052B4C59A6}" type="presParOf" srcId="{2CB1BAF9-FA33-4525-BB6B-1E5153D674D0}" destId="{588FBE72-BD69-4420-B569-24349E03C34A}" srcOrd="4" destOrd="0" presId="urn:microsoft.com/office/officeart/2005/8/layout/vList6"/>
    <dgm:cxn modelId="{58D869A7-EBFE-46E4-B948-E08E8BF834F5}" type="presParOf" srcId="{588FBE72-BD69-4420-B569-24349E03C34A}" destId="{0A36BDD2-56B9-4355-BBB4-E3F321631A51}" srcOrd="0" destOrd="0" presId="urn:microsoft.com/office/officeart/2005/8/layout/vList6"/>
    <dgm:cxn modelId="{29F2D2D7-FF9E-41B3-A21F-F26DB5F8A8E5}" type="presParOf" srcId="{588FBE72-BD69-4420-B569-24349E03C34A}" destId="{B512D7B8-0270-468B-AF2D-318317D2C1C4}" srcOrd="1" destOrd="0" presId="urn:microsoft.com/office/officeart/2005/8/layout/vList6"/>
    <dgm:cxn modelId="{630035D1-060D-4087-AFB8-F83F5F2D87F1}" type="presParOf" srcId="{2CB1BAF9-FA33-4525-BB6B-1E5153D674D0}" destId="{8F6A266C-1867-4541-A5FB-59D328E16209}" srcOrd="5" destOrd="0" presId="urn:microsoft.com/office/officeart/2005/8/layout/vList6"/>
    <dgm:cxn modelId="{D717EC87-F588-44CF-8CBC-6F59C5B7A84B}" type="presParOf" srcId="{2CB1BAF9-FA33-4525-BB6B-1E5153D674D0}" destId="{E3820329-32F1-42F7-9C63-7B6C18E7CC2B}" srcOrd="6" destOrd="0" presId="urn:microsoft.com/office/officeart/2005/8/layout/vList6"/>
    <dgm:cxn modelId="{E5980281-D1B2-470A-94ED-1B1BEF44ECEB}" type="presParOf" srcId="{E3820329-32F1-42F7-9C63-7B6C18E7CC2B}" destId="{E5111AFE-58B6-4839-886B-15288401F9CC}" srcOrd="0" destOrd="0" presId="urn:microsoft.com/office/officeart/2005/8/layout/vList6"/>
    <dgm:cxn modelId="{DB8DC713-5EAF-40C1-9B5D-2282BF338267}" type="presParOf" srcId="{E3820329-32F1-42F7-9C63-7B6C18E7CC2B}" destId="{A0483C29-2BF5-4AAF-A06C-50E348A6CA22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2.xml><?xml version="1.0" encoding="utf-8"?>
<dgm:dataModel xmlns:dgm="http://schemas.openxmlformats.org/drawingml/2006/diagram" xmlns:a="http://schemas.openxmlformats.org/drawingml/2006/main">
  <dgm:ptLst>
    <dgm:pt modelId="{2DDA8E79-7B28-4F30-AC4C-E01843AB2D61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1BB76A7D-4233-4DB5-90CA-1203734BB60A}">
      <dgm:prSet/>
      <dgm:spPr/>
      <dgm:t>
        <a:bodyPr/>
        <a:lstStyle/>
        <a:p>
          <a:pPr rtl="0"/>
          <a:r>
            <a:rPr lang="en-US" smtClean="0"/>
            <a:t>Basic Projection Methodology</a:t>
          </a:r>
          <a:endParaRPr lang="en-US"/>
        </a:p>
      </dgm:t>
    </dgm:pt>
    <dgm:pt modelId="{9E5BD1ED-09C4-46D4-9D47-1524DFFDE0E3}" type="parTrans" cxnId="{B4E5DB5B-91D8-4785-8F53-07ED062D0C8C}">
      <dgm:prSet/>
      <dgm:spPr/>
      <dgm:t>
        <a:bodyPr/>
        <a:lstStyle/>
        <a:p>
          <a:endParaRPr lang="en-US"/>
        </a:p>
      </dgm:t>
    </dgm:pt>
    <dgm:pt modelId="{4239A4D9-1D6C-462F-9C7D-2348A087CB7D}" type="sibTrans" cxnId="{B4E5DB5B-91D8-4785-8F53-07ED062D0C8C}">
      <dgm:prSet/>
      <dgm:spPr/>
      <dgm:t>
        <a:bodyPr/>
        <a:lstStyle/>
        <a:p>
          <a:endParaRPr lang="en-US"/>
        </a:p>
      </dgm:t>
    </dgm:pt>
    <dgm:pt modelId="{D3E796B4-A9BA-45D8-BA48-F9F084570317}">
      <dgm:prSet/>
      <dgm:spPr/>
      <dgm:t>
        <a:bodyPr/>
        <a:lstStyle/>
        <a:p>
          <a:pPr rtl="0"/>
          <a:r>
            <a:rPr lang="en-US" smtClean="0"/>
            <a:t>So simple, what could go wrong…</a:t>
          </a:r>
          <a:endParaRPr lang="en-US"/>
        </a:p>
      </dgm:t>
    </dgm:pt>
    <dgm:pt modelId="{1CE68FDF-94BA-4637-958D-3F48244A2ECB}" type="parTrans" cxnId="{DC4538FC-E93E-401B-AC3A-C1024DE0F479}">
      <dgm:prSet/>
      <dgm:spPr/>
      <dgm:t>
        <a:bodyPr/>
        <a:lstStyle/>
        <a:p>
          <a:endParaRPr lang="en-US"/>
        </a:p>
      </dgm:t>
    </dgm:pt>
    <dgm:pt modelId="{A54C6327-9459-40D8-8590-1364FC3D143D}" type="sibTrans" cxnId="{DC4538FC-E93E-401B-AC3A-C1024DE0F479}">
      <dgm:prSet/>
      <dgm:spPr/>
      <dgm:t>
        <a:bodyPr/>
        <a:lstStyle/>
        <a:p>
          <a:endParaRPr lang="en-US"/>
        </a:p>
      </dgm:t>
    </dgm:pt>
    <dgm:pt modelId="{C0CB3479-DF12-4564-8FA3-8BEA6E7732EF}">
      <dgm:prSet/>
      <dgm:spPr/>
      <dgm:t>
        <a:bodyPr/>
        <a:lstStyle/>
        <a:p>
          <a:pPr rtl="0"/>
          <a:r>
            <a:rPr lang="en-US" smtClean="0"/>
            <a:t>Incorrect assumptions</a:t>
          </a:r>
          <a:endParaRPr lang="en-US"/>
        </a:p>
      </dgm:t>
    </dgm:pt>
    <dgm:pt modelId="{035DFAD4-B54C-4B12-ADA5-0636B032558E}" type="parTrans" cxnId="{CB8739A1-46E9-4FEB-8AA7-F3FE0511BC3A}">
      <dgm:prSet/>
      <dgm:spPr/>
      <dgm:t>
        <a:bodyPr/>
        <a:lstStyle/>
        <a:p>
          <a:endParaRPr lang="en-US"/>
        </a:p>
      </dgm:t>
    </dgm:pt>
    <dgm:pt modelId="{89CE979B-6C62-4303-8E41-D15C7A1809FA}" type="sibTrans" cxnId="{CB8739A1-46E9-4FEB-8AA7-F3FE0511BC3A}">
      <dgm:prSet/>
      <dgm:spPr/>
      <dgm:t>
        <a:bodyPr/>
        <a:lstStyle/>
        <a:p>
          <a:endParaRPr lang="en-US"/>
        </a:p>
      </dgm:t>
    </dgm:pt>
    <dgm:pt modelId="{B6305337-8231-4990-B537-D61771CA46BA}">
      <dgm:prSet/>
      <dgm:spPr/>
      <dgm:t>
        <a:bodyPr/>
        <a:lstStyle/>
        <a:p>
          <a:pPr rtl="0"/>
          <a:r>
            <a:rPr lang="en-US" smtClean="0"/>
            <a:t>Measure installation rate</a:t>
          </a:r>
          <a:endParaRPr lang="en-US"/>
        </a:p>
      </dgm:t>
    </dgm:pt>
    <dgm:pt modelId="{F68097F2-68C6-4A53-8EB9-0FDDD1AB1970}" type="parTrans" cxnId="{1275B5B9-F8DD-40E7-8990-BFF62128243D}">
      <dgm:prSet/>
      <dgm:spPr/>
      <dgm:t>
        <a:bodyPr/>
        <a:lstStyle/>
        <a:p>
          <a:endParaRPr lang="en-US"/>
        </a:p>
      </dgm:t>
    </dgm:pt>
    <dgm:pt modelId="{0A5D6FC9-CC1F-44EB-9EF8-3A9B5FA75F42}" type="sibTrans" cxnId="{1275B5B9-F8DD-40E7-8990-BFF62128243D}">
      <dgm:prSet/>
      <dgm:spPr/>
      <dgm:t>
        <a:bodyPr/>
        <a:lstStyle/>
        <a:p>
          <a:endParaRPr lang="en-US"/>
        </a:p>
      </dgm:t>
    </dgm:pt>
    <dgm:pt modelId="{DC61116B-D0EC-488F-A71E-52BBB246A20D}">
      <dgm:prSet/>
      <dgm:spPr/>
      <dgm:t>
        <a:bodyPr/>
        <a:lstStyle/>
        <a:p>
          <a:pPr rtl="0"/>
          <a:r>
            <a:rPr lang="en-US" dirty="0" smtClean="0"/>
            <a:t>Measure retention rate </a:t>
          </a:r>
          <a:endParaRPr lang="en-US" dirty="0"/>
        </a:p>
      </dgm:t>
    </dgm:pt>
    <dgm:pt modelId="{11A67B0C-79AB-4BB8-BDFB-C0E3502C73CB}" type="parTrans" cxnId="{80E0C937-4083-4ADF-8594-8CE142F1E169}">
      <dgm:prSet/>
      <dgm:spPr/>
      <dgm:t>
        <a:bodyPr/>
        <a:lstStyle/>
        <a:p>
          <a:endParaRPr lang="en-US"/>
        </a:p>
      </dgm:t>
    </dgm:pt>
    <dgm:pt modelId="{1AF7DE5F-290E-4895-9D78-F82F019AFEF5}" type="sibTrans" cxnId="{80E0C937-4083-4ADF-8594-8CE142F1E169}">
      <dgm:prSet/>
      <dgm:spPr/>
      <dgm:t>
        <a:bodyPr/>
        <a:lstStyle/>
        <a:p>
          <a:endParaRPr lang="en-US"/>
        </a:p>
      </dgm:t>
    </dgm:pt>
    <dgm:pt modelId="{065E0C54-FB6E-40FF-9442-9121DCC717E7}">
      <dgm:prSet/>
      <dgm:spPr/>
      <dgm:t>
        <a:bodyPr/>
        <a:lstStyle/>
        <a:p>
          <a:pPr rtl="0"/>
          <a:r>
            <a:rPr lang="en-US" dirty="0" smtClean="0"/>
            <a:t>Bulbs left for occupants to install</a:t>
          </a:r>
          <a:endParaRPr lang="en-US" dirty="0"/>
        </a:p>
      </dgm:t>
    </dgm:pt>
    <dgm:pt modelId="{6819CB7F-22BE-4EB2-AA63-6C2E1315970D}" type="parTrans" cxnId="{74B18FCC-FED0-4C70-A419-05E4C6E1AD04}">
      <dgm:prSet/>
      <dgm:spPr/>
      <dgm:t>
        <a:bodyPr/>
        <a:lstStyle/>
        <a:p>
          <a:endParaRPr lang="en-US"/>
        </a:p>
      </dgm:t>
    </dgm:pt>
    <dgm:pt modelId="{63208BF5-3152-4338-BE9B-9184D5592AEB}" type="sibTrans" cxnId="{74B18FCC-FED0-4C70-A419-05E4C6E1AD04}">
      <dgm:prSet/>
      <dgm:spPr/>
      <dgm:t>
        <a:bodyPr/>
        <a:lstStyle/>
        <a:p>
          <a:endParaRPr lang="en-US"/>
        </a:p>
      </dgm:t>
    </dgm:pt>
    <dgm:pt modelId="{E5D2458E-8FF1-40DE-AF85-E7E2BD1ED9F6}">
      <dgm:prSet/>
      <dgm:spPr/>
      <dgm:t>
        <a:bodyPr/>
        <a:lstStyle/>
        <a:p>
          <a:pPr rtl="0"/>
          <a:r>
            <a:rPr lang="en-US" smtClean="0"/>
            <a:t>Bulbs removed</a:t>
          </a:r>
          <a:endParaRPr lang="en-US"/>
        </a:p>
      </dgm:t>
    </dgm:pt>
    <dgm:pt modelId="{E1CC267B-A982-4E53-97F2-52FC993F9A26}" type="parTrans" cxnId="{B1D3CED9-8552-409F-9DB1-5FA9FEBEADB9}">
      <dgm:prSet/>
      <dgm:spPr/>
      <dgm:t>
        <a:bodyPr/>
        <a:lstStyle/>
        <a:p>
          <a:endParaRPr lang="en-US"/>
        </a:p>
      </dgm:t>
    </dgm:pt>
    <dgm:pt modelId="{AAE2A58C-B052-4945-B1CD-7C1FDD30D1B9}" type="sibTrans" cxnId="{B1D3CED9-8552-409F-9DB1-5FA9FEBEADB9}">
      <dgm:prSet/>
      <dgm:spPr/>
      <dgm:t>
        <a:bodyPr/>
        <a:lstStyle/>
        <a:p>
          <a:endParaRPr lang="en-US"/>
        </a:p>
      </dgm:t>
    </dgm:pt>
    <dgm:pt modelId="{E8DDA3EC-5B10-4415-9DCE-F541F055F1FD}">
      <dgm:prSet/>
      <dgm:spPr/>
      <dgm:t>
        <a:bodyPr/>
        <a:lstStyle/>
        <a:p>
          <a:pPr rtl="0"/>
          <a:r>
            <a:rPr lang="en-US" smtClean="0"/>
            <a:t>Bulbs broken</a:t>
          </a:r>
          <a:endParaRPr lang="en-US"/>
        </a:p>
      </dgm:t>
    </dgm:pt>
    <dgm:pt modelId="{8D4F1235-39C7-4DF7-A562-241932D8F94F}" type="parTrans" cxnId="{D96C1735-65A2-477B-BD21-AB3F3D2C5A43}">
      <dgm:prSet/>
      <dgm:spPr/>
      <dgm:t>
        <a:bodyPr/>
        <a:lstStyle/>
        <a:p>
          <a:endParaRPr lang="en-US"/>
        </a:p>
      </dgm:t>
    </dgm:pt>
    <dgm:pt modelId="{A661B5EA-AC7D-43AD-9766-3C3B4333F47C}" type="sibTrans" cxnId="{D96C1735-65A2-477B-BD21-AB3F3D2C5A43}">
      <dgm:prSet/>
      <dgm:spPr/>
      <dgm:t>
        <a:bodyPr/>
        <a:lstStyle/>
        <a:p>
          <a:endParaRPr lang="en-US"/>
        </a:p>
      </dgm:t>
    </dgm:pt>
    <dgm:pt modelId="{4C10CE55-4B3F-40EE-B570-B0118C93CC14}">
      <dgm:prSet/>
      <dgm:spPr/>
      <dgm:t>
        <a:bodyPr/>
        <a:lstStyle/>
        <a:p>
          <a:pPr rtl="0"/>
          <a:r>
            <a:rPr lang="en-US" dirty="0" smtClean="0"/>
            <a:t>Existing bulb kWh</a:t>
          </a:r>
          <a:endParaRPr lang="en-US" dirty="0"/>
        </a:p>
      </dgm:t>
    </dgm:pt>
    <dgm:pt modelId="{548CE6A3-5419-42E0-8ED8-851CB00357E7}" type="parTrans" cxnId="{EA9F088F-20F9-48A4-87E4-7FFD72B8CDC1}">
      <dgm:prSet/>
      <dgm:spPr/>
      <dgm:t>
        <a:bodyPr/>
        <a:lstStyle/>
        <a:p>
          <a:endParaRPr lang="en-US"/>
        </a:p>
      </dgm:t>
    </dgm:pt>
    <dgm:pt modelId="{BDE2305C-ED17-47BA-8930-4EE2103AE441}" type="sibTrans" cxnId="{EA9F088F-20F9-48A4-87E4-7FFD72B8CDC1}">
      <dgm:prSet/>
      <dgm:spPr/>
      <dgm:t>
        <a:bodyPr/>
        <a:lstStyle/>
        <a:p>
          <a:endParaRPr lang="en-US"/>
        </a:p>
      </dgm:t>
    </dgm:pt>
    <dgm:pt modelId="{BEB7D6CC-36F7-4039-823C-9A423E742DA1}">
      <dgm:prSet/>
      <dgm:spPr/>
      <dgm:t>
        <a:bodyPr/>
        <a:lstStyle/>
        <a:p>
          <a:pPr rtl="0"/>
          <a:r>
            <a:rPr lang="en-US" dirty="0" smtClean="0"/>
            <a:t>Hours of use</a:t>
          </a:r>
          <a:endParaRPr lang="en-US" dirty="0"/>
        </a:p>
      </dgm:t>
    </dgm:pt>
    <dgm:pt modelId="{A5386FCE-DEAC-4645-B529-0F572410E4E2}" type="parTrans" cxnId="{21E42EC4-0898-4A29-9A0C-A893CF63B218}">
      <dgm:prSet/>
      <dgm:spPr/>
      <dgm:t>
        <a:bodyPr/>
        <a:lstStyle/>
        <a:p>
          <a:endParaRPr lang="en-US"/>
        </a:p>
      </dgm:t>
    </dgm:pt>
    <dgm:pt modelId="{FEA09C4C-0AF1-4000-B08C-EB5236688130}" type="sibTrans" cxnId="{21E42EC4-0898-4A29-9A0C-A893CF63B218}">
      <dgm:prSet/>
      <dgm:spPr/>
      <dgm:t>
        <a:bodyPr/>
        <a:lstStyle/>
        <a:p>
          <a:endParaRPr lang="en-US"/>
        </a:p>
      </dgm:t>
    </dgm:pt>
    <dgm:pt modelId="{B039B3EA-30F3-4448-82B2-B9E0C9321B24}" type="pres">
      <dgm:prSet presAssocID="{2DDA8E79-7B28-4F30-AC4C-E01843AB2D61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1CB98D3-BC2E-4484-BD67-DF2096036596}" type="pres">
      <dgm:prSet presAssocID="{1BB76A7D-4233-4DB5-90CA-1203734BB60A}" presName="parentText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F42E290-035D-4624-9561-7D22EAF8B712}" type="pres">
      <dgm:prSet presAssocID="{4239A4D9-1D6C-462F-9C7D-2348A087CB7D}" presName="spacer" presStyleCnt="0"/>
      <dgm:spPr/>
    </dgm:pt>
    <dgm:pt modelId="{F5C5EC44-81CC-48A8-BA2A-F6979D00E000}" type="pres">
      <dgm:prSet presAssocID="{D3E796B4-A9BA-45D8-BA48-F9F084570317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0047779-176A-4F9D-9ABF-B3ADA434C94D}" type="pres">
      <dgm:prSet presAssocID="{A54C6327-9459-40D8-8590-1364FC3D143D}" presName="spacer" presStyleCnt="0"/>
      <dgm:spPr/>
    </dgm:pt>
    <dgm:pt modelId="{ACFF0B1A-7283-4D5C-A402-C5F139787F32}" type="pres">
      <dgm:prSet presAssocID="{C0CB3479-DF12-4564-8FA3-8BEA6E7732EF}" presName="parentText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CBE4575-EA62-4B26-A224-E8526EF8995C}" type="pres">
      <dgm:prSet presAssocID="{C0CB3479-DF12-4564-8FA3-8BEA6E7732EF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0B69E41-2C07-427B-98EC-EC92F806C11E}" type="presOf" srcId="{E8DDA3EC-5B10-4415-9DCE-F541F055F1FD}" destId="{9CBE4575-EA62-4B26-A224-E8526EF8995C}" srcOrd="0" destOrd="4" presId="urn:microsoft.com/office/officeart/2005/8/layout/vList2"/>
    <dgm:cxn modelId="{50ABD604-1ECD-4D6C-84E9-D6026DCE441F}" type="presOf" srcId="{B6305337-8231-4990-B537-D61771CA46BA}" destId="{9CBE4575-EA62-4B26-A224-E8526EF8995C}" srcOrd="0" destOrd="0" presId="urn:microsoft.com/office/officeart/2005/8/layout/vList2"/>
    <dgm:cxn modelId="{B1D3CED9-8552-409F-9DB1-5FA9FEBEADB9}" srcId="{DC61116B-D0EC-488F-A71E-52BBB246A20D}" destId="{E5D2458E-8FF1-40DE-AF85-E7E2BD1ED9F6}" srcOrd="1" destOrd="0" parTransId="{E1CC267B-A982-4E53-97F2-52FC993F9A26}" sibTransId="{AAE2A58C-B052-4945-B1CD-7C1FDD30D1B9}"/>
    <dgm:cxn modelId="{EA9F088F-20F9-48A4-87E4-7FFD72B8CDC1}" srcId="{C0CB3479-DF12-4564-8FA3-8BEA6E7732EF}" destId="{4C10CE55-4B3F-40EE-B570-B0118C93CC14}" srcOrd="2" destOrd="0" parTransId="{548CE6A3-5419-42E0-8ED8-851CB00357E7}" sibTransId="{BDE2305C-ED17-47BA-8930-4EE2103AE441}"/>
    <dgm:cxn modelId="{A7EAC0C3-A0DC-4C09-9FB6-114361AA408C}" type="presOf" srcId="{D3E796B4-A9BA-45D8-BA48-F9F084570317}" destId="{F5C5EC44-81CC-48A8-BA2A-F6979D00E000}" srcOrd="0" destOrd="0" presId="urn:microsoft.com/office/officeart/2005/8/layout/vList2"/>
    <dgm:cxn modelId="{F627A8E5-70A8-4B52-AA45-305BDD7C4F98}" type="presOf" srcId="{1BB76A7D-4233-4DB5-90CA-1203734BB60A}" destId="{C1CB98D3-BC2E-4484-BD67-DF2096036596}" srcOrd="0" destOrd="0" presId="urn:microsoft.com/office/officeart/2005/8/layout/vList2"/>
    <dgm:cxn modelId="{383E0C19-1E35-493A-8E70-1D3F59233125}" type="presOf" srcId="{C0CB3479-DF12-4564-8FA3-8BEA6E7732EF}" destId="{ACFF0B1A-7283-4D5C-A402-C5F139787F32}" srcOrd="0" destOrd="0" presId="urn:microsoft.com/office/officeart/2005/8/layout/vList2"/>
    <dgm:cxn modelId="{1275B5B9-F8DD-40E7-8990-BFF62128243D}" srcId="{C0CB3479-DF12-4564-8FA3-8BEA6E7732EF}" destId="{B6305337-8231-4990-B537-D61771CA46BA}" srcOrd="0" destOrd="0" parTransId="{F68097F2-68C6-4A53-8EB9-0FDDD1AB1970}" sibTransId="{0A5D6FC9-CC1F-44EB-9EF8-3A9B5FA75F42}"/>
    <dgm:cxn modelId="{21E42EC4-0898-4A29-9A0C-A893CF63B218}" srcId="{C0CB3479-DF12-4564-8FA3-8BEA6E7732EF}" destId="{BEB7D6CC-36F7-4039-823C-9A423E742DA1}" srcOrd="3" destOrd="0" parTransId="{A5386FCE-DEAC-4645-B529-0F572410E4E2}" sibTransId="{FEA09C4C-0AF1-4000-B08C-EB5236688130}"/>
    <dgm:cxn modelId="{0BB03B7F-566F-4493-BF0E-3737231A42D1}" type="presOf" srcId="{E5D2458E-8FF1-40DE-AF85-E7E2BD1ED9F6}" destId="{9CBE4575-EA62-4B26-A224-E8526EF8995C}" srcOrd="0" destOrd="3" presId="urn:microsoft.com/office/officeart/2005/8/layout/vList2"/>
    <dgm:cxn modelId="{07BC207D-9CD8-408E-B309-693FBEC736E8}" type="presOf" srcId="{BEB7D6CC-36F7-4039-823C-9A423E742DA1}" destId="{9CBE4575-EA62-4B26-A224-E8526EF8995C}" srcOrd="0" destOrd="6" presId="urn:microsoft.com/office/officeart/2005/8/layout/vList2"/>
    <dgm:cxn modelId="{5921BD56-5551-4FDA-9A82-40C6F87BCCE4}" type="presOf" srcId="{2DDA8E79-7B28-4F30-AC4C-E01843AB2D61}" destId="{B039B3EA-30F3-4448-82B2-B9E0C9321B24}" srcOrd="0" destOrd="0" presId="urn:microsoft.com/office/officeart/2005/8/layout/vList2"/>
    <dgm:cxn modelId="{DC4538FC-E93E-401B-AC3A-C1024DE0F479}" srcId="{2DDA8E79-7B28-4F30-AC4C-E01843AB2D61}" destId="{D3E796B4-A9BA-45D8-BA48-F9F084570317}" srcOrd="1" destOrd="0" parTransId="{1CE68FDF-94BA-4637-958D-3F48244A2ECB}" sibTransId="{A54C6327-9459-40D8-8590-1364FC3D143D}"/>
    <dgm:cxn modelId="{B4E5DB5B-91D8-4785-8F53-07ED062D0C8C}" srcId="{2DDA8E79-7B28-4F30-AC4C-E01843AB2D61}" destId="{1BB76A7D-4233-4DB5-90CA-1203734BB60A}" srcOrd="0" destOrd="0" parTransId="{9E5BD1ED-09C4-46D4-9D47-1524DFFDE0E3}" sibTransId="{4239A4D9-1D6C-462F-9C7D-2348A087CB7D}"/>
    <dgm:cxn modelId="{5AE4777A-1B16-4997-92FF-4C57E10A0FCD}" type="presOf" srcId="{4C10CE55-4B3F-40EE-B570-B0118C93CC14}" destId="{9CBE4575-EA62-4B26-A224-E8526EF8995C}" srcOrd="0" destOrd="5" presId="urn:microsoft.com/office/officeart/2005/8/layout/vList2"/>
    <dgm:cxn modelId="{D96C1735-65A2-477B-BD21-AB3F3D2C5A43}" srcId="{DC61116B-D0EC-488F-A71E-52BBB246A20D}" destId="{E8DDA3EC-5B10-4415-9DCE-F541F055F1FD}" srcOrd="2" destOrd="0" parTransId="{8D4F1235-39C7-4DF7-A562-241932D8F94F}" sibTransId="{A661B5EA-AC7D-43AD-9766-3C3B4333F47C}"/>
    <dgm:cxn modelId="{CB8739A1-46E9-4FEB-8AA7-F3FE0511BC3A}" srcId="{2DDA8E79-7B28-4F30-AC4C-E01843AB2D61}" destId="{C0CB3479-DF12-4564-8FA3-8BEA6E7732EF}" srcOrd="2" destOrd="0" parTransId="{035DFAD4-B54C-4B12-ADA5-0636B032558E}" sibTransId="{89CE979B-6C62-4303-8E41-D15C7A1809FA}"/>
    <dgm:cxn modelId="{199F39BE-844E-4821-8DAA-2B1B66313C0E}" type="presOf" srcId="{DC61116B-D0EC-488F-A71E-52BBB246A20D}" destId="{9CBE4575-EA62-4B26-A224-E8526EF8995C}" srcOrd="0" destOrd="1" presId="urn:microsoft.com/office/officeart/2005/8/layout/vList2"/>
    <dgm:cxn modelId="{80E0C937-4083-4ADF-8594-8CE142F1E169}" srcId="{C0CB3479-DF12-4564-8FA3-8BEA6E7732EF}" destId="{DC61116B-D0EC-488F-A71E-52BBB246A20D}" srcOrd="1" destOrd="0" parTransId="{11A67B0C-79AB-4BB8-BDFB-C0E3502C73CB}" sibTransId="{1AF7DE5F-290E-4895-9D78-F82F019AFEF5}"/>
    <dgm:cxn modelId="{74B18FCC-FED0-4C70-A419-05E4C6E1AD04}" srcId="{DC61116B-D0EC-488F-A71E-52BBB246A20D}" destId="{065E0C54-FB6E-40FF-9442-9121DCC717E7}" srcOrd="0" destOrd="0" parTransId="{6819CB7F-22BE-4EB2-AA63-6C2E1315970D}" sibTransId="{63208BF5-3152-4338-BE9B-9184D5592AEB}"/>
    <dgm:cxn modelId="{6DB97EFE-EC7C-4D6F-AF80-3FBAE128D643}" type="presOf" srcId="{065E0C54-FB6E-40FF-9442-9121DCC717E7}" destId="{9CBE4575-EA62-4B26-A224-E8526EF8995C}" srcOrd="0" destOrd="2" presId="urn:microsoft.com/office/officeart/2005/8/layout/vList2"/>
    <dgm:cxn modelId="{600ACAF0-3013-48AF-A09A-12B7BFE798DD}" type="presParOf" srcId="{B039B3EA-30F3-4448-82B2-B9E0C9321B24}" destId="{C1CB98D3-BC2E-4484-BD67-DF2096036596}" srcOrd="0" destOrd="0" presId="urn:microsoft.com/office/officeart/2005/8/layout/vList2"/>
    <dgm:cxn modelId="{9C4A1EFD-03CB-43B8-A40F-05FC54FA7EED}" type="presParOf" srcId="{B039B3EA-30F3-4448-82B2-B9E0C9321B24}" destId="{EF42E290-035D-4624-9561-7D22EAF8B712}" srcOrd="1" destOrd="0" presId="urn:microsoft.com/office/officeart/2005/8/layout/vList2"/>
    <dgm:cxn modelId="{74026878-5231-4DFD-8FC1-FC1455955E1C}" type="presParOf" srcId="{B039B3EA-30F3-4448-82B2-B9E0C9321B24}" destId="{F5C5EC44-81CC-48A8-BA2A-F6979D00E000}" srcOrd="2" destOrd="0" presId="urn:microsoft.com/office/officeart/2005/8/layout/vList2"/>
    <dgm:cxn modelId="{4C8A0E0B-D307-46D5-8B86-ECD19597A4DE}" type="presParOf" srcId="{B039B3EA-30F3-4448-82B2-B9E0C9321B24}" destId="{60047779-176A-4F9D-9ABF-B3ADA434C94D}" srcOrd="3" destOrd="0" presId="urn:microsoft.com/office/officeart/2005/8/layout/vList2"/>
    <dgm:cxn modelId="{268DB930-35AA-43EC-9013-C8E202996A3C}" type="presParOf" srcId="{B039B3EA-30F3-4448-82B2-B9E0C9321B24}" destId="{ACFF0B1A-7283-4D5C-A402-C5F139787F32}" srcOrd="4" destOrd="0" presId="urn:microsoft.com/office/officeart/2005/8/layout/vList2"/>
    <dgm:cxn modelId="{5475F15F-0AB4-4BCC-92A5-6CF88CCF1574}" type="presParOf" srcId="{B039B3EA-30F3-4448-82B2-B9E0C9321B24}" destId="{9CBE4575-EA62-4B26-A224-E8526EF8995C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3.xml><?xml version="1.0" encoding="utf-8"?>
<dgm:dataModel xmlns:dgm="http://schemas.openxmlformats.org/drawingml/2006/diagram" xmlns:a="http://schemas.openxmlformats.org/drawingml/2006/main">
  <dgm:ptLst>
    <dgm:pt modelId="{BBD80590-244C-462E-AD8D-26073B7B127D}" type="doc">
      <dgm:prSet loTypeId="urn:microsoft.com/office/officeart/2005/8/layout/target3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8ABFC8C-A500-4045-87CF-D68EA84E3F47}">
      <dgm:prSet/>
      <dgm:spPr/>
      <dgm:t>
        <a:bodyPr/>
        <a:lstStyle/>
        <a:p>
          <a:pPr rtl="0"/>
          <a:r>
            <a:rPr lang="en-US" smtClean="0"/>
            <a:t>Analysis of customer bills and payments. </a:t>
          </a:r>
          <a:endParaRPr lang="en-US"/>
        </a:p>
      </dgm:t>
    </dgm:pt>
    <dgm:pt modelId="{76B88F28-9FEE-4A5B-ABA5-A20E5D036B84}" type="parTrans" cxnId="{D977C8C4-87D2-4474-A5DC-AF27586FD726}">
      <dgm:prSet/>
      <dgm:spPr/>
      <dgm:t>
        <a:bodyPr/>
        <a:lstStyle/>
        <a:p>
          <a:endParaRPr lang="en-US"/>
        </a:p>
      </dgm:t>
    </dgm:pt>
    <dgm:pt modelId="{545C237D-492D-4DA0-BDE0-2862AE290E62}" type="sibTrans" cxnId="{D977C8C4-87D2-4474-A5DC-AF27586FD726}">
      <dgm:prSet/>
      <dgm:spPr/>
      <dgm:t>
        <a:bodyPr/>
        <a:lstStyle/>
        <a:p>
          <a:endParaRPr lang="en-US"/>
        </a:p>
      </dgm:t>
    </dgm:pt>
    <dgm:pt modelId="{3DE88479-1692-42B6-B284-72A9208EF58D}">
      <dgm:prSet/>
      <dgm:spPr/>
      <dgm:t>
        <a:bodyPr/>
        <a:lstStyle/>
        <a:p>
          <a:pPr rtl="0"/>
          <a:r>
            <a:rPr lang="en-US" dirty="0" smtClean="0"/>
            <a:t>Comparison between the year preceding and the year following service delivery.</a:t>
          </a:r>
          <a:endParaRPr lang="en-US" dirty="0"/>
        </a:p>
      </dgm:t>
    </dgm:pt>
    <dgm:pt modelId="{B582BECB-7DDA-4B61-88C8-F366AFBAA1A5}" type="parTrans" cxnId="{AEB5A1FF-DC42-4B5E-B172-02AB3A7C950E}">
      <dgm:prSet/>
      <dgm:spPr/>
      <dgm:t>
        <a:bodyPr/>
        <a:lstStyle/>
        <a:p>
          <a:endParaRPr lang="en-US"/>
        </a:p>
      </dgm:t>
    </dgm:pt>
    <dgm:pt modelId="{3FA6D9A1-F91C-4E80-8970-18F56047C260}" type="sibTrans" cxnId="{AEB5A1FF-DC42-4B5E-B172-02AB3A7C950E}">
      <dgm:prSet/>
      <dgm:spPr/>
      <dgm:t>
        <a:bodyPr/>
        <a:lstStyle/>
        <a:p>
          <a:endParaRPr lang="en-US"/>
        </a:p>
      </dgm:t>
    </dgm:pt>
    <dgm:pt modelId="{EF6DD21A-41C1-4C24-A41E-94DAE4F230BC}">
      <dgm:prSet/>
      <dgm:spPr/>
      <dgm:t>
        <a:bodyPr/>
        <a:lstStyle/>
        <a:p>
          <a:pPr algn="l" rtl="0"/>
          <a:r>
            <a:rPr lang="en-US" dirty="0" smtClean="0"/>
            <a:t>Use of comparison group.</a:t>
          </a:r>
          <a:endParaRPr lang="en-US" dirty="0"/>
        </a:p>
      </dgm:t>
    </dgm:pt>
    <dgm:pt modelId="{3E95F327-70E3-4E34-98EA-3A8440A2C672}" type="parTrans" cxnId="{D8695E4D-DF2C-4A94-AC6A-506F754AE23B}">
      <dgm:prSet/>
      <dgm:spPr/>
    </dgm:pt>
    <dgm:pt modelId="{3F090A90-8969-4E17-948E-0CB7E23B93A7}" type="sibTrans" cxnId="{D8695E4D-DF2C-4A94-AC6A-506F754AE23B}">
      <dgm:prSet/>
      <dgm:spPr/>
    </dgm:pt>
    <dgm:pt modelId="{61CDF125-0AA9-404C-BF36-202687045B9F}" type="pres">
      <dgm:prSet presAssocID="{BBD80590-244C-462E-AD8D-26073B7B127D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5629F12-C4DE-4619-8D60-3B23E3CF4EE4}" type="pres">
      <dgm:prSet presAssocID="{D8ABFC8C-A500-4045-87CF-D68EA84E3F47}" presName="circle1" presStyleLbl="node1" presStyleIdx="0" presStyleCnt="3"/>
      <dgm:spPr/>
    </dgm:pt>
    <dgm:pt modelId="{7F6D9C1E-CEC3-4BD0-8886-7F178C610C9D}" type="pres">
      <dgm:prSet presAssocID="{D8ABFC8C-A500-4045-87CF-D68EA84E3F47}" presName="space" presStyleCnt="0"/>
      <dgm:spPr/>
    </dgm:pt>
    <dgm:pt modelId="{BCAF9148-A98B-4A34-8309-53CDC011EDD6}" type="pres">
      <dgm:prSet presAssocID="{D8ABFC8C-A500-4045-87CF-D68EA84E3F47}" presName="rect1" presStyleLbl="alignAcc1" presStyleIdx="0" presStyleCnt="3"/>
      <dgm:spPr/>
      <dgm:t>
        <a:bodyPr/>
        <a:lstStyle/>
        <a:p>
          <a:endParaRPr lang="en-US"/>
        </a:p>
      </dgm:t>
    </dgm:pt>
    <dgm:pt modelId="{88517481-0543-441D-B45C-47E96B6FC4D1}" type="pres">
      <dgm:prSet presAssocID="{3DE88479-1692-42B6-B284-72A9208EF58D}" presName="vertSpace2" presStyleLbl="node1" presStyleIdx="0" presStyleCnt="3"/>
      <dgm:spPr/>
    </dgm:pt>
    <dgm:pt modelId="{01B54C5D-3767-415C-8A36-919D733C1586}" type="pres">
      <dgm:prSet presAssocID="{3DE88479-1692-42B6-B284-72A9208EF58D}" presName="circle2" presStyleLbl="node1" presStyleIdx="1" presStyleCnt="3"/>
      <dgm:spPr/>
    </dgm:pt>
    <dgm:pt modelId="{2EE671D0-4434-4A85-B335-4A133D15DA70}" type="pres">
      <dgm:prSet presAssocID="{3DE88479-1692-42B6-B284-72A9208EF58D}" presName="rect2" presStyleLbl="alignAcc1" presStyleIdx="1" presStyleCnt="3"/>
      <dgm:spPr/>
      <dgm:t>
        <a:bodyPr/>
        <a:lstStyle/>
        <a:p>
          <a:endParaRPr lang="en-US"/>
        </a:p>
      </dgm:t>
    </dgm:pt>
    <dgm:pt modelId="{03B1A470-F33D-45C7-8D22-D8EFA3979637}" type="pres">
      <dgm:prSet presAssocID="{EF6DD21A-41C1-4C24-A41E-94DAE4F230BC}" presName="vertSpace3" presStyleLbl="node1" presStyleIdx="1" presStyleCnt="3"/>
      <dgm:spPr/>
    </dgm:pt>
    <dgm:pt modelId="{9F8B81D0-EA25-4E89-88C2-9F78787D27D0}" type="pres">
      <dgm:prSet presAssocID="{EF6DD21A-41C1-4C24-A41E-94DAE4F230BC}" presName="circle3" presStyleLbl="node1" presStyleIdx="2" presStyleCnt="3"/>
      <dgm:spPr/>
    </dgm:pt>
    <dgm:pt modelId="{6D9DBA26-8EEB-4EC5-AB21-1C3098CC4494}" type="pres">
      <dgm:prSet presAssocID="{EF6DD21A-41C1-4C24-A41E-94DAE4F230BC}" presName="rect3" presStyleLbl="alignAcc1" presStyleIdx="2" presStyleCnt="3"/>
      <dgm:spPr/>
      <dgm:t>
        <a:bodyPr/>
        <a:lstStyle/>
        <a:p>
          <a:endParaRPr lang="en-US"/>
        </a:p>
      </dgm:t>
    </dgm:pt>
    <dgm:pt modelId="{272B0184-C808-479D-97FB-186ECC79F57D}" type="pres">
      <dgm:prSet presAssocID="{D8ABFC8C-A500-4045-87CF-D68EA84E3F47}" presName="rect1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69A44E4-2745-4B8A-9E51-1F0B578EEE95}" type="pres">
      <dgm:prSet presAssocID="{3DE88479-1692-42B6-B284-72A9208EF58D}" presName="rect2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FD8480-6BBF-4E73-9FF5-D84E2F97C6FE}" type="pres">
      <dgm:prSet presAssocID="{EF6DD21A-41C1-4C24-A41E-94DAE4F230BC}" presName="rect3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8695E4D-DF2C-4A94-AC6A-506F754AE23B}" srcId="{BBD80590-244C-462E-AD8D-26073B7B127D}" destId="{EF6DD21A-41C1-4C24-A41E-94DAE4F230BC}" srcOrd="2" destOrd="0" parTransId="{3E95F327-70E3-4E34-98EA-3A8440A2C672}" sibTransId="{3F090A90-8969-4E17-948E-0CB7E23B93A7}"/>
    <dgm:cxn modelId="{9E2451FC-72B8-40AA-9DF5-33FF6071829B}" type="presOf" srcId="{BBD80590-244C-462E-AD8D-26073B7B127D}" destId="{61CDF125-0AA9-404C-BF36-202687045B9F}" srcOrd="0" destOrd="0" presId="urn:microsoft.com/office/officeart/2005/8/layout/target3"/>
    <dgm:cxn modelId="{20F5298B-0AF1-442C-A0E5-ECF6BDBF85BA}" type="presOf" srcId="{3DE88479-1692-42B6-B284-72A9208EF58D}" destId="{569A44E4-2745-4B8A-9E51-1F0B578EEE95}" srcOrd="1" destOrd="0" presId="urn:microsoft.com/office/officeart/2005/8/layout/target3"/>
    <dgm:cxn modelId="{21E92D4F-7AAA-48D1-BEC6-36AE6B4C2878}" type="presOf" srcId="{D8ABFC8C-A500-4045-87CF-D68EA84E3F47}" destId="{BCAF9148-A98B-4A34-8309-53CDC011EDD6}" srcOrd="0" destOrd="0" presId="urn:microsoft.com/office/officeart/2005/8/layout/target3"/>
    <dgm:cxn modelId="{FED96102-D73C-4E64-94D5-E332EDF9E806}" type="presOf" srcId="{D8ABFC8C-A500-4045-87CF-D68EA84E3F47}" destId="{272B0184-C808-479D-97FB-186ECC79F57D}" srcOrd="1" destOrd="0" presId="urn:microsoft.com/office/officeart/2005/8/layout/target3"/>
    <dgm:cxn modelId="{91743C6F-CB7E-48A8-ACDD-4DC6BE5CF791}" type="presOf" srcId="{3DE88479-1692-42B6-B284-72A9208EF58D}" destId="{2EE671D0-4434-4A85-B335-4A133D15DA70}" srcOrd="0" destOrd="0" presId="urn:microsoft.com/office/officeart/2005/8/layout/target3"/>
    <dgm:cxn modelId="{5AAA2E1F-016E-4BF1-BC81-78FE3F0707F1}" type="presOf" srcId="{EF6DD21A-41C1-4C24-A41E-94DAE4F230BC}" destId="{6D9DBA26-8EEB-4EC5-AB21-1C3098CC4494}" srcOrd="0" destOrd="0" presId="urn:microsoft.com/office/officeart/2005/8/layout/target3"/>
    <dgm:cxn modelId="{32113CBB-6426-4EC1-9F3B-7526F036150C}" type="presOf" srcId="{EF6DD21A-41C1-4C24-A41E-94DAE4F230BC}" destId="{1EFD8480-6BBF-4E73-9FF5-D84E2F97C6FE}" srcOrd="1" destOrd="0" presId="urn:microsoft.com/office/officeart/2005/8/layout/target3"/>
    <dgm:cxn modelId="{AEB5A1FF-DC42-4B5E-B172-02AB3A7C950E}" srcId="{BBD80590-244C-462E-AD8D-26073B7B127D}" destId="{3DE88479-1692-42B6-B284-72A9208EF58D}" srcOrd="1" destOrd="0" parTransId="{B582BECB-7DDA-4B61-88C8-F366AFBAA1A5}" sibTransId="{3FA6D9A1-F91C-4E80-8970-18F56047C260}"/>
    <dgm:cxn modelId="{D977C8C4-87D2-4474-A5DC-AF27586FD726}" srcId="{BBD80590-244C-462E-AD8D-26073B7B127D}" destId="{D8ABFC8C-A500-4045-87CF-D68EA84E3F47}" srcOrd="0" destOrd="0" parTransId="{76B88F28-9FEE-4A5B-ABA5-A20E5D036B84}" sibTransId="{545C237D-492D-4DA0-BDE0-2862AE290E62}"/>
    <dgm:cxn modelId="{D1FBCCC0-C3C0-4968-86F3-A75EDDF53825}" type="presParOf" srcId="{61CDF125-0AA9-404C-BF36-202687045B9F}" destId="{F5629F12-C4DE-4619-8D60-3B23E3CF4EE4}" srcOrd="0" destOrd="0" presId="urn:microsoft.com/office/officeart/2005/8/layout/target3"/>
    <dgm:cxn modelId="{508BB5CA-0BD5-4C99-AE76-F9C06361D071}" type="presParOf" srcId="{61CDF125-0AA9-404C-BF36-202687045B9F}" destId="{7F6D9C1E-CEC3-4BD0-8886-7F178C610C9D}" srcOrd="1" destOrd="0" presId="urn:microsoft.com/office/officeart/2005/8/layout/target3"/>
    <dgm:cxn modelId="{803739B8-BD45-41A5-A79D-1B2331A29CEB}" type="presParOf" srcId="{61CDF125-0AA9-404C-BF36-202687045B9F}" destId="{BCAF9148-A98B-4A34-8309-53CDC011EDD6}" srcOrd="2" destOrd="0" presId="urn:microsoft.com/office/officeart/2005/8/layout/target3"/>
    <dgm:cxn modelId="{B54D27C7-1A3C-443B-BCEF-91D83257FCDD}" type="presParOf" srcId="{61CDF125-0AA9-404C-BF36-202687045B9F}" destId="{88517481-0543-441D-B45C-47E96B6FC4D1}" srcOrd="3" destOrd="0" presId="urn:microsoft.com/office/officeart/2005/8/layout/target3"/>
    <dgm:cxn modelId="{B27B1B84-CC23-40F5-A11C-EEFA4620D436}" type="presParOf" srcId="{61CDF125-0AA9-404C-BF36-202687045B9F}" destId="{01B54C5D-3767-415C-8A36-919D733C1586}" srcOrd="4" destOrd="0" presId="urn:microsoft.com/office/officeart/2005/8/layout/target3"/>
    <dgm:cxn modelId="{B49E83D4-77B2-4E68-9930-4A5378233552}" type="presParOf" srcId="{61CDF125-0AA9-404C-BF36-202687045B9F}" destId="{2EE671D0-4434-4A85-B335-4A133D15DA70}" srcOrd="5" destOrd="0" presId="urn:microsoft.com/office/officeart/2005/8/layout/target3"/>
    <dgm:cxn modelId="{A25FA171-1AB0-4B7F-B890-02B445323323}" type="presParOf" srcId="{61CDF125-0AA9-404C-BF36-202687045B9F}" destId="{03B1A470-F33D-45C7-8D22-D8EFA3979637}" srcOrd="6" destOrd="0" presId="urn:microsoft.com/office/officeart/2005/8/layout/target3"/>
    <dgm:cxn modelId="{F34070D7-8169-4B49-A4D5-0711700B8265}" type="presParOf" srcId="{61CDF125-0AA9-404C-BF36-202687045B9F}" destId="{9F8B81D0-EA25-4E89-88C2-9F78787D27D0}" srcOrd="7" destOrd="0" presId="urn:microsoft.com/office/officeart/2005/8/layout/target3"/>
    <dgm:cxn modelId="{3A3694FD-7A5A-41C2-9C13-2D369CF3072F}" type="presParOf" srcId="{61CDF125-0AA9-404C-BF36-202687045B9F}" destId="{6D9DBA26-8EEB-4EC5-AB21-1C3098CC4494}" srcOrd="8" destOrd="0" presId="urn:microsoft.com/office/officeart/2005/8/layout/target3"/>
    <dgm:cxn modelId="{E5D33C1C-E309-44BE-8A01-7A75597632FE}" type="presParOf" srcId="{61CDF125-0AA9-404C-BF36-202687045B9F}" destId="{272B0184-C808-479D-97FB-186ECC79F57D}" srcOrd="9" destOrd="0" presId="urn:microsoft.com/office/officeart/2005/8/layout/target3"/>
    <dgm:cxn modelId="{111F15D4-5537-4193-AEF6-593C31A462EE}" type="presParOf" srcId="{61CDF125-0AA9-404C-BF36-202687045B9F}" destId="{569A44E4-2745-4B8A-9E51-1F0B578EEE95}" srcOrd="10" destOrd="0" presId="urn:microsoft.com/office/officeart/2005/8/layout/target3"/>
    <dgm:cxn modelId="{766B78A1-666E-44AE-B4CC-6B9923B5757E}" type="presParOf" srcId="{61CDF125-0AA9-404C-BF36-202687045B9F}" destId="{1EFD8480-6BBF-4E73-9FF5-D84E2F97C6FE}" srcOrd="11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4.xml><?xml version="1.0" encoding="utf-8"?>
<dgm:dataModel xmlns:dgm="http://schemas.openxmlformats.org/drawingml/2006/diagram" xmlns:a="http://schemas.openxmlformats.org/drawingml/2006/main">
  <dgm:ptLst>
    <dgm:pt modelId="{9D0F78F9-9C76-4ABF-BB81-71E61822F6CA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39B66B95-72DD-49BD-A67E-3A2D201AF259}">
      <dgm:prSet/>
      <dgm:spPr/>
      <dgm:t>
        <a:bodyPr/>
        <a:lstStyle/>
        <a:p>
          <a:pPr rtl="0"/>
          <a:r>
            <a:rPr lang="en-US" smtClean="0"/>
            <a:t>Estimate the impact of the program on customer bills and payments.</a:t>
          </a:r>
          <a:endParaRPr lang="en-US"/>
        </a:p>
      </dgm:t>
    </dgm:pt>
    <dgm:pt modelId="{D2BE71B8-0F9A-415A-BDB1-26830CAC32BE}" type="parTrans" cxnId="{8206E10A-686D-483C-A2BF-372EC2421573}">
      <dgm:prSet/>
      <dgm:spPr/>
      <dgm:t>
        <a:bodyPr/>
        <a:lstStyle/>
        <a:p>
          <a:endParaRPr lang="en-US"/>
        </a:p>
      </dgm:t>
    </dgm:pt>
    <dgm:pt modelId="{EC26F421-3504-4322-BC15-03095975F867}" type="sibTrans" cxnId="{8206E10A-686D-483C-A2BF-372EC2421573}">
      <dgm:prSet/>
      <dgm:spPr/>
      <dgm:t>
        <a:bodyPr/>
        <a:lstStyle/>
        <a:p>
          <a:endParaRPr lang="en-US"/>
        </a:p>
      </dgm:t>
    </dgm:pt>
    <dgm:pt modelId="{93CEEAEC-B546-4143-8D6B-B22AFD669D77}">
      <dgm:prSet/>
      <dgm:spPr/>
      <dgm:t>
        <a:bodyPr/>
        <a:lstStyle/>
        <a:p>
          <a:pPr rtl="0"/>
          <a:r>
            <a:rPr lang="en-US" smtClean="0"/>
            <a:t>Examine bill affordability after client’s usage has declined.</a:t>
          </a:r>
          <a:endParaRPr lang="en-US"/>
        </a:p>
      </dgm:t>
    </dgm:pt>
    <dgm:pt modelId="{8698784C-4C3F-4715-A5E5-A97CE7F2EE13}" type="parTrans" cxnId="{C4F4EE83-743D-4CA1-988C-46BF99A746A2}">
      <dgm:prSet/>
      <dgm:spPr/>
      <dgm:t>
        <a:bodyPr/>
        <a:lstStyle/>
        <a:p>
          <a:endParaRPr lang="en-US"/>
        </a:p>
      </dgm:t>
    </dgm:pt>
    <dgm:pt modelId="{81FFFE42-CD03-4703-BEE3-A3718CBF0331}" type="sibTrans" cxnId="{C4F4EE83-743D-4CA1-988C-46BF99A746A2}">
      <dgm:prSet/>
      <dgm:spPr/>
      <dgm:t>
        <a:bodyPr/>
        <a:lstStyle/>
        <a:p>
          <a:endParaRPr lang="en-US"/>
        </a:p>
      </dgm:t>
    </dgm:pt>
    <dgm:pt modelId="{C80FC01F-178F-4227-8CA6-5A116255ACAC}" type="pres">
      <dgm:prSet presAssocID="{9D0F78F9-9C76-4ABF-BB81-71E61822F6CA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84618F6D-9656-4150-9A89-85EF7C4DAE15}" type="pres">
      <dgm:prSet presAssocID="{39B66B95-72DD-49BD-A67E-3A2D201AF259}" presName="parentText" presStyleLbl="node1" presStyleIdx="0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778B2E-6B87-4DC8-B4B9-0DFA87C9F549}" type="pres">
      <dgm:prSet presAssocID="{EC26F421-3504-4322-BC15-03095975F867}" presName="spacer" presStyleCnt="0"/>
      <dgm:spPr/>
    </dgm:pt>
    <dgm:pt modelId="{589830D3-5635-4FAF-A39A-73D3D00F4822}" type="pres">
      <dgm:prSet presAssocID="{93CEEAEC-B546-4143-8D6B-B22AFD669D77}" presName="parentText" presStyleLbl="node1" presStyleIdx="1" presStyleCnt="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94854BC-37EC-47E7-8E60-C6F5BD9867DA}" type="presOf" srcId="{9D0F78F9-9C76-4ABF-BB81-71E61822F6CA}" destId="{C80FC01F-178F-4227-8CA6-5A116255ACAC}" srcOrd="0" destOrd="0" presId="urn:microsoft.com/office/officeart/2005/8/layout/vList2"/>
    <dgm:cxn modelId="{8206E10A-686D-483C-A2BF-372EC2421573}" srcId="{9D0F78F9-9C76-4ABF-BB81-71E61822F6CA}" destId="{39B66B95-72DD-49BD-A67E-3A2D201AF259}" srcOrd="0" destOrd="0" parTransId="{D2BE71B8-0F9A-415A-BDB1-26830CAC32BE}" sibTransId="{EC26F421-3504-4322-BC15-03095975F867}"/>
    <dgm:cxn modelId="{C4F4EE83-743D-4CA1-988C-46BF99A746A2}" srcId="{9D0F78F9-9C76-4ABF-BB81-71E61822F6CA}" destId="{93CEEAEC-B546-4143-8D6B-B22AFD669D77}" srcOrd="1" destOrd="0" parTransId="{8698784C-4C3F-4715-A5E5-A97CE7F2EE13}" sibTransId="{81FFFE42-CD03-4703-BEE3-A3718CBF0331}"/>
    <dgm:cxn modelId="{5FBE50BC-291C-4092-A65A-807426EE6BD3}" type="presOf" srcId="{93CEEAEC-B546-4143-8D6B-B22AFD669D77}" destId="{589830D3-5635-4FAF-A39A-73D3D00F4822}" srcOrd="0" destOrd="0" presId="urn:microsoft.com/office/officeart/2005/8/layout/vList2"/>
    <dgm:cxn modelId="{5659A138-C674-4EB5-9AE4-93C612DD76BF}" type="presOf" srcId="{39B66B95-72DD-49BD-A67E-3A2D201AF259}" destId="{84618F6D-9656-4150-9A89-85EF7C4DAE15}" srcOrd="0" destOrd="0" presId="urn:microsoft.com/office/officeart/2005/8/layout/vList2"/>
    <dgm:cxn modelId="{690AD6AB-F552-4366-B2C3-078A21FD18C8}" type="presParOf" srcId="{C80FC01F-178F-4227-8CA6-5A116255ACAC}" destId="{84618F6D-9656-4150-9A89-85EF7C4DAE15}" srcOrd="0" destOrd="0" presId="urn:microsoft.com/office/officeart/2005/8/layout/vList2"/>
    <dgm:cxn modelId="{5A65DDE8-B325-41BC-8EB3-6CDFB5447598}" type="presParOf" srcId="{C80FC01F-178F-4227-8CA6-5A116255ACAC}" destId="{47778B2E-6B87-4DC8-B4B9-0DFA87C9F549}" srcOrd="1" destOrd="0" presId="urn:microsoft.com/office/officeart/2005/8/layout/vList2"/>
    <dgm:cxn modelId="{693781F2-3849-44A4-A5F8-5FC3167FC48F}" type="presParOf" srcId="{C80FC01F-178F-4227-8CA6-5A116255ACAC}" destId="{589830D3-5635-4FAF-A39A-73D3D00F4822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5.xml><?xml version="1.0" encoding="utf-8"?>
<dgm:dataModel xmlns:dgm="http://schemas.openxmlformats.org/drawingml/2006/diagram" xmlns:a="http://schemas.openxmlformats.org/drawingml/2006/main">
  <dgm:ptLst>
    <dgm:pt modelId="{9BFCFD12-F3D0-44EC-BA13-5FE1BBDD0685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28C7C5B8-69DE-41BE-B925-B8027C901A7C}">
      <dgm:prSet/>
      <dgm:spPr/>
      <dgm:t>
        <a:bodyPr/>
        <a:lstStyle/>
        <a:p>
          <a:pPr rtl="0"/>
          <a:r>
            <a:rPr lang="en-US" smtClean="0"/>
            <a:t>Comparison group</a:t>
          </a:r>
          <a:endParaRPr lang="en-US"/>
        </a:p>
      </dgm:t>
    </dgm:pt>
    <dgm:pt modelId="{AA7D922D-157F-4147-A6AD-A0D7A2871704}" type="parTrans" cxnId="{93BD826F-6548-4682-B046-B358A04295C4}">
      <dgm:prSet/>
      <dgm:spPr/>
      <dgm:t>
        <a:bodyPr/>
        <a:lstStyle/>
        <a:p>
          <a:endParaRPr lang="en-US"/>
        </a:p>
      </dgm:t>
    </dgm:pt>
    <dgm:pt modelId="{30BF8E95-25FD-4B2F-AFA9-BDD80F065751}" type="sibTrans" cxnId="{93BD826F-6548-4682-B046-B358A04295C4}">
      <dgm:prSet/>
      <dgm:spPr/>
      <dgm:t>
        <a:bodyPr/>
        <a:lstStyle/>
        <a:p>
          <a:endParaRPr lang="en-US"/>
        </a:p>
      </dgm:t>
    </dgm:pt>
    <dgm:pt modelId="{0D7A30F6-3140-472C-B5B9-67E47AC0C227}">
      <dgm:prSet/>
      <dgm:spPr/>
      <dgm:t>
        <a:bodyPr/>
        <a:lstStyle/>
        <a:p>
          <a:pPr rtl="0"/>
          <a:r>
            <a:rPr lang="en-US" smtClean="0"/>
            <a:t>Changes in assistance payments</a:t>
          </a:r>
          <a:endParaRPr lang="en-US"/>
        </a:p>
      </dgm:t>
    </dgm:pt>
    <dgm:pt modelId="{5C5F6D56-DED4-437F-97EB-09DD0BE28E95}" type="parTrans" cxnId="{0C439E21-381A-4F5B-BC04-68541B277155}">
      <dgm:prSet/>
      <dgm:spPr/>
      <dgm:t>
        <a:bodyPr/>
        <a:lstStyle/>
        <a:p>
          <a:endParaRPr lang="en-US"/>
        </a:p>
      </dgm:t>
    </dgm:pt>
    <dgm:pt modelId="{C48E6070-FA6F-4B61-808B-84BA6E669FA3}" type="sibTrans" cxnId="{0C439E21-381A-4F5B-BC04-68541B277155}">
      <dgm:prSet/>
      <dgm:spPr/>
      <dgm:t>
        <a:bodyPr/>
        <a:lstStyle/>
        <a:p>
          <a:endParaRPr lang="en-US"/>
        </a:p>
      </dgm:t>
    </dgm:pt>
    <dgm:pt modelId="{1E9EC755-71EA-4C07-BC0A-105C94EF0F72}">
      <dgm:prSet/>
      <dgm:spPr/>
      <dgm:t>
        <a:bodyPr/>
        <a:lstStyle/>
        <a:p>
          <a:pPr rtl="0"/>
          <a:r>
            <a:rPr lang="en-US" smtClean="0"/>
            <a:t>Energy burden analysis</a:t>
          </a:r>
          <a:endParaRPr lang="en-US"/>
        </a:p>
      </dgm:t>
    </dgm:pt>
    <dgm:pt modelId="{513947A6-8CA7-41C5-8212-6A8749A86B1D}" type="parTrans" cxnId="{63E73721-3821-4A56-9319-D5024FA6AB0C}">
      <dgm:prSet/>
      <dgm:spPr/>
      <dgm:t>
        <a:bodyPr/>
        <a:lstStyle/>
        <a:p>
          <a:endParaRPr lang="en-US"/>
        </a:p>
      </dgm:t>
    </dgm:pt>
    <dgm:pt modelId="{B67BB048-B2AB-4EC2-8D87-9AB1385B2F89}" type="sibTrans" cxnId="{63E73721-3821-4A56-9319-D5024FA6AB0C}">
      <dgm:prSet/>
      <dgm:spPr/>
      <dgm:t>
        <a:bodyPr/>
        <a:lstStyle/>
        <a:p>
          <a:endParaRPr lang="en-US"/>
        </a:p>
      </dgm:t>
    </dgm:pt>
    <dgm:pt modelId="{5BA36D92-058E-4206-B5AE-15F12F1797B8}" type="pres">
      <dgm:prSet presAssocID="{9BFCFD12-F3D0-44EC-BA13-5FE1BBDD0685}" presName="Name0" presStyleCnt="0">
        <dgm:presLayoutVars>
          <dgm:chPref val="3"/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4D0B2596-177A-41CE-B579-306C4D391E1E}" type="pres">
      <dgm:prSet presAssocID="{28C7C5B8-69DE-41BE-B925-B8027C901A7C}" presName="horFlow" presStyleCnt="0"/>
      <dgm:spPr/>
    </dgm:pt>
    <dgm:pt modelId="{FB497A61-0212-42C8-AF57-A4481E685C29}" type="pres">
      <dgm:prSet presAssocID="{28C7C5B8-69DE-41BE-B925-B8027C901A7C}" presName="bigChev" presStyleLbl="node1" presStyleIdx="0" presStyleCnt="3"/>
      <dgm:spPr/>
      <dgm:t>
        <a:bodyPr/>
        <a:lstStyle/>
        <a:p>
          <a:endParaRPr lang="en-US"/>
        </a:p>
      </dgm:t>
    </dgm:pt>
    <dgm:pt modelId="{9E2A8720-5427-4A46-87AE-45C84A19A9ED}" type="pres">
      <dgm:prSet presAssocID="{28C7C5B8-69DE-41BE-B925-B8027C901A7C}" presName="vSp" presStyleCnt="0"/>
      <dgm:spPr/>
    </dgm:pt>
    <dgm:pt modelId="{F1F282B6-F15C-464D-A1CD-BF24499FECAE}" type="pres">
      <dgm:prSet presAssocID="{0D7A30F6-3140-472C-B5B9-67E47AC0C227}" presName="horFlow" presStyleCnt="0"/>
      <dgm:spPr/>
    </dgm:pt>
    <dgm:pt modelId="{74590EAD-3A9F-416A-A4F0-B6E1DAE76618}" type="pres">
      <dgm:prSet presAssocID="{0D7A30F6-3140-472C-B5B9-67E47AC0C227}" presName="bigChev" presStyleLbl="node1" presStyleIdx="1" presStyleCnt="3"/>
      <dgm:spPr/>
      <dgm:t>
        <a:bodyPr/>
        <a:lstStyle/>
        <a:p>
          <a:endParaRPr lang="en-US"/>
        </a:p>
      </dgm:t>
    </dgm:pt>
    <dgm:pt modelId="{889BB81A-5677-4334-8CAF-9B1599888EEB}" type="pres">
      <dgm:prSet presAssocID="{0D7A30F6-3140-472C-B5B9-67E47AC0C227}" presName="vSp" presStyleCnt="0"/>
      <dgm:spPr/>
    </dgm:pt>
    <dgm:pt modelId="{3E3D79F2-FF95-49E6-8C40-6F98BE8972E6}" type="pres">
      <dgm:prSet presAssocID="{1E9EC755-71EA-4C07-BC0A-105C94EF0F72}" presName="horFlow" presStyleCnt="0"/>
      <dgm:spPr/>
    </dgm:pt>
    <dgm:pt modelId="{E9A1F070-9F08-4FC9-8A36-07B276083D0F}" type="pres">
      <dgm:prSet presAssocID="{1E9EC755-71EA-4C07-BC0A-105C94EF0F72}" presName="bigChev" presStyleLbl="node1" presStyleIdx="2" presStyleCnt="3"/>
      <dgm:spPr/>
      <dgm:t>
        <a:bodyPr/>
        <a:lstStyle/>
        <a:p>
          <a:endParaRPr lang="en-US"/>
        </a:p>
      </dgm:t>
    </dgm:pt>
  </dgm:ptLst>
  <dgm:cxnLst>
    <dgm:cxn modelId="{63E73721-3821-4A56-9319-D5024FA6AB0C}" srcId="{9BFCFD12-F3D0-44EC-BA13-5FE1BBDD0685}" destId="{1E9EC755-71EA-4C07-BC0A-105C94EF0F72}" srcOrd="2" destOrd="0" parTransId="{513947A6-8CA7-41C5-8212-6A8749A86B1D}" sibTransId="{B67BB048-B2AB-4EC2-8D87-9AB1385B2F89}"/>
    <dgm:cxn modelId="{9BA9D421-06ED-4B09-B3E5-86121A3CDCF6}" type="presOf" srcId="{9BFCFD12-F3D0-44EC-BA13-5FE1BBDD0685}" destId="{5BA36D92-058E-4206-B5AE-15F12F1797B8}" srcOrd="0" destOrd="0" presId="urn:microsoft.com/office/officeart/2005/8/layout/lProcess3"/>
    <dgm:cxn modelId="{59EF9227-7C8A-4A90-AC57-4F3F40857B3B}" type="presOf" srcId="{0D7A30F6-3140-472C-B5B9-67E47AC0C227}" destId="{74590EAD-3A9F-416A-A4F0-B6E1DAE76618}" srcOrd="0" destOrd="0" presId="urn:microsoft.com/office/officeart/2005/8/layout/lProcess3"/>
    <dgm:cxn modelId="{1B6DFCBC-F72F-44BE-9A06-C27DCED30F31}" type="presOf" srcId="{1E9EC755-71EA-4C07-BC0A-105C94EF0F72}" destId="{E9A1F070-9F08-4FC9-8A36-07B276083D0F}" srcOrd="0" destOrd="0" presId="urn:microsoft.com/office/officeart/2005/8/layout/lProcess3"/>
    <dgm:cxn modelId="{93BD826F-6548-4682-B046-B358A04295C4}" srcId="{9BFCFD12-F3D0-44EC-BA13-5FE1BBDD0685}" destId="{28C7C5B8-69DE-41BE-B925-B8027C901A7C}" srcOrd="0" destOrd="0" parTransId="{AA7D922D-157F-4147-A6AD-A0D7A2871704}" sibTransId="{30BF8E95-25FD-4B2F-AFA9-BDD80F065751}"/>
    <dgm:cxn modelId="{321310C2-EF31-4ACA-B75B-A21765AC4AB7}" type="presOf" srcId="{28C7C5B8-69DE-41BE-B925-B8027C901A7C}" destId="{FB497A61-0212-42C8-AF57-A4481E685C29}" srcOrd="0" destOrd="0" presId="urn:microsoft.com/office/officeart/2005/8/layout/lProcess3"/>
    <dgm:cxn modelId="{0C439E21-381A-4F5B-BC04-68541B277155}" srcId="{9BFCFD12-F3D0-44EC-BA13-5FE1BBDD0685}" destId="{0D7A30F6-3140-472C-B5B9-67E47AC0C227}" srcOrd="1" destOrd="0" parTransId="{5C5F6D56-DED4-437F-97EB-09DD0BE28E95}" sibTransId="{C48E6070-FA6F-4B61-808B-84BA6E669FA3}"/>
    <dgm:cxn modelId="{E1F2684A-1641-4A1B-9F11-D68327433139}" type="presParOf" srcId="{5BA36D92-058E-4206-B5AE-15F12F1797B8}" destId="{4D0B2596-177A-41CE-B579-306C4D391E1E}" srcOrd="0" destOrd="0" presId="urn:microsoft.com/office/officeart/2005/8/layout/lProcess3"/>
    <dgm:cxn modelId="{910E9EA0-C5B4-4D6B-81BC-A2307F17840B}" type="presParOf" srcId="{4D0B2596-177A-41CE-B579-306C4D391E1E}" destId="{FB497A61-0212-42C8-AF57-A4481E685C29}" srcOrd="0" destOrd="0" presId="urn:microsoft.com/office/officeart/2005/8/layout/lProcess3"/>
    <dgm:cxn modelId="{8A67D4B1-B93D-44E1-8301-DD391213C7C8}" type="presParOf" srcId="{5BA36D92-058E-4206-B5AE-15F12F1797B8}" destId="{9E2A8720-5427-4A46-87AE-45C84A19A9ED}" srcOrd="1" destOrd="0" presId="urn:microsoft.com/office/officeart/2005/8/layout/lProcess3"/>
    <dgm:cxn modelId="{50FE1C9D-EB01-4E57-BC4B-25EB75C89294}" type="presParOf" srcId="{5BA36D92-058E-4206-B5AE-15F12F1797B8}" destId="{F1F282B6-F15C-464D-A1CD-BF24499FECAE}" srcOrd="2" destOrd="0" presId="urn:microsoft.com/office/officeart/2005/8/layout/lProcess3"/>
    <dgm:cxn modelId="{0CAB43CD-569A-4526-BFAE-C2CE81BA6002}" type="presParOf" srcId="{F1F282B6-F15C-464D-A1CD-BF24499FECAE}" destId="{74590EAD-3A9F-416A-A4F0-B6E1DAE76618}" srcOrd="0" destOrd="0" presId="urn:microsoft.com/office/officeart/2005/8/layout/lProcess3"/>
    <dgm:cxn modelId="{77881587-B866-42B1-9244-70107664C403}" type="presParOf" srcId="{5BA36D92-058E-4206-B5AE-15F12F1797B8}" destId="{889BB81A-5677-4334-8CAF-9B1599888EEB}" srcOrd="3" destOrd="0" presId="urn:microsoft.com/office/officeart/2005/8/layout/lProcess3"/>
    <dgm:cxn modelId="{50B071A3-4BB8-44E8-9573-836CA83939C5}" type="presParOf" srcId="{5BA36D92-058E-4206-B5AE-15F12F1797B8}" destId="{3E3D79F2-FF95-49E6-8C40-6F98BE8972E6}" srcOrd="4" destOrd="0" presId="urn:microsoft.com/office/officeart/2005/8/layout/lProcess3"/>
    <dgm:cxn modelId="{4074EF29-0E13-4B0C-B764-8CC07C5C5607}" type="presParOf" srcId="{3E3D79F2-FF95-49E6-8C40-6F98BE8972E6}" destId="{E9A1F070-9F08-4FC9-8A36-07B276083D0F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6.xml><?xml version="1.0" encoding="utf-8"?>
<dgm:dataModel xmlns:dgm="http://schemas.openxmlformats.org/drawingml/2006/diagram" xmlns:a="http://schemas.openxmlformats.org/drawingml/2006/main">
  <dgm:ptLst>
    <dgm:pt modelId="{C15E3760-E212-4F17-BD68-248AF39AE71F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3E6472-B1DB-4774-B7CB-68C0D811DB55}">
      <dgm:prSet/>
      <dgm:spPr/>
      <dgm:t>
        <a:bodyPr/>
        <a:lstStyle/>
        <a:p>
          <a:pPr rtl="0"/>
          <a:r>
            <a:rPr lang="en-US" dirty="0" smtClean="0"/>
            <a:t>Determine program impact on economic activity</a:t>
          </a:r>
          <a:endParaRPr lang="en-US" dirty="0"/>
        </a:p>
      </dgm:t>
    </dgm:pt>
    <dgm:pt modelId="{C9004800-ED24-41AD-BF38-00DF05D77CAC}" type="parTrans" cxnId="{376B347A-703A-491D-B4F9-EE0C5589C54C}">
      <dgm:prSet/>
      <dgm:spPr/>
      <dgm:t>
        <a:bodyPr/>
        <a:lstStyle/>
        <a:p>
          <a:endParaRPr lang="en-US"/>
        </a:p>
      </dgm:t>
    </dgm:pt>
    <dgm:pt modelId="{B8DC6289-2B68-41FF-832D-0CA0CB758B64}" type="sibTrans" cxnId="{376B347A-703A-491D-B4F9-EE0C5589C54C}">
      <dgm:prSet/>
      <dgm:spPr/>
      <dgm:t>
        <a:bodyPr/>
        <a:lstStyle/>
        <a:p>
          <a:endParaRPr lang="en-US"/>
        </a:p>
      </dgm:t>
    </dgm:pt>
    <dgm:pt modelId="{F91D4966-4178-4060-B8AA-417BEE2CEDFB}">
      <dgm:prSet/>
      <dgm:spPr/>
      <dgm:t>
        <a:bodyPr/>
        <a:lstStyle/>
        <a:p>
          <a:pPr rtl="0"/>
          <a:r>
            <a:rPr lang="en-US" dirty="0" smtClean="0"/>
            <a:t>Determine program impact on job creation </a:t>
          </a:r>
          <a:endParaRPr lang="en-US" dirty="0"/>
        </a:p>
      </dgm:t>
    </dgm:pt>
    <dgm:pt modelId="{CF6EFE2F-146F-427F-8FD6-63378755D454}" type="parTrans" cxnId="{4CC43FD2-7C9E-4F4C-83DD-6A3A8757D084}">
      <dgm:prSet/>
      <dgm:spPr/>
      <dgm:t>
        <a:bodyPr/>
        <a:lstStyle/>
        <a:p>
          <a:endParaRPr lang="en-US"/>
        </a:p>
      </dgm:t>
    </dgm:pt>
    <dgm:pt modelId="{2EF26B3F-F4A9-4FB4-A2A7-1972BFA0033E}" type="sibTrans" cxnId="{4CC43FD2-7C9E-4F4C-83DD-6A3A8757D084}">
      <dgm:prSet/>
      <dgm:spPr/>
      <dgm:t>
        <a:bodyPr/>
        <a:lstStyle/>
        <a:p>
          <a:endParaRPr lang="en-US"/>
        </a:p>
      </dgm:t>
    </dgm:pt>
    <dgm:pt modelId="{EE8B3AFB-F20C-41B1-9D3B-0FA87BC16FEF}" type="pres">
      <dgm:prSet presAssocID="{C15E3760-E212-4F17-BD68-248AF39AE71F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17A73042-9465-4473-BC5D-B6B1DBE77065}" type="pres">
      <dgm:prSet presAssocID="{C15E3760-E212-4F17-BD68-248AF39AE71F}" presName="arrow" presStyleLbl="bgShp" presStyleIdx="0" presStyleCnt="1"/>
      <dgm:spPr/>
    </dgm:pt>
    <dgm:pt modelId="{0E523C8D-217E-4ECF-B267-E777275A6CA1}" type="pres">
      <dgm:prSet presAssocID="{C15E3760-E212-4F17-BD68-248AF39AE71F}" presName="linearProcess" presStyleCnt="0"/>
      <dgm:spPr/>
    </dgm:pt>
    <dgm:pt modelId="{7FEF5BDE-59AC-433E-AF23-AC41F91AF266}" type="pres">
      <dgm:prSet presAssocID="{443E6472-B1DB-4774-B7CB-68C0D811DB55}" presName="textNode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52C28CF-06B8-4BB6-9E6A-BB35C2D46E3E}" type="pres">
      <dgm:prSet presAssocID="{B8DC6289-2B68-41FF-832D-0CA0CB758B64}" presName="sibTrans" presStyleCnt="0"/>
      <dgm:spPr/>
    </dgm:pt>
    <dgm:pt modelId="{F7508C9E-6B79-4C5F-BDFC-39CCF13E1BE7}" type="pres">
      <dgm:prSet presAssocID="{F91D4966-4178-4060-B8AA-417BEE2CEDFB}" presName="textNode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7EB33FC-0353-43FF-B589-9EBAD8D226F2}" type="presOf" srcId="{C15E3760-E212-4F17-BD68-248AF39AE71F}" destId="{EE8B3AFB-F20C-41B1-9D3B-0FA87BC16FEF}" srcOrd="0" destOrd="0" presId="urn:microsoft.com/office/officeart/2005/8/layout/hProcess9"/>
    <dgm:cxn modelId="{376B347A-703A-491D-B4F9-EE0C5589C54C}" srcId="{C15E3760-E212-4F17-BD68-248AF39AE71F}" destId="{443E6472-B1DB-4774-B7CB-68C0D811DB55}" srcOrd="0" destOrd="0" parTransId="{C9004800-ED24-41AD-BF38-00DF05D77CAC}" sibTransId="{B8DC6289-2B68-41FF-832D-0CA0CB758B64}"/>
    <dgm:cxn modelId="{5B0C020E-1351-40F7-947A-3F78E961F278}" type="presOf" srcId="{443E6472-B1DB-4774-B7CB-68C0D811DB55}" destId="{7FEF5BDE-59AC-433E-AF23-AC41F91AF266}" srcOrd="0" destOrd="0" presId="urn:microsoft.com/office/officeart/2005/8/layout/hProcess9"/>
    <dgm:cxn modelId="{4CC43FD2-7C9E-4F4C-83DD-6A3A8757D084}" srcId="{C15E3760-E212-4F17-BD68-248AF39AE71F}" destId="{F91D4966-4178-4060-B8AA-417BEE2CEDFB}" srcOrd="1" destOrd="0" parTransId="{CF6EFE2F-146F-427F-8FD6-63378755D454}" sibTransId="{2EF26B3F-F4A9-4FB4-A2A7-1972BFA0033E}"/>
    <dgm:cxn modelId="{FF986F4A-10CB-4824-98E2-21B28C0D5A05}" type="presOf" srcId="{F91D4966-4178-4060-B8AA-417BEE2CEDFB}" destId="{F7508C9E-6B79-4C5F-BDFC-39CCF13E1BE7}" srcOrd="0" destOrd="0" presId="urn:microsoft.com/office/officeart/2005/8/layout/hProcess9"/>
    <dgm:cxn modelId="{E692B4D1-A79F-494D-AA73-4FE7B9461A6B}" type="presParOf" srcId="{EE8B3AFB-F20C-41B1-9D3B-0FA87BC16FEF}" destId="{17A73042-9465-4473-BC5D-B6B1DBE77065}" srcOrd="0" destOrd="0" presId="urn:microsoft.com/office/officeart/2005/8/layout/hProcess9"/>
    <dgm:cxn modelId="{AAFA8BED-8760-4631-8DB0-E2D79FCEAB0C}" type="presParOf" srcId="{EE8B3AFB-F20C-41B1-9D3B-0FA87BC16FEF}" destId="{0E523C8D-217E-4ECF-B267-E777275A6CA1}" srcOrd="1" destOrd="0" presId="urn:microsoft.com/office/officeart/2005/8/layout/hProcess9"/>
    <dgm:cxn modelId="{F8355B72-2A86-4732-A8EA-061D4E4AD571}" type="presParOf" srcId="{0E523C8D-217E-4ECF-B267-E777275A6CA1}" destId="{7FEF5BDE-59AC-433E-AF23-AC41F91AF266}" srcOrd="0" destOrd="0" presId="urn:microsoft.com/office/officeart/2005/8/layout/hProcess9"/>
    <dgm:cxn modelId="{AD74E18E-F6FE-485D-8DC5-307E1CC7E4E9}" type="presParOf" srcId="{0E523C8D-217E-4ECF-B267-E777275A6CA1}" destId="{C52C28CF-06B8-4BB6-9E6A-BB35C2D46E3E}" srcOrd="1" destOrd="0" presId="urn:microsoft.com/office/officeart/2005/8/layout/hProcess9"/>
    <dgm:cxn modelId="{116654AE-9318-42CB-A6F9-3E923A1B166F}" type="presParOf" srcId="{0E523C8D-217E-4ECF-B267-E777275A6CA1}" destId="{F7508C9E-6B79-4C5F-BDFC-39CCF13E1BE7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7.xml><?xml version="1.0" encoding="utf-8"?>
<dgm:dataModel xmlns:dgm="http://schemas.openxmlformats.org/drawingml/2006/diagram" xmlns:a="http://schemas.openxmlformats.org/drawingml/2006/main">
  <dgm:ptLst>
    <dgm:pt modelId="{FB6A1CDB-B1CC-4E06-AC89-0D62B2F6CFBE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279BB30E-79B8-42D2-8887-10E89AED874E}">
      <dgm:prSet/>
      <dgm:spPr/>
      <dgm:t>
        <a:bodyPr/>
        <a:lstStyle/>
        <a:p>
          <a:pPr rtl="0"/>
          <a:r>
            <a:rPr lang="en-US" smtClean="0"/>
            <a:t>Ohio Electric Partnership Program example – impact of expenditure of state funds.</a:t>
          </a:r>
          <a:endParaRPr lang="en-US"/>
        </a:p>
      </dgm:t>
    </dgm:pt>
    <dgm:pt modelId="{D23247C1-D41B-4065-A2C9-1D2DD5DEAA02}" type="parTrans" cxnId="{F2E02E89-BFB6-4C2C-9CF5-1D9A020CB970}">
      <dgm:prSet/>
      <dgm:spPr/>
      <dgm:t>
        <a:bodyPr/>
        <a:lstStyle/>
        <a:p>
          <a:endParaRPr lang="en-US"/>
        </a:p>
      </dgm:t>
    </dgm:pt>
    <dgm:pt modelId="{937DFAF9-0AB5-48C0-A488-D72B5A89E7ED}" type="sibTrans" cxnId="{F2E02E89-BFB6-4C2C-9CF5-1D9A020CB970}">
      <dgm:prSet/>
      <dgm:spPr/>
      <dgm:t>
        <a:bodyPr/>
        <a:lstStyle/>
        <a:p>
          <a:endParaRPr lang="en-US"/>
        </a:p>
      </dgm:t>
    </dgm:pt>
    <dgm:pt modelId="{63A49EEF-CBE1-4CB8-9CA8-E801631C3425}">
      <dgm:prSet/>
      <dgm:spPr/>
      <dgm:t>
        <a:bodyPr/>
        <a:lstStyle/>
        <a:p>
          <a:pPr rtl="0"/>
          <a:r>
            <a:rPr lang="en-US" smtClean="0"/>
            <a:t>If Ohio was not spending State funds on the EPP, these funds would be used to subsidize electric bills.</a:t>
          </a:r>
          <a:endParaRPr lang="en-US"/>
        </a:p>
      </dgm:t>
    </dgm:pt>
    <dgm:pt modelId="{F746849D-F8F6-419D-BC94-65020D26AF1D}" type="parTrans" cxnId="{9E638BCD-E62B-4516-A066-6D0266E778BB}">
      <dgm:prSet/>
      <dgm:spPr/>
      <dgm:t>
        <a:bodyPr/>
        <a:lstStyle/>
        <a:p>
          <a:endParaRPr lang="en-US"/>
        </a:p>
      </dgm:t>
    </dgm:pt>
    <dgm:pt modelId="{05B27BEF-A7C7-4B85-81A3-AEF491BFCCDE}" type="sibTrans" cxnId="{9E638BCD-E62B-4516-A066-6D0266E778BB}">
      <dgm:prSet/>
      <dgm:spPr/>
      <dgm:t>
        <a:bodyPr/>
        <a:lstStyle/>
        <a:p>
          <a:endParaRPr lang="en-US"/>
        </a:p>
      </dgm:t>
    </dgm:pt>
    <dgm:pt modelId="{1FD4BCC2-DCC1-4BAD-A7DF-504F4C037DA8}">
      <dgm:prSet/>
      <dgm:spPr/>
      <dgm:t>
        <a:bodyPr/>
        <a:lstStyle/>
        <a:p>
          <a:pPr rtl="0"/>
          <a:r>
            <a:rPr lang="en-US" smtClean="0"/>
            <a:t>Expenditures on energy conservation have a greater impact on the economy than expenditures on electricity.</a:t>
          </a:r>
          <a:endParaRPr lang="en-US"/>
        </a:p>
      </dgm:t>
    </dgm:pt>
    <dgm:pt modelId="{868EABC7-8B1C-49DE-BEF1-5D4D803B9FF7}" type="parTrans" cxnId="{34677286-C106-46E1-88BA-AD7C8E077FC5}">
      <dgm:prSet/>
      <dgm:spPr/>
      <dgm:t>
        <a:bodyPr/>
        <a:lstStyle/>
        <a:p>
          <a:endParaRPr lang="en-US"/>
        </a:p>
      </dgm:t>
    </dgm:pt>
    <dgm:pt modelId="{5F4A6DD3-C1F1-4FB3-817A-58A17D427EE7}" type="sibTrans" cxnId="{34677286-C106-46E1-88BA-AD7C8E077FC5}">
      <dgm:prSet/>
      <dgm:spPr/>
      <dgm:t>
        <a:bodyPr/>
        <a:lstStyle/>
        <a:p>
          <a:endParaRPr lang="en-US"/>
        </a:p>
      </dgm:t>
    </dgm:pt>
    <dgm:pt modelId="{1488D154-21A5-4373-B6A1-38298C9147A8}">
      <dgm:prSet/>
      <dgm:spPr/>
      <dgm:t>
        <a:bodyPr/>
        <a:lstStyle/>
        <a:p>
          <a:pPr rtl="0"/>
          <a:r>
            <a:rPr lang="en-US" smtClean="0"/>
            <a:t>A larger fraction of expenditures on energy conservation are spent inside the state.</a:t>
          </a:r>
          <a:endParaRPr lang="en-US"/>
        </a:p>
      </dgm:t>
    </dgm:pt>
    <dgm:pt modelId="{01093870-4C28-4DEE-9E3A-6C7328432DD3}" type="parTrans" cxnId="{9792D8D6-238F-4530-81BD-EEC62195CB85}">
      <dgm:prSet/>
      <dgm:spPr/>
      <dgm:t>
        <a:bodyPr/>
        <a:lstStyle/>
        <a:p>
          <a:endParaRPr lang="en-US"/>
        </a:p>
      </dgm:t>
    </dgm:pt>
    <dgm:pt modelId="{66F8F8EB-9B41-4DA5-9CF4-03CC35D08F2B}" type="sibTrans" cxnId="{9792D8D6-238F-4530-81BD-EEC62195CB85}">
      <dgm:prSet/>
      <dgm:spPr/>
      <dgm:t>
        <a:bodyPr/>
        <a:lstStyle/>
        <a:p>
          <a:endParaRPr lang="en-US"/>
        </a:p>
      </dgm:t>
    </dgm:pt>
    <dgm:pt modelId="{6C06B062-3921-4149-BD14-041004947B4D}">
      <dgm:prSet/>
      <dgm:spPr/>
      <dgm:t>
        <a:bodyPr/>
        <a:lstStyle/>
        <a:p>
          <a:pPr rtl="0"/>
          <a:r>
            <a:rPr lang="en-US" dirty="0" smtClean="0"/>
            <a:t>Energy conservation work is more labor intensive than electricity production.</a:t>
          </a:r>
          <a:endParaRPr lang="en-US" dirty="0"/>
        </a:p>
      </dgm:t>
    </dgm:pt>
    <dgm:pt modelId="{303778F8-9506-4CB5-B494-2F628B485430}" type="parTrans" cxnId="{366CD28D-C4E9-43F2-8410-413426C58BCE}">
      <dgm:prSet/>
      <dgm:spPr/>
      <dgm:t>
        <a:bodyPr/>
        <a:lstStyle/>
        <a:p>
          <a:endParaRPr lang="en-US"/>
        </a:p>
      </dgm:t>
    </dgm:pt>
    <dgm:pt modelId="{D3A3321F-702B-4136-A20B-2E1DA2A89710}" type="sibTrans" cxnId="{366CD28D-C4E9-43F2-8410-413426C58BCE}">
      <dgm:prSet/>
      <dgm:spPr/>
      <dgm:t>
        <a:bodyPr/>
        <a:lstStyle/>
        <a:p>
          <a:endParaRPr lang="en-US"/>
        </a:p>
      </dgm:t>
    </dgm:pt>
    <dgm:pt modelId="{D9BA8E2E-31B0-4C87-AA27-C7F3E68BADB4}" type="pres">
      <dgm:prSet presAssocID="{FB6A1CDB-B1CC-4E06-AC89-0D62B2F6CFBE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69BE1B8-E606-406E-B05E-0486BD13EA48}" type="pres">
      <dgm:prSet presAssocID="{279BB30E-79B8-42D2-8887-10E89AED874E}" presName="parentText" presStyleLbl="node1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4E3DCEC-6E67-4627-8337-D5ACDE5B01C3}" type="pres">
      <dgm:prSet presAssocID="{937DFAF9-0AB5-48C0-A488-D72B5A89E7ED}" presName="spacer" presStyleCnt="0"/>
      <dgm:spPr/>
    </dgm:pt>
    <dgm:pt modelId="{D539FDCA-376B-419A-AEB3-BC683FD379BB}" type="pres">
      <dgm:prSet presAssocID="{63A49EEF-CBE1-4CB8-9CA8-E801631C3425}" presName="parentText" presStyleLbl="node1" presStyleIdx="1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B03DDE4-6907-4E36-A892-BAB2C0E5B87C}" type="pres">
      <dgm:prSet presAssocID="{05B27BEF-A7C7-4B85-81A3-AEF491BFCCDE}" presName="spacer" presStyleCnt="0"/>
      <dgm:spPr/>
    </dgm:pt>
    <dgm:pt modelId="{F21E4AD6-0C02-439F-ACF8-D78C0FEE429D}" type="pres">
      <dgm:prSet presAssocID="{1FD4BCC2-DCC1-4BAD-A7DF-504F4C037DA8}" presName="parentText" presStyleLbl="node1" presStyleIdx="2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1048621-B7F3-4C15-9D24-790891986A69}" type="pres">
      <dgm:prSet presAssocID="{1FD4BCC2-DCC1-4BAD-A7DF-504F4C037DA8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C797E1F-2997-41DF-AAE3-A23AC1361E4C}" type="presOf" srcId="{1FD4BCC2-DCC1-4BAD-A7DF-504F4C037DA8}" destId="{F21E4AD6-0C02-439F-ACF8-D78C0FEE429D}" srcOrd="0" destOrd="0" presId="urn:microsoft.com/office/officeart/2005/8/layout/vList2"/>
    <dgm:cxn modelId="{366CD28D-C4E9-43F2-8410-413426C58BCE}" srcId="{1FD4BCC2-DCC1-4BAD-A7DF-504F4C037DA8}" destId="{6C06B062-3921-4149-BD14-041004947B4D}" srcOrd="1" destOrd="0" parTransId="{303778F8-9506-4CB5-B494-2F628B485430}" sibTransId="{D3A3321F-702B-4136-A20B-2E1DA2A89710}"/>
    <dgm:cxn modelId="{8F04939D-2AB6-4504-9971-05C6D014125F}" type="presOf" srcId="{63A49EEF-CBE1-4CB8-9CA8-E801631C3425}" destId="{D539FDCA-376B-419A-AEB3-BC683FD379BB}" srcOrd="0" destOrd="0" presId="urn:microsoft.com/office/officeart/2005/8/layout/vList2"/>
    <dgm:cxn modelId="{9792D8D6-238F-4530-81BD-EEC62195CB85}" srcId="{1FD4BCC2-DCC1-4BAD-A7DF-504F4C037DA8}" destId="{1488D154-21A5-4373-B6A1-38298C9147A8}" srcOrd="0" destOrd="0" parTransId="{01093870-4C28-4DEE-9E3A-6C7328432DD3}" sibTransId="{66F8F8EB-9B41-4DA5-9CF4-03CC35D08F2B}"/>
    <dgm:cxn modelId="{9A4D638B-7B0B-4109-8482-8CAAFCCBCF6C}" type="presOf" srcId="{FB6A1CDB-B1CC-4E06-AC89-0D62B2F6CFBE}" destId="{D9BA8E2E-31B0-4C87-AA27-C7F3E68BADB4}" srcOrd="0" destOrd="0" presId="urn:microsoft.com/office/officeart/2005/8/layout/vList2"/>
    <dgm:cxn modelId="{9E638BCD-E62B-4516-A066-6D0266E778BB}" srcId="{FB6A1CDB-B1CC-4E06-AC89-0D62B2F6CFBE}" destId="{63A49EEF-CBE1-4CB8-9CA8-E801631C3425}" srcOrd="1" destOrd="0" parTransId="{F746849D-F8F6-419D-BC94-65020D26AF1D}" sibTransId="{05B27BEF-A7C7-4B85-81A3-AEF491BFCCDE}"/>
    <dgm:cxn modelId="{27D1CA5E-3342-4ABB-AA14-BB6C6708AEAB}" type="presOf" srcId="{279BB30E-79B8-42D2-8887-10E89AED874E}" destId="{F69BE1B8-E606-406E-B05E-0486BD13EA48}" srcOrd="0" destOrd="0" presId="urn:microsoft.com/office/officeart/2005/8/layout/vList2"/>
    <dgm:cxn modelId="{23CAE241-0E86-466F-8B36-207E7BFC6A9D}" type="presOf" srcId="{6C06B062-3921-4149-BD14-041004947B4D}" destId="{11048621-B7F3-4C15-9D24-790891986A69}" srcOrd="0" destOrd="1" presId="urn:microsoft.com/office/officeart/2005/8/layout/vList2"/>
    <dgm:cxn modelId="{34677286-C106-46E1-88BA-AD7C8E077FC5}" srcId="{FB6A1CDB-B1CC-4E06-AC89-0D62B2F6CFBE}" destId="{1FD4BCC2-DCC1-4BAD-A7DF-504F4C037DA8}" srcOrd="2" destOrd="0" parTransId="{868EABC7-8B1C-49DE-BEF1-5D4D803B9FF7}" sibTransId="{5F4A6DD3-C1F1-4FB3-817A-58A17D427EE7}"/>
    <dgm:cxn modelId="{ED264AEE-1899-420E-8203-F47E8FB57805}" type="presOf" srcId="{1488D154-21A5-4373-B6A1-38298C9147A8}" destId="{11048621-B7F3-4C15-9D24-790891986A69}" srcOrd="0" destOrd="0" presId="urn:microsoft.com/office/officeart/2005/8/layout/vList2"/>
    <dgm:cxn modelId="{F2E02E89-BFB6-4C2C-9CF5-1D9A020CB970}" srcId="{FB6A1CDB-B1CC-4E06-AC89-0D62B2F6CFBE}" destId="{279BB30E-79B8-42D2-8887-10E89AED874E}" srcOrd="0" destOrd="0" parTransId="{D23247C1-D41B-4065-A2C9-1D2DD5DEAA02}" sibTransId="{937DFAF9-0AB5-48C0-A488-D72B5A89E7ED}"/>
    <dgm:cxn modelId="{6CB5390B-C61F-41B6-B92C-A4736D672130}" type="presParOf" srcId="{D9BA8E2E-31B0-4C87-AA27-C7F3E68BADB4}" destId="{F69BE1B8-E606-406E-B05E-0486BD13EA48}" srcOrd="0" destOrd="0" presId="urn:microsoft.com/office/officeart/2005/8/layout/vList2"/>
    <dgm:cxn modelId="{0B024BBF-A9CE-423A-8F4D-F7B42DDA9061}" type="presParOf" srcId="{D9BA8E2E-31B0-4C87-AA27-C7F3E68BADB4}" destId="{E4E3DCEC-6E67-4627-8337-D5ACDE5B01C3}" srcOrd="1" destOrd="0" presId="urn:microsoft.com/office/officeart/2005/8/layout/vList2"/>
    <dgm:cxn modelId="{8BEF18B9-0217-4F84-A12F-BF6CD1007775}" type="presParOf" srcId="{D9BA8E2E-31B0-4C87-AA27-C7F3E68BADB4}" destId="{D539FDCA-376B-419A-AEB3-BC683FD379BB}" srcOrd="2" destOrd="0" presId="urn:microsoft.com/office/officeart/2005/8/layout/vList2"/>
    <dgm:cxn modelId="{DA3FC393-F6B0-4C85-BAD3-FF04D749498A}" type="presParOf" srcId="{D9BA8E2E-31B0-4C87-AA27-C7F3E68BADB4}" destId="{EB03DDE4-6907-4E36-A892-BAB2C0E5B87C}" srcOrd="3" destOrd="0" presId="urn:microsoft.com/office/officeart/2005/8/layout/vList2"/>
    <dgm:cxn modelId="{E2F01F8B-E923-4DDB-959F-A50BD47223FA}" type="presParOf" srcId="{D9BA8E2E-31B0-4C87-AA27-C7F3E68BADB4}" destId="{F21E4AD6-0C02-439F-ACF8-D78C0FEE429D}" srcOrd="4" destOrd="0" presId="urn:microsoft.com/office/officeart/2005/8/layout/vList2"/>
    <dgm:cxn modelId="{0F671DBE-3BCD-4B72-A981-1612D82900FB}" type="presParOf" srcId="{D9BA8E2E-31B0-4C87-AA27-C7F3E68BADB4}" destId="{11048621-B7F3-4C15-9D24-790891986A69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8.xml><?xml version="1.0" encoding="utf-8"?>
<dgm:dataModel xmlns:dgm="http://schemas.openxmlformats.org/drawingml/2006/diagram" xmlns:a="http://schemas.openxmlformats.org/drawingml/2006/main">
  <dgm:ptLst>
    <dgm:pt modelId="{986B2CC5-C261-445B-BDED-3EDCEEDBE10D}" type="doc">
      <dgm:prSet loTypeId="urn:microsoft.com/office/officeart/2005/8/layout/process4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25D7C2B-13D3-427E-8B98-AC255D4EDB3D}">
      <dgm:prSet/>
      <dgm:spPr/>
      <dgm:t>
        <a:bodyPr/>
        <a:lstStyle/>
        <a:p>
          <a:pPr rtl="0"/>
          <a:r>
            <a:rPr lang="en-US" dirty="0" smtClean="0"/>
            <a:t>Ohio Electric Partnership Program example – reduction of ratepayer subsidy</a:t>
          </a:r>
          <a:endParaRPr lang="en-US" dirty="0"/>
        </a:p>
      </dgm:t>
    </dgm:pt>
    <dgm:pt modelId="{491E5A56-124E-4B70-9B1C-B37C87703AC1}" type="parTrans" cxnId="{6112C101-150E-484B-A605-BEA2D7577578}">
      <dgm:prSet/>
      <dgm:spPr/>
      <dgm:t>
        <a:bodyPr/>
        <a:lstStyle/>
        <a:p>
          <a:endParaRPr lang="en-US"/>
        </a:p>
      </dgm:t>
    </dgm:pt>
    <dgm:pt modelId="{63535F41-0637-49C9-9586-B69F5AA17B08}" type="sibTrans" cxnId="{6112C101-150E-484B-A605-BEA2D7577578}">
      <dgm:prSet/>
      <dgm:spPr/>
      <dgm:t>
        <a:bodyPr/>
        <a:lstStyle/>
        <a:p>
          <a:endParaRPr lang="en-US"/>
        </a:p>
      </dgm:t>
    </dgm:pt>
    <dgm:pt modelId="{E3EC84AB-575F-4511-87C4-CDD89E79E0B5}">
      <dgm:prSet/>
      <dgm:spPr/>
      <dgm:t>
        <a:bodyPr/>
        <a:lstStyle/>
        <a:p>
          <a:pPr rtl="0"/>
          <a:r>
            <a:rPr lang="en-US" dirty="0" smtClean="0"/>
            <a:t>If benefit/cost ratio &gt; 1</a:t>
          </a:r>
          <a:endParaRPr lang="en-US" dirty="0"/>
        </a:p>
      </dgm:t>
    </dgm:pt>
    <dgm:pt modelId="{5BBF1F1C-4457-4658-B51F-0CEE78CEC67B}" type="parTrans" cxnId="{E5ADC295-A5E5-40E5-BF28-4E44448C2723}">
      <dgm:prSet/>
      <dgm:spPr/>
      <dgm:t>
        <a:bodyPr/>
        <a:lstStyle/>
        <a:p>
          <a:endParaRPr lang="en-US"/>
        </a:p>
      </dgm:t>
    </dgm:pt>
    <dgm:pt modelId="{81D40473-619F-47E8-B351-75514E9FB766}" type="sibTrans" cxnId="{E5ADC295-A5E5-40E5-BF28-4E44448C2723}">
      <dgm:prSet/>
      <dgm:spPr/>
      <dgm:t>
        <a:bodyPr/>
        <a:lstStyle/>
        <a:p>
          <a:endParaRPr lang="en-US"/>
        </a:p>
      </dgm:t>
    </dgm:pt>
    <dgm:pt modelId="{273C5E77-9B0D-4BEF-8B31-81F43CA301F8}">
      <dgm:prSet/>
      <dgm:spPr/>
      <dgm:t>
        <a:bodyPr/>
        <a:lstStyle/>
        <a:p>
          <a:pPr rtl="0"/>
          <a:r>
            <a:rPr lang="en-US" dirty="0" smtClean="0"/>
            <a:t>Reduction goes to the Ohio ratepayers</a:t>
          </a:r>
          <a:endParaRPr lang="en-US" dirty="0"/>
        </a:p>
      </dgm:t>
    </dgm:pt>
    <dgm:pt modelId="{8A208E41-8111-4056-BAC4-DFC854B34CF8}" type="parTrans" cxnId="{5D958C0B-007E-456C-BFA9-2B16FD7FD77F}">
      <dgm:prSet/>
      <dgm:spPr/>
      <dgm:t>
        <a:bodyPr/>
        <a:lstStyle/>
        <a:p>
          <a:endParaRPr lang="en-US"/>
        </a:p>
      </dgm:t>
    </dgm:pt>
    <dgm:pt modelId="{4601B450-119F-43D8-A17A-4F71D6CF09AB}" type="sibTrans" cxnId="{5D958C0B-007E-456C-BFA9-2B16FD7FD77F}">
      <dgm:prSet/>
      <dgm:spPr/>
      <dgm:t>
        <a:bodyPr/>
        <a:lstStyle/>
        <a:p>
          <a:endParaRPr lang="en-US"/>
        </a:p>
      </dgm:t>
    </dgm:pt>
    <dgm:pt modelId="{106BCF1F-8839-462C-A174-D529E343F4C6}">
      <dgm:prSet/>
      <dgm:spPr/>
      <dgm:t>
        <a:bodyPr/>
        <a:lstStyle/>
        <a:p>
          <a:pPr rtl="0"/>
          <a:r>
            <a:rPr lang="en-US" dirty="0" smtClean="0"/>
            <a:t>Additional reduction in $ spent on electricity.</a:t>
          </a:r>
          <a:endParaRPr lang="en-US" dirty="0"/>
        </a:p>
      </dgm:t>
    </dgm:pt>
    <dgm:pt modelId="{58A062DF-36FC-4C7B-A706-4ACBC6D2AA4A}" type="parTrans" cxnId="{4E2F020B-DA32-4EEF-AEC1-CCFF4E3519FB}">
      <dgm:prSet/>
      <dgm:spPr/>
      <dgm:t>
        <a:bodyPr/>
        <a:lstStyle/>
        <a:p>
          <a:endParaRPr lang="en-US"/>
        </a:p>
      </dgm:t>
    </dgm:pt>
    <dgm:pt modelId="{02F5BAC4-8CF9-41C4-A277-10DE9D52E13D}" type="sibTrans" cxnId="{4E2F020B-DA32-4EEF-AEC1-CCFF4E3519FB}">
      <dgm:prSet/>
      <dgm:spPr/>
      <dgm:t>
        <a:bodyPr/>
        <a:lstStyle/>
        <a:p>
          <a:endParaRPr lang="en-US"/>
        </a:p>
      </dgm:t>
    </dgm:pt>
    <dgm:pt modelId="{7A002975-A821-48FF-B435-40530F006954}">
      <dgm:prSet/>
      <dgm:spPr/>
      <dgm:t>
        <a:bodyPr/>
        <a:lstStyle/>
        <a:p>
          <a:pPr rtl="0"/>
          <a:r>
            <a:rPr lang="en-US" dirty="0" smtClean="0"/>
            <a:t>Ohio ratepayers have more disposable income</a:t>
          </a:r>
          <a:endParaRPr lang="en-US" dirty="0"/>
        </a:p>
      </dgm:t>
    </dgm:pt>
    <dgm:pt modelId="{88BD8D5F-885F-4416-B490-6B1158D488BB}" type="parTrans" cxnId="{73004BD4-FDCC-4FFB-915B-12495B374D15}">
      <dgm:prSet/>
      <dgm:spPr/>
      <dgm:t>
        <a:bodyPr/>
        <a:lstStyle/>
        <a:p>
          <a:endParaRPr lang="en-US"/>
        </a:p>
      </dgm:t>
    </dgm:pt>
    <dgm:pt modelId="{2EBBAB44-EF5E-4100-9B14-FC831A07D9E9}" type="sibTrans" cxnId="{73004BD4-FDCC-4FFB-915B-12495B374D15}">
      <dgm:prSet/>
      <dgm:spPr/>
      <dgm:t>
        <a:bodyPr/>
        <a:lstStyle/>
        <a:p>
          <a:endParaRPr lang="en-US"/>
        </a:p>
      </dgm:t>
    </dgm:pt>
    <dgm:pt modelId="{34CC7D24-3146-4BA6-B07D-BF3B737081DF}">
      <dgm:prSet/>
      <dgm:spPr/>
      <dgm:t>
        <a:bodyPr/>
        <a:lstStyle/>
        <a:p>
          <a:pPr rtl="0"/>
          <a:r>
            <a:rPr lang="en-US" dirty="0" smtClean="0"/>
            <a:t>Spend on consumer goods</a:t>
          </a:r>
          <a:endParaRPr lang="en-US" dirty="0"/>
        </a:p>
      </dgm:t>
    </dgm:pt>
    <dgm:pt modelId="{8FF6076E-07D7-4900-81EF-75414FA54CD7}" type="parTrans" cxnId="{5A7AE53B-663D-4528-AFF5-C55B5BF80F39}">
      <dgm:prSet/>
      <dgm:spPr/>
      <dgm:t>
        <a:bodyPr/>
        <a:lstStyle/>
        <a:p>
          <a:endParaRPr lang="en-US"/>
        </a:p>
      </dgm:t>
    </dgm:pt>
    <dgm:pt modelId="{9D2CD256-ABEE-4BB3-94B8-60DA17AA8087}" type="sibTrans" cxnId="{5A7AE53B-663D-4528-AFF5-C55B5BF80F39}">
      <dgm:prSet/>
      <dgm:spPr/>
      <dgm:t>
        <a:bodyPr/>
        <a:lstStyle/>
        <a:p>
          <a:endParaRPr lang="en-US"/>
        </a:p>
      </dgm:t>
    </dgm:pt>
    <dgm:pt modelId="{8D5E0477-6631-4CF8-B83E-B6BFD82ED6CD}">
      <dgm:prSet/>
      <dgm:spPr/>
      <dgm:t>
        <a:bodyPr/>
        <a:lstStyle/>
        <a:p>
          <a:pPr rtl="0"/>
          <a:r>
            <a:rPr lang="en-US" dirty="0" smtClean="0"/>
            <a:t>Higher multipliers for the Ohio economy than electricity multipliers.</a:t>
          </a:r>
          <a:endParaRPr lang="en-US" dirty="0"/>
        </a:p>
      </dgm:t>
    </dgm:pt>
    <dgm:pt modelId="{0B40FAE8-4D20-4D0C-B984-3E6F66A647A4}" type="parTrans" cxnId="{95F6D418-9A5C-443A-A2EF-5BE487FB0C10}">
      <dgm:prSet/>
      <dgm:spPr/>
      <dgm:t>
        <a:bodyPr/>
        <a:lstStyle/>
        <a:p>
          <a:endParaRPr lang="en-US"/>
        </a:p>
      </dgm:t>
    </dgm:pt>
    <dgm:pt modelId="{5C32583D-445A-4489-B589-8A65E0C24AD4}" type="sibTrans" cxnId="{95F6D418-9A5C-443A-A2EF-5BE487FB0C10}">
      <dgm:prSet/>
      <dgm:spPr/>
      <dgm:t>
        <a:bodyPr/>
        <a:lstStyle/>
        <a:p>
          <a:endParaRPr lang="en-US"/>
        </a:p>
      </dgm:t>
    </dgm:pt>
    <dgm:pt modelId="{104E9638-3CB6-47DA-961E-D6EC5B946835}" type="pres">
      <dgm:prSet presAssocID="{986B2CC5-C261-445B-BDED-3EDCEEDBE10D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B41A255-2232-4932-B7E3-C133FC74A1B3}" type="pres">
      <dgm:prSet presAssocID="{E25D7C2B-13D3-427E-8B98-AC255D4EDB3D}" presName="boxAndChildren" presStyleCnt="0"/>
      <dgm:spPr/>
    </dgm:pt>
    <dgm:pt modelId="{EA4244EB-178C-4590-9B2D-09A972C6034F}" type="pres">
      <dgm:prSet presAssocID="{E25D7C2B-13D3-427E-8B98-AC255D4EDB3D}" presName="parentTextBox" presStyleLbl="node1" presStyleIdx="0" presStyleCnt="1"/>
      <dgm:spPr/>
      <dgm:t>
        <a:bodyPr/>
        <a:lstStyle/>
        <a:p>
          <a:endParaRPr lang="en-US"/>
        </a:p>
      </dgm:t>
    </dgm:pt>
    <dgm:pt modelId="{9BF07180-B710-4396-9AF6-D17DA9B3B784}" type="pres">
      <dgm:prSet presAssocID="{E25D7C2B-13D3-427E-8B98-AC255D4EDB3D}" presName="entireBox" presStyleLbl="node1" presStyleIdx="0" presStyleCnt="1"/>
      <dgm:spPr/>
      <dgm:t>
        <a:bodyPr/>
        <a:lstStyle/>
        <a:p>
          <a:endParaRPr lang="en-US"/>
        </a:p>
      </dgm:t>
    </dgm:pt>
    <dgm:pt modelId="{106BCFF0-7831-4272-A581-B6B629750FEC}" type="pres">
      <dgm:prSet presAssocID="{E25D7C2B-13D3-427E-8B98-AC255D4EDB3D}" presName="descendantBox" presStyleCnt="0"/>
      <dgm:spPr/>
    </dgm:pt>
    <dgm:pt modelId="{D9FEF84F-3BEE-47E1-BE1D-C30E341F4B0A}" type="pres">
      <dgm:prSet presAssocID="{E3EC84AB-575F-4511-87C4-CDD89E79E0B5}" presName="childTextBox" presStyleLbl="fg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28CEB63-05B3-4E55-B1BD-50C5B3C9D7B9}" type="pres">
      <dgm:prSet presAssocID="{7A002975-A821-48FF-B435-40530F006954}" presName="childTextBox" presStyleLbl="fgAccFollow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55AB67E-23A8-4540-A0B1-AA313994BD4B}" type="presOf" srcId="{8D5E0477-6631-4CF8-B83E-B6BFD82ED6CD}" destId="{228CEB63-05B3-4E55-B1BD-50C5B3C9D7B9}" srcOrd="0" destOrd="2" presId="urn:microsoft.com/office/officeart/2005/8/layout/process4"/>
    <dgm:cxn modelId="{04E162D2-8AD0-40D7-BDE1-DB3CFC419F14}" type="presOf" srcId="{7A002975-A821-48FF-B435-40530F006954}" destId="{228CEB63-05B3-4E55-B1BD-50C5B3C9D7B9}" srcOrd="0" destOrd="0" presId="urn:microsoft.com/office/officeart/2005/8/layout/process4"/>
    <dgm:cxn modelId="{18542259-107E-40FD-B1AD-00815E7F2285}" type="presOf" srcId="{E25D7C2B-13D3-427E-8B98-AC255D4EDB3D}" destId="{EA4244EB-178C-4590-9B2D-09A972C6034F}" srcOrd="0" destOrd="0" presId="urn:microsoft.com/office/officeart/2005/8/layout/process4"/>
    <dgm:cxn modelId="{5871437B-201A-44F0-9A54-F63BEEAAA193}" type="presOf" srcId="{E25D7C2B-13D3-427E-8B98-AC255D4EDB3D}" destId="{9BF07180-B710-4396-9AF6-D17DA9B3B784}" srcOrd="1" destOrd="0" presId="urn:microsoft.com/office/officeart/2005/8/layout/process4"/>
    <dgm:cxn modelId="{B459035D-169D-465D-8EFC-DE48611F11CD}" type="presOf" srcId="{273C5E77-9B0D-4BEF-8B31-81F43CA301F8}" destId="{D9FEF84F-3BEE-47E1-BE1D-C30E341F4B0A}" srcOrd="0" destOrd="2" presId="urn:microsoft.com/office/officeart/2005/8/layout/process4"/>
    <dgm:cxn modelId="{E5ADC295-A5E5-40E5-BF28-4E44448C2723}" srcId="{E25D7C2B-13D3-427E-8B98-AC255D4EDB3D}" destId="{E3EC84AB-575F-4511-87C4-CDD89E79E0B5}" srcOrd="0" destOrd="0" parTransId="{5BBF1F1C-4457-4658-B51F-0CEE78CEC67B}" sibTransId="{81D40473-619F-47E8-B351-75514E9FB766}"/>
    <dgm:cxn modelId="{73004BD4-FDCC-4FFB-915B-12495B374D15}" srcId="{E25D7C2B-13D3-427E-8B98-AC255D4EDB3D}" destId="{7A002975-A821-48FF-B435-40530F006954}" srcOrd="1" destOrd="0" parTransId="{88BD8D5F-885F-4416-B490-6B1158D488BB}" sibTransId="{2EBBAB44-EF5E-4100-9B14-FC831A07D9E9}"/>
    <dgm:cxn modelId="{74205691-4F8C-400C-918D-6DC6155CEA96}" type="presOf" srcId="{34CC7D24-3146-4BA6-B07D-BF3B737081DF}" destId="{228CEB63-05B3-4E55-B1BD-50C5B3C9D7B9}" srcOrd="0" destOrd="1" presId="urn:microsoft.com/office/officeart/2005/8/layout/process4"/>
    <dgm:cxn modelId="{6112C101-150E-484B-A605-BEA2D7577578}" srcId="{986B2CC5-C261-445B-BDED-3EDCEEDBE10D}" destId="{E25D7C2B-13D3-427E-8B98-AC255D4EDB3D}" srcOrd="0" destOrd="0" parTransId="{491E5A56-124E-4B70-9B1C-B37C87703AC1}" sibTransId="{63535F41-0637-49C9-9586-B69F5AA17B08}"/>
    <dgm:cxn modelId="{5A7AE53B-663D-4528-AFF5-C55B5BF80F39}" srcId="{7A002975-A821-48FF-B435-40530F006954}" destId="{34CC7D24-3146-4BA6-B07D-BF3B737081DF}" srcOrd="0" destOrd="0" parTransId="{8FF6076E-07D7-4900-81EF-75414FA54CD7}" sibTransId="{9D2CD256-ABEE-4BB3-94B8-60DA17AA8087}"/>
    <dgm:cxn modelId="{308B7444-389C-462C-8A4C-C5F151D54A7B}" type="presOf" srcId="{106BCF1F-8839-462C-A174-D529E343F4C6}" destId="{D9FEF84F-3BEE-47E1-BE1D-C30E341F4B0A}" srcOrd="0" destOrd="1" presId="urn:microsoft.com/office/officeart/2005/8/layout/process4"/>
    <dgm:cxn modelId="{D58A27E3-B34F-4628-B9FA-F7AEB36C9AE1}" type="presOf" srcId="{E3EC84AB-575F-4511-87C4-CDD89E79E0B5}" destId="{D9FEF84F-3BEE-47E1-BE1D-C30E341F4B0A}" srcOrd="0" destOrd="0" presId="urn:microsoft.com/office/officeart/2005/8/layout/process4"/>
    <dgm:cxn modelId="{4E2F020B-DA32-4EEF-AEC1-CCFF4E3519FB}" srcId="{E3EC84AB-575F-4511-87C4-CDD89E79E0B5}" destId="{106BCF1F-8839-462C-A174-D529E343F4C6}" srcOrd="0" destOrd="0" parTransId="{58A062DF-36FC-4C7B-A706-4ACBC6D2AA4A}" sibTransId="{02F5BAC4-8CF9-41C4-A277-10DE9D52E13D}"/>
    <dgm:cxn modelId="{FFE1F00E-4A9E-4351-8DD7-84A0C94F9044}" type="presOf" srcId="{986B2CC5-C261-445B-BDED-3EDCEEDBE10D}" destId="{104E9638-3CB6-47DA-961E-D6EC5B946835}" srcOrd="0" destOrd="0" presId="urn:microsoft.com/office/officeart/2005/8/layout/process4"/>
    <dgm:cxn modelId="{95F6D418-9A5C-443A-A2EF-5BE487FB0C10}" srcId="{7A002975-A821-48FF-B435-40530F006954}" destId="{8D5E0477-6631-4CF8-B83E-B6BFD82ED6CD}" srcOrd="1" destOrd="0" parTransId="{0B40FAE8-4D20-4D0C-B984-3E6F66A647A4}" sibTransId="{5C32583D-445A-4489-B589-8A65E0C24AD4}"/>
    <dgm:cxn modelId="{5D958C0B-007E-456C-BFA9-2B16FD7FD77F}" srcId="{E3EC84AB-575F-4511-87C4-CDD89E79E0B5}" destId="{273C5E77-9B0D-4BEF-8B31-81F43CA301F8}" srcOrd="1" destOrd="0" parTransId="{8A208E41-8111-4056-BAC4-DFC854B34CF8}" sibTransId="{4601B450-119F-43D8-A17A-4F71D6CF09AB}"/>
    <dgm:cxn modelId="{F3A0F1DE-C3A7-4AAC-B6DF-C00B08436397}" type="presParOf" srcId="{104E9638-3CB6-47DA-961E-D6EC5B946835}" destId="{9B41A255-2232-4932-B7E3-C133FC74A1B3}" srcOrd="0" destOrd="0" presId="urn:microsoft.com/office/officeart/2005/8/layout/process4"/>
    <dgm:cxn modelId="{178A2095-4205-4923-9D0A-23B9FDB4C4AC}" type="presParOf" srcId="{9B41A255-2232-4932-B7E3-C133FC74A1B3}" destId="{EA4244EB-178C-4590-9B2D-09A972C6034F}" srcOrd="0" destOrd="0" presId="urn:microsoft.com/office/officeart/2005/8/layout/process4"/>
    <dgm:cxn modelId="{B9AFDDA7-8F28-4E7D-B040-8F321DF54C29}" type="presParOf" srcId="{9B41A255-2232-4932-B7E3-C133FC74A1B3}" destId="{9BF07180-B710-4396-9AF6-D17DA9B3B784}" srcOrd="1" destOrd="0" presId="urn:microsoft.com/office/officeart/2005/8/layout/process4"/>
    <dgm:cxn modelId="{988C2B96-E99B-4878-BA37-3CCB146D990E}" type="presParOf" srcId="{9B41A255-2232-4932-B7E3-C133FC74A1B3}" destId="{106BCFF0-7831-4272-A581-B6B629750FEC}" srcOrd="2" destOrd="0" presId="urn:microsoft.com/office/officeart/2005/8/layout/process4"/>
    <dgm:cxn modelId="{BF9AFB04-95FC-48D6-AF0C-AFD15A33C83A}" type="presParOf" srcId="{106BCFF0-7831-4272-A581-B6B629750FEC}" destId="{D9FEF84F-3BEE-47E1-BE1D-C30E341F4B0A}" srcOrd="0" destOrd="0" presId="urn:microsoft.com/office/officeart/2005/8/layout/process4"/>
    <dgm:cxn modelId="{4193B8F5-B6C4-43CD-89B7-86F333C4CEBB}" type="presParOf" srcId="{106BCFF0-7831-4272-A581-B6B629750FEC}" destId="{228CEB63-05B3-4E55-B1BD-50C5B3C9D7B9}" srcOrd="1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69.xml><?xml version="1.0" encoding="utf-8"?>
<dgm:dataModel xmlns:dgm="http://schemas.openxmlformats.org/drawingml/2006/diagram" xmlns:a="http://schemas.openxmlformats.org/drawingml/2006/main">
  <dgm:ptLst>
    <dgm:pt modelId="{F02E79DA-B527-4FD3-A1C6-309134D72437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D4BD6B08-C6E4-4D2B-8612-5B18CDA65A5A}">
      <dgm:prSet/>
      <dgm:spPr/>
      <dgm:t>
        <a:bodyPr/>
        <a:lstStyle/>
        <a:p>
          <a:pPr rtl="0"/>
          <a:r>
            <a:rPr lang="en-US" smtClean="0"/>
            <a:t>Input/output model</a:t>
          </a:r>
          <a:endParaRPr lang="en-US"/>
        </a:p>
      </dgm:t>
    </dgm:pt>
    <dgm:pt modelId="{2B5FA787-23AF-465F-85D4-470260E96C3E}" type="parTrans" cxnId="{718077BF-6D4D-4944-A31A-2F638AAAAC6C}">
      <dgm:prSet/>
      <dgm:spPr/>
      <dgm:t>
        <a:bodyPr/>
        <a:lstStyle/>
        <a:p>
          <a:endParaRPr lang="en-US"/>
        </a:p>
      </dgm:t>
    </dgm:pt>
    <dgm:pt modelId="{2678E181-3A65-43C8-A6D4-3282B10F0402}" type="sibTrans" cxnId="{718077BF-6D4D-4944-A31A-2F638AAAAC6C}">
      <dgm:prSet/>
      <dgm:spPr/>
      <dgm:t>
        <a:bodyPr/>
        <a:lstStyle/>
        <a:p>
          <a:endParaRPr lang="en-US"/>
        </a:p>
      </dgm:t>
    </dgm:pt>
    <dgm:pt modelId="{E063E506-0784-4C45-AF6E-7068ECBF118A}">
      <dgm:prSet/>
      <dgm:spPr/>
      <dgm:t>
        <a:bodyPr/>
        <a:lstStyle/>
        <a:p>
          <a:pPr rtl="0"/>
          <a:r>
            <a:rPr lang="en-US" smtClean="0"/>
            <a:t>Use of multipliers that have been developed</a:t>
          </a:r>
          <a:endParaRPr lang="en-US"/>
        </a:p>
      </dgm:t>
    </dgm:pt>
    <dgm:pt modelId="{A9F5EE68-2130-4085-8667-FFA991F0C76A}" type="parTrans" cxnId="{9158D698-641B-41EB-87C5-715D846130FF}">
      <dgm:prSet/>
      <dgm:spPr/>
      <dgm:t>
        <a:bodyPr/>
        <a:lstStyle/>
        <a:p>
          <a:endParaRPr lang="en-US"/>
        </a:p>
      </dgm:t>
    </dgm:pt>
    <dgm:pt modelId="{984C2B1F-DF21-4581-B47E-62294454242F}" type="sibTrans" cxnId="{9158D698-641B-41EB-87C5-715D846130FF}">
      <dgm:prSet/>
      <dgm:spPr/>
      <dgm:t>
        <a:bodyPr/>
        <a:lstStyle/>
        <a:p>
          <a:endParaRPr lang="en-US"/>
        </a:p>
      </dgm:t>
    </dgm:pt>
    <dgm:pt modelId="{52114918-F491-4E47-BB4E-4B21F9C5685A}" type="pres">
      <dgm:prSet presAssocID="{F02E79DA-B527-4FD3-A1C6-309134D72437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53C78EA-4ED3-4792-895B-437AA7E58881}" type="pres">
      <dgm:prSet presAssocID="{F02E79DA-B527-4FD3-A1C6-309134D72437}" presName="arrow" presStyleLbl="bgShp" presStyleIdx="0" presStyleCnt="1"/>
      <dgm:spPr/>
    </dgm:pt>
    <dgm:pt modelId="{10CCC531-FE54-41C0-81EA-C0A046F7BC7E}" type="pres">
      <dgm:prSet presAssocID="{F02E79DA-B527-4FD3-A1C6-309134D72437}" presName="linearProcess" presStyleCnt="0"/>
      <dgm:spPr/>
    </dgm:pt>
    <dgm:pt modelId="{30F48F7C-E04F-4CD2-96D9-3A57B1D47174}" type="pres">
      <dgm:prSet presAssocID="{D4BD6B08-C6E4-4D2B-8612-5B18CDA65A5A}" presName="textNode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59918C9-174A-4EC3-B7F2-65AE3F0DCF71}" type="pres">
      <dgm:prSet presAssocID="{2678E181-3A65-43C8-A6D4-3282B10F0402}" presName="sibTrans" presStyleCnt="0"/>
      <dgm:spPr/>
    </dgm:pt>
    <dgm:pt modelId="{C6C8698E-FC98-4219-9E1E-1B517840A363}" type="pres">
      <dgm:prSet presAssocID="{E063E506-0784-4C45-AF6E-7068ECBF118A}" presName="textNode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18077BF-6D4D-4944-A31A-2F638AAAAC6C}" srcId="{F02E79DA-B527-4FD3-A1C6-309134D72437}" destId="{D4BD6B08-C6E4-4D2B-8612-5B18CDA65A5A}" srcOrd="0" destOrd="0" parTransId="{2B5FA787-23AF-465F-85D4-470260E96C3E}" sibTransId="{2678E181-3A65-43C8-A6D4-3282B10F0402}"/>
    <dgm:cxn modelId="{C4047D98-647F-4BFC-B0DB-8616E69F36A2}" type="presOf" srcId="{F02E79DA-B527-4FD3-A1C6-309134D72437}" destId="{52114918-F491-4E47-BB4E-4B21F9C5685A}" srcOrd="0" destOrd="0" presId="urn:microsoft.com/office/officeart/2005/8/layout/hProcess9"/>
    <dgm:cxn modelId="{62C81181-B4A9-47AD-8667-DA0D9DFCD457}" type="presOf" srcId="{E063E506-0784-4C45-AF6E-7068ECBF118A}" destId="{C6C8698E-FC98-4219-9E1E-1B517840A363}" srcOrd="0" destOrd="0" presId="urn:microsoft.com/office/officeart/2005/8/layout/hProcess9"/>
    <dgm:cxn modelId="{907C264B-838E-4279-A931-D8915E7EC2F1}" type="presOf" srcId="{D4BD6B08-C6E4-4D2B-8612-5B18CDA65A5A}" destId="{30F48F7C-E04F-4CD2-96D9-3A57B1D47174}" srcOrd="0" destOrd="0" presId="urn:microsoft.com/office/officeart/2005/8/layout/hProcess9"/>
    <dgm:cxn modelId="{9158D698-641B-41EB-87C5-715D846130FF}" srcId="{F02E79DA-B527-4FD3-A1C6-309134D72437}" destId="{E063E506-0784-4C45-AF6E-7068ECBF118A}" srcOrd="1" destOrd="0" parTransId="{A9F5EE68-2130-4085-8667-FFA991F0C76A}" sibTransId="{984C2B1F-DF21-4581-B47E-62294454242F}"/>
    <dgm:cxn modelId="{2F7EB875-2466-49D7-A933-AC7CA41607F1}" type="presParOf" srcId="{52114918-F491-4E47-BB4E-4B21F9C5685A}" destId="{053C78EA-4ED3-4792-895B-437AA7E58881}" srcOrd="0" destOrd="0" presId="urn:microsoft.com/office/officeart/2005/8/layout/hProcess9"/>
    <dgm:cxn modelId="{3146A943-5C7E-4017-8B45-10AEFA6326E0}" type="presParOf" srcId="{52114918-F491-4E47-BB4E-4B21F9C5685A}" destId="{10CCC531-FE54-41C0-81EA-C0A046F7BC7E}" srcOrd="1" destOrd="0" presId="urn:microsoft.com/office/officeart/2005/8/layout/hProcess9"/>
    <dgm:cxn modelId="{53EBBED9-B429-45CC-BAC4-8FE8F5A1CC11}" type="presParOf" srcId="{10CCC531-FE54-41C0-81EA-C0A046F7BC7E}" destId="{30F48F7C-E04F-4CD2-96D9-3A57B1D47174}" srcOrd="0" destOrd="0" presId="urn:microsoft.com/office/officeart/2005/8/layout/hProcess9"/>
    <dgm:cxn modelId="{5E5E6151-299C-4FDC-87C0-FEDFDE9C8D7E}" type="presParOf" srcId="{10CCC531-FE54-41C0-81EA-C0A046F7BC7E}" destId="{A59918C9-174A-4EC3-B7F2-65AE3F0DCF71}" srcOrd="1" destOrd="0" presId="urn:microsoft.com/office/officeart/2005/8/layout/hProcess9"/>
    <dgm:cxn modelId="{AF24C28F-F433-4A55-998D-B6F643F508AC}" type="presParOf" srcId="{10CCC531-FE54-41C0-81EA-C0A046F7BC7E}" destId="{C6C8698E-FC98-4219-9E1E-1B517840A363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25E61E79-1CC8-42A1-B86B-0EDAA5D5B15D}" type="doc">
      <dgm:prSet loTypeId="urn:microsoft.com/office/officeart/2005/8/layout/cycle5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2FA2A1-4768-4EB6-9996-380EB6BD1A6A}">
      <dgm:prSet phldrT="[Text]"/>
      <dgm:spPr/>
      <dgm:t>
        <a:bodyPr/>
        <a:lstStyle/>
        <a:p>
          <a:r>
            <a:rPr lang="en-US" dirty="0" smtClean="0"/>
            <a:t>Design</a:t>
          </a:r>
          <a:endParaRPr lang="en-US" dirty="0"/>
        </a:p>
      </dgm:t>
    </dgm:pt>
    <dgm:pt modelId="{8D8F5335-B7E4-4EC9-8D1D-E9B675E74D9A}" type="parTrans" cxnId="{41567A88-7166-4CDE-8DB4-E720F3981AB8}">
      <dgm:prSet/>
      <dgm:spPr/>
      <dgm:t>
        <a:bodyPr/>
        <a:lstStyle/>
        <a:p>
          <a:endParaRPr lang="en-US"/>
        </a:p>
      </dgm:t>
    </dgm:pt>
    <dgm:pt modelId="{8D04F219-6374-4AAE-A730-025FBEA0857C}" type="sibTrans" cxnId="{41567A88-7166-4CDE-8DB4-E720F3981AB8}">
      <dgm:prSet/>
      <dgm:spPr/>
      <dgm:t>
        <a:bodyPr/>
        <a:lstStyle/>
        <a:p>
          <a:endParaRPr lang="en-US"/>
        </a:p>
      </dgm:t>
    </dgm:pt>
    <dgm:pt modelId="{4F3AD22F-3B68-4BE7-B0A1-FFB2A468CE2E}">
      <dgm:prSet phldrT="[Text]"/>
      <dgm:spPr/>
      <dgm:t>
        <a:bodyPr/>
        <a:lstStyle/>
        <a:p>
          <a:r>
            <a:rPr lang="en-US" dirty="0" smtClean="0"/>
            <a:t>Implementation</a:t>
          </a:r>
          <a:endParaRPr lang="en-US" dirty="0"/>
        </a:p>
      </dgm:t>
    </dgm:pt>
    <dgm:pt modelId="{AC5EC140-A44D-41E9-B032-41E3966C4CFB}" type="parTrans" cxnId="{2344DD1C-D920-44FC-97DB-FA02B52E5975}">
      <dgm:prSet/>
      <dgm:spPr/>
      <dgm:t>
        <a:bodyPr/>
        <a:lstStyle/>
        <a:p>
          <a:endParaRPr lang="en-US"/>
        </a:p>
      </dgm:t>
    </dgm:pt>
    <dgm:pt modelId="{C7D16D88-3454-4624-A5ED-946221D2724F}" type="sibTrans" cxnId="{2344DD1C-D920-44FC-97DB-FA02B52E5975}">
      <dgm:prSet/>
      <dgm:spPr/>
      <dgm:t>
        <a:bodyPr/>
        <a:lstStyle/>
        <a:p>
          <a:endParaRPr lang="en-US"/>
        </a:p>
      </dgm:t>
    </dgm:pt>
    <dgm:pt modelId="{B3A6CD8F-F60E-49FE-A900-91161118995C}">
      <dgm:prSet phldrT="[Text]"/>
      <dgm:spPr/>
      <dgm:t>
        <a:bodyPr/>
        <a:lstStyle/>
        <a:p>
          <a:r>
            <a:rPr lang="en-US" dirty="0" smtClean="0"/>
            <a:t>Research and Evaluation</a:t>
          </a:r>
          <a:endParaRPr lang="en-US" dirty="0"/>
        </a:p>
      </dgm:t>
    </dgm:pt>
    <dgm:pt modelId="{EE91418D-F765-4D3B-AD78-C4A1A35B607C}" type="sibTrans" cxnId="{FF687990-04AE-412F-A7CE-7CD9F9DB7309}">
      <dgm:prSet/>
      <dgm:spPr/>
      <dgm:t>
        <a:bodyPr/>
        <a:lstStyle/>
        <a:p>
          <a:endParaRPr lang="en-US"/>
        </a:p>
      </dgm:t>
    </dgm:pt>
    <dgm:pt modelId="{6D9BDAC0-839D-4D02-9B59-1A2D3C9ACE47}" type="parTrans" cxnId="{FF687990-04AE-412F-A7CE-7CD9F9DB7309}">
      <dgm:prSet/>
      <dgm:spPr/>
      <dgm:t>
        <a:bodyPr/>
        <a:lstStyle/>
        <a:p>
          <a:endParaRPr lang="en-US"/>
        </a:p>
      </dgm:t>
    </dgm:pt>
    <dgm:pt modelId="{363D15A8-34CD-4064-AD5F-6FCA3F418159}" type="pres">
      <dgm:prSet presAssocID="{25E61E79-1CC8-42A1-B86B-0EDAA5D5B15D}" presName="cycle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70ED2E-6409-4F87-A82F-431AA3DD1176}" type="pres">
      <dgm:prSet presAssocID="{D12FA2A1-4768-4EB6-9996-380EB6BD1A6A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557B65B-8CD0-4A37-AB2E-FB44BA4536E2}" type="pres">
      <dgm:prSet presAssocID="{D12FA2A1-4768-4EB6-9996-380EB6BD1A6A}" presName="spNode" presStyleCnt="0"/>
      <dgm:spPr/>
    </dgm:pt>
    <dgm:pt modelId="{69F29FE6-EF7C-4ABC-B1B4-20EE5FED8076}" type="pres">
      <dgm:prSet presAssocID="{8D04F219-6374-4AAE-A730-025FBEA0857C}" presName="sibTrans" presStyleLbl="sibTrans1D1" presStyleIdx="0" presStyleCnt="3"/>
      <dgm:spPr/>
      <dgm:t>
        <a:bodyPr/>
        <a:lstStyle/>
        <a:p>
          <a:endParaRPr lang="en-US"/>
        </a:p>
      </dgm:t>
    </dgm:pt>
    <dgm:pt modelId="{2961A132-F354-44B9-A838-6A34E685A621}" type="pres">
      <dgm:prSet presAssocID="{4F3AD22F-3B68-4BE7-B0A1-FFB2A468CE2E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39AB705-8172-416B-BF8C-0EE626C81031}" type="pres">
      <dgm:prSet presAssocID="{4F3AD22F-3B68-4BE7-B0A1-FFB2A468CE2E}" presName="spNode" presStyleCnt="0"/>
      <dgm:spPr/>
    </dgm:pt>
    <dgm:pt modelId="{CC0B682A-70CD-49B2-BFD0-8DA4B86EE41D}" type="pres">
      <dgm:prSet presAssocID="{C7D16D88-3454-4624-A5ED-946221D2724F}" presName="sibTrans" presStyleLbl="sibTrans1D1" presStyleIdx="1" presStyleCnt="3"/>
      <dgm:spPr/>
      <dgm:t>
        <a:bodyPr/>
        <a:lstStyle/>
        <a:p>
          <a:endParaRPr lang="en-US"/>
        </a:p>
      </dgm:t>
    </dgm:pt>
    <dgm:pt modelId="{B3680F5F-2960-45E4-81A6-DFAB67BAE381}" type="pres">
      <dgm:prSet presAssocID="{B3A6CD8F-F60E-49FE-A900-91161118995C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6896701-6AD2-4966-B22C-82C2D7E83D7F}" type="pres">
      <dgm:prSet presAssocID="{B3A6CD8F-F60E-49FE-A900-91161118995C}" presName="spNode" presStyleCnt="0"/>
      <dgm:spPr/>
    </dgm:pt>
    <dgm:pt modelId="{E95167E6-1818-488B-9599-C733DAF32F70}" type="pres">
      <dgm:prSet presAssocID="{EE91418D-F765-4D3B-AD78-C4A1A35B607C}" presName="sibTrans" presStyleLbl="sibTrans1D1" presStyleIdx="2" presStyleCnt="3"/>
      <dgm:spPr/>
      <dgm:t>
        <a:bodyPr/>
        <a:lstStyle/>
        <a:p>
          <a:endParaRPr lang="en-US"/>
        </a:p>
      </dgm:t>
    </dgm:pt>
  </dgm:ptLst>
  <dgm:cxnLst>
    <dgm:cxn modelId="{B20FD991-5F41-4EB9-8E00-54C354FBD57C}" type="presOf" srcId="{4F3AD22F-3B68-4BE7-B0A1-FFB2A468CE2E}" destId="{2961A132-F354-44B9-A838-6A34E685A621}" srcOrd="0" destOrd="0" presId="urn:microsoft.com/office/officeart/2005/8/layout/cycle5"/>
    <dgm:cxn modelId="{3A077E58-DFA1-4C2D-ADFA-60E20E670E45}" type="presOf" srcId="{25E61E79-1CC8-42A1-B86B-0EDAA5D5B15D}" destId="{363D15A8-34CD-4064-AD5F-6FCA3F418159}" srcOrd="0" destOrd="0" presId="urn:microsoft.com/office/officeart/2005/8/layout/cycle5"/>
    <dgm:cxn modelId="{9EB3DDB7-37D5-475B-BBC5-6F6900D08587}" type="presOf" srcId="{D12FA2A1-4768-4EB6-9996-380EB6BD1A6A}" destId="{A370ED2E-6409-4F87-A82F-431AA3DD1176}" srcOrd="0" destOrd="0" presId="urn:microsoft.com/office/officeart/2005/8/layout/cycle5"/>
    <dgm:cxn modelId="{2E2ED195-AA51-4E4C-A3A0-4DBE62022E76}" type="presOf" srcId="{B3A6CD8F-F60E-49FE-A900-91161118995C}" destId="{B3680F5F-2960-45E4-81A6-DFAB67BAE381}" srcOrd="0" destOrd="0" presId="urn:microsoft.com/office/officeart/2005/8/layout/cycle5"/>
    <dgm:cxn modelId="{41567A88-7166-4CDE-8DB4-E720F3981AB8}" srcId="{25E61E79-1CC8-42A1-B86B-0EDAA5D5B15D}" destId="{D12FA2A1-4768-4EB6-9996-380EB6BD1A6A}" srcOrd="0" destOrd="0" parTransId="{8D8F5335-B7E4-4EC9-8D1D-E9B675E74D9A}" sibTransId="{8D04F219-6374-4AAE-A730-025FBEA0857C}"/>
    <dgm:cxn modelId="{FF687990-04AE-412F-A7CE-7CD9F9DB7309}" srcId="{25E61E79-1CC8-42A1-B86B-0EDAA5D5B15D}" destId="{B3A6CD8F-F60E-49FE-A900-91161118995C}" srcOrd="2" destOrd="0" parTransId="{6D9BDAC0-839D-4D02-9B59-1A2D3C9ACE47}" sibTransId="{EE91418D-F765-4D3B-AD78-C4A1A35B607C}"/>
    <dgm:cxn modelId="{2344DD1C-D920-44FC-97DB-FA02B52E5975}" srcId="{25E61E79-1CC8-42A1-B86B-0EDAA5D5B15D}" destId="{4F3AD22F-3B68-4BE7-B0A1-FFB2A468CE2E}" srcOrd="1" destOrd="0" parTransId="{AC5EC140-A44D-41E9-B032-41E3966C4CFB}" sibTransId="{C7D16D88-3454-4624-A5ED-946221D2724F}"/>
    <dgm:cxn modelId="{159217D4-C519-4659-89F8-BD64FA80F58D}" type="presOf" srcId="{C7D16D88-3454-4624-A5ED-946221D2724F}" destId="{CC0B682A-70CD-49B2-BFD0-8DA4B86EE41D}" srcOrd="0" destOrd="0" presId="urn:microsoft.com/office/officeart/2005/8/layout/cycle5"/>
    <dgm:cxn modelId="{42872BB9-70CC-4335-92E7-923A71ABEF8D}" type="presOf" srcId="{EE91418D-F765-4D3B-AD78-C4A1A35B607C}" destId="{E95167E6-1818-488B-9599-C733DAF32F70}" srcOrd="0" destOrd="0" presId="urn:microsoft.com/office/officeart/2005/8/layout/cycle5"/>
    <dgm:cxn modelId="{8AA1F38B-800C-438B-9EA4-B5B76BE8B51B}" type="presOf" srcId="{8D04F219-6374-4AAE-A730-025FBEA0857C}" destId="{69F29FE6-EF7C-4ABC-B1B4-20EE5FED8076}" srcOrd="0" destOrd="0" presId="urn:microsoft.com/office/officeart/2005/8/layout/cycle5"/>
    <dgm:cxn modelId="{19660E6E-EDD9-42AB-A2BD-0A79F0135BB0}" type="presParOf" srcId="{363D15A8-34CD-4064-AD5F-6FCA3F418159}" destId="{A370ED2E-6409-4F87-A82F-431AA3DD1176}" srcOrd="0" destOrd="0" presId="urn:microsoft.com/office/officeart/2005/8/layout/cycle5"/>
    <dgm:cxn modelId="{BF7981B1-E1DB-4445-BF3B-21FC34A1E95E}" type="presParOf" srcId="{363D15A8-34CD-4064-AD5F-6FCA3F418159}" destId="{E557B65B-8CD0-4A37-AB2E-FB44BA4536E2}" srcOrd="1" destOrd="0" presId="urn:microsoft.com/office/officeart/2005/8/layout/cycle5"/>
    <dgm:cxn modelId="{3DF741F5-71F8-462D-81C4-5E6F40FAC60C}" type="presParOf" srcId="{363D15A8-34CD-4064-AD5F-6FCA3F418159}" destId="{69F29FE6-EF7C-4ABC-B1B4-20EE5FED8076}" srcOrd="2" destOrd="0" presId="urn:microsoft.com/office/officeart/2005/8/layout/cycle5"/>
    <dgm:cxn modelId="{95DB0FC3-3680-439D-9B5B-90BAFA88C2B7}" type="presParOf" srcId="{363D15A8-34CD-4064-AD5F-6FCA3F418159}" destId="{2961A132-F354-44B9-A838-6A34E685A621}" srcOrd="3" destOrd="0" presId="urn:microsoft.com/office/officeart/2005/8/layout/cycle5"/>
    <dgm:cxn modelId="{F756F3BB-B07A-4BCC-AA93-4F3E29A25343}" type="presParOf" srcId="{363D15A8-34CD-4064-AD5F-6FCA3F418159}" destId="{B39AB705-8172-416B-BF8C-0EE626C81031}" srcOrd="4" destOrd="0" presId="urn:microsoft.com/office/officeart/2005/8/layout/cycle5"/>
    <dgm:cxn modelId="{767E6541-105C-4E0D-8189-2A49490133B5}" type="presParOf" srcId="{363D15A8-34CD-4064-AD5F-6FCA3F418159}" destId="{CC0B682A-70CD-49B2-BFD0-8DA4B86EE41D}" srcOrd="5" destOrd="0" presId="urn:microsoft.com/office/officeart/2005/8/layout/cycle5"/>
    <dgm:cxn modelId="{D7CEC4DC-C2CA-4A3E-A5E0-B76DF5916DE5}" type="presParOf" srcId="{363D15A8-34CD-4064-AD5F-6FCA3F418159}" destId="{B3680F5F-2960-45E4-81A6-DFAB67BAE381}" srcOrd="6" destOrd="0" presId="urn:microsoft.com/office/officeart/2005/8/layout/cycle5"/>
    <dgm:cxn modelId="{D03C2F64-A2ED-4D6F-A943-BB618B1FA54C}" type="presParOf" srcId="{363D15A8-34CD-4064-AD5F-6FCA3F418159}" destId="{36896701-6AD2-4966-B22C-82C2D7E83D7F}" srcOrd="7" destOrd="0" presId="urn:microsoft.com/office/officeart/2005/8/layout/cycle5"/>
    <dgm:cxn modelId="{FF511C8A-A20B-4F86-9AC5-11A52DD8E5BA}" type="presParOf" srcId="{363D15A8-34CD-4064-AD5F-6FCA3F418159}" destId="{E95167E6-1818-488B-9599-C733DAF32F70}" srcOrd="8" destOrd="0" presId="urn:microsoft.com/office/officeart/2005/8/layout/cycle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0.xml><?xml version="1.0" encoding="utf-8"?>
<dgm:dataModel xmlns:dgm="http://schemas.openxmlformats.org/drawingml/2006/diagram" xmlns:a="http://schemas.openxmlformats.org/drawingml/2006/main">
  <dgm:ptLst>
    <dgm:pt modelId="{214F4C22-DAE7-44A6-B6DE-ECCD3EE55FB8}" type="doc">
      <dgm:prSet loTypeId="urn:microsoft.com/office/officeart/2005/8/layout/balance1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9CB5ACB-F73B-45EE-8105-42E1EACA9C80}">
      <dgm:prSet/>
      <dgm:spPr/>
      <dgm:t>
        <a:bodyPr/>
        <a:lstStyle/>
        <a:p>
          <a:pPr rtl="0"/>
          <a:r>
            <a:rPr lang="en-US" dirty="0" smtClean="0"/>
            <a:t>Program Benefits</a:t>
          </a:r>
          <a:endParaRPr lang="en-US" dirty="0"/>
        </a:p>
      </dgm:t>
    </dgm:pt>
    <dgm:pt modelId="{AD23C000-7EEE-46C2-A664-239BC11415E6}" type="parTrans" cxnId="{D3FF6ED2-852B-477F-98B2-58BBE7C41BDB}">
      <dgm:prSet/>
      <dgm:spPr/>
      <dgm:t>
        <a:bodyPr/>
        <a:lstStyle/>
        <a:p>
          <a:endParaRPr lang="en-US"/>
        </a:p>
      </dgm:t>
    </dgm:pt>
    <dgm:pt modelId="{19864A0F-12F7-4C8F-A84E-05BA4086DD42}" type="sibTrans" cxnId="{D3FF6ED2-852B-477F-98B2-58BBE7C41BDB}">
      <dgm:prSet/>
      <dgm:spPr/>
      <dgm:t>
        <a:bodyPr/>
        <a:lstStyle/>
        <a:p>
          <a:endParaRPr lang="en-US"/>
        </a:p>
      </dgm:t>
    </dgm:pt>
    <dgm:pt modelId="{82379CEF-FB30-4508-9D90-BEB546B11A0C}">
      <dgm:prSet/>
      <dgm:spPr/>
      <dgm:t>
        <a:bodyPr/>
        <a:lstStyle/>
        <a:p>
          <a:pPr rtl="0"/>
          <a:r>
            <a:rPr lang="en-US" dirty="0" smtClean="0"/>
            <a:t>Program Costs</a:t>
          </a:r>
          <a:endParaRPr lang="en-US" dirty="0"/>
        </a:p>
      </dgm:t>
    </dgm:pt>
    <dgm:pt modelId="{9848810D-6DBA-4B05-8801-AFF203C8C021}" type="parTrans" cxnId="{1BCDDC88-B1A6-4FFC-AD40-F2BFA890B409}">
      <dgm:prSet/>
      <dgm:spPr/>
      <dgm:t>
        <a:bodyPr/>
        <a:lstStyle/>
        <a:p>
          <a:endParaRPr lang="en-US"/>
        </a:p>
      </dgm:t>
    </dgm:pt>
    <dgm:pt modelId="{D373A289-2336-4D2D-847B-7ED58B28449F}" type="sibTrans" cxnId="{1BCDDC88-B1A6-4FFC-AD40-F2BFA890B409}">
      <dgm:prSet/>
      <dgm:spPr/>
      <dgm:t>
        <a:bodyPr/>
        <a:lstStyle/>
        <a:p>
          <a:endParaRPr lang="en-US"/>
        </a:p>
      </dgm:t>
    </dgm:pt>
    <dgm:pt modelId="{989C34ED-2905-4176-8507-3C48BE27415F}">
      <dgm:prSet/>
      <dgm:spPr/>
      <dgm:t>
        <a:bodyPr/>
        <a:lstStyle/>
        <a:p>
          <a:pPr rtl="0"/>
          <a:r>
            <a:rPr lang="en-US" dirty="0" smtClean="0"/>
            <a:t>Energy Savings</a:t>
          </a:r>
          <a:endParaRPr lang="en-US" dirty="0"/>
        </a:p>
      </dgm:t>
    </dgm:pt>
    <dgm:pt modelId="{83AFB5E4-3A84-424A-A6F0-03278E2D0FA4}" type="parTrans" cxnId="{86AD4460-BD88-498D-B4AB-DE7D02A639EE}">
      <dgm:prSet/>
      <dgm:spPr/>
      <dgm:t>
        <a:bodyPr/>
        <a:lstStyle/>
        <a:p>
          <a:endParaRPr lang="en-US"/>
        </a:p>
      </dgm:t>
    </dgm:pt>
    <dgm:pt modelId="{4249ECA1-A969-4117-94E1-A1F5D57E1950}" type="sibTrans" cxnId="{86AD4460-BD88-498D-B4AB-DE7D02A639EE}">
      <dgm:prSet/>
      <dgm:spPr/>
      <dgm:t>
        <a:bodyPr/>
        <a:lstStyle/>
        <a:p>
          <a:endParaRPr lang="en-US"/>
        </a:p>
      </dgm:t>
    </dgm:pt>
    <dgm:pt modelId="{7E2F2827-12B8-4A88-89B0-0E6C8171F27C}">
      <dgm:prSet/>
      <dgm:spPr/>
      <dgm:t>
        <a:bodyPr/>
        <a:lstStyle/>
        <a:p>
          <a:pPr rtl="0"/>
          <a:r>
            <a:rPr lang="en-US" dirty="0" smtClean="0"/>
            <a:t>Economic Impact</a:t>
          </a:r>
          <a:endParaRPr lang="en-US" dirty="0"/>
        </a:p>
      </dgm:t>
    </dgm:pt>
    <dgm:pt modelId="{EF5748A2-1898-4D0B-986C-81E8A6A0611B}" type="parTrans" cxnId="{72DCF3D0-52AE-468F-AED0-FA1E733B1A8C}">
      <dgm:prSet/>
      <dgm:spPr/>
      <dgm:t>
        <a:bodyPr/>
        <a:lstStyle/>
        <a:p>
          <a:endParaRPr lang="en-US"/>
        </a:p>
      </dgm:t>
    </dgm:pt>
    <dgm:pt modelId="{4D175EAC-2878-4318-8E76-58556A525B0E}" type="sibTrans" cxnId="{72DCF3D0-52AE-468F-AED0-FA1E733B1A8C}">
      <dgm:prSet/>
      <dgm:spPr/>
      <dgm:t>
        <a:bodyPr/>
        <a:lstStyle/>
        <a:p>
          <a:endParaRPr lang="en-US"/>
        </a:p>
      </dgm:t>
    </dgm:pt>
    <dgm:pt modelId="{3BBA953F-EB69-441C-8B2B-EF9BE7FCF5F0}">
      <dgm:prSet/>
      <dgm:spPr/>
      <dgm:t>
        <a:bodyPr/>
        <a:lstStyle/>
        <a:p>
          <a:pPr rtl="0"/>
          <a:r>
            <a:rPr lang="en-US" dirty="0" smtClean="0"/>
            <a:t>Environmental Impact</a:t>
          </a:r>
          <a:endParaRPr lang="en-US" dirty="0"/>
        </a:p>
      </dgm:t>
    </dgm:pt>
    <dgm:pt modelId="{1C3F7120-6945-4BCD-A54D-D2A8C9A7CB1C}" type="parTrans" cxnId="{E47EC3A1-5946-419E-A71C-63654E57D3B6}">
      <dgm:prSet/>
      <dgm:spPr/>
      <dgm:t>
        <a:bodyPr/>
        <a:lstStyle/>
        <a:p>
          <a:endParaRPr lang="en-US"/>
        </a:p>
      </dgm:t>
    </dgm:pt>
    <dgm:pt modelId="{4FC4019F-4FDE-44C0-B820-0F9C76874277}" type="sibTrans" cxnId="{E47EC3A1-5946-419E-A71C-63654E57D3B6}">
      <dgm:prSet/>
      <dgm:spPr/>
      <dgm:t>
        <a:bodyPr/>
        <a:lstStyle/>
        <a:p>
          <a:endParaRPr lang="en-US"/>
        </a:p>
      </dgm:t>
    </dgm:pt>
    <dgm:pt modelId="{458C5137-5EC3-4978-8902-BDC9F448640A}">
      <dgm:prSet/>
      <dgm:spPr/>
      <dgm:t>
        <a:bodyPr/>
        <a:lstStyle/>
        <a:p>
          <a:pPr rtl="0"/>
          <a:r>
            <a:rPr lang="en-US" dirty="0" smtClean="0"/>
            <a:t>Health and Safety Impact</a:t>
          </a:r>
          <a:endParaRPr lang="en-US" dirty="0"/>
        </a:p>
      </dgm:t>
    </dgm:pt>
    <dgm:pt modelId="{069C82EC-F3EE-4C18-BFE0-44373B4878F5}" type="parTrans" cxnId="{29DC8E87-531D-4967-868E-F50137C4EE66}">
      <dgm:prSet/>
      <dgm:spPr/>
      <dgm:t>
        <a:bodyPr/>
        <a:lstStyle/>
        <a:p>
          <a:endParaRPr lang="en-US"/>
        </a:p>
      </dgm:t>
    </dgm:pt>
    <dgm:pt modelId="{1C39ACB5-A95C-41EE-9595-76EB6C116DF4}" type="sibTrans" cxnId="{29DC8E87-531D-4967-868E-F50137C4EE66}">
      <dgm:prSet/>
      <dgm:spPr/>
      <dgm:t>
        <a:bodyPr/>
        <a:lstStyle/>
        <a:p>
          <a:endParaRPr lang="en-US"/>
        </a:p>
      </dgm:t>
    </dgm:pt>
    <dgm:pt modelId="{A96D996B-6E9D-4946-A46B-D4F6093DC840}">
      <dgm:prSet/>
      <dgm:spPr/>
      <dgm:t>
        <a:bodyPr/>
        <a:lstStyle/>
        <a:p>
          <a:pPr rtl="0"/>
          <a:r>
            <a:rPr lang="en-US" dirty="0" smtClean="0"/>
            <a:t>Measure Costs</a:t>
          </a:r>
          <a:endParaRPr lang="en-US" dirty="0"/>
        </a:p>
      </dgm:t>
    </dgm:pt>
    <dgm:pt modelId="{049D4018-9F6E-4BE8-BEEE-40916140E38E}" type="parTrans" cxnId="{6B906250-91BF-46C3-AFC5-2AD0FFF8FE37}">
      <dgm:prSet/>
      <dgm:spPr/>
      <dgm:t>
        <a:bodyPr/>
        <a:lstStyle/>
        <a:p>
          <a:endParaRPr lang="en-US"/>
        </a:p>
      </dgm:t>
    </dgm:pt>
    <dgm:pt modelId="{FBF5B22B-6271-4D72-89E7-0D178A359962}" type="sibTrans" cxnId="{6B906250-91BF-46C3-AFC5-2AD0FFF8FE37}">
      <dgm:prSet/>
      <dgm:spPr/>
      <dgm:t>
        <a:bodyPr/>
        <a:lstStyle/>
        <a:p>
          <a:endParaRPr lang="en-US"/>
        </a:p>
      </dgm:t>
    </dgm:pt>
    <dgm:pt modelId="{C56985FF-F7C6-4A09-8FCD-4BEB154205C3}">
      <dgm:prSet/>
      <dgm:spPr/>
      <dgm:t>
        <a:bodyPr/>
        <a:lstStyle/>
        <a:p>
          <a:pPr rtl="0"/>
          <a:r>
            <a:rPr lang="en-US" dirty="0" smtClean="0"/>
            <a:t>Administration Costs</a:t>
          </a:r>
          <a:endParaRPr lang="en-US" dirty="0"/>
        </a:p>
      </dgm:t>
    </dgm:pt>
    <dgm:pt modelId="{A116E575-6F48-458B-8FAE-21A00BEFA429}" type="parTrans" cxnId="{84466950-A72E-4988-B26D-1FB5ADCBF3F7}">
      <dgm:prSet/>
      <dgm:spPr/>
      <dgm:t>
        <a:bodyPr/>
        <a:lstStyle/>
        <a:p>
          <a:endParaRPr lang="en-US"/>
        </a:p>
      </dgm:t>
    </dgm:pt>
    <dgm:pt modelId="{C91DBC67-678A-4510-B110-8AFA5BB2DC95}" type="sibTrans" cxnId="{84466950-A72E-4988-B26D-1FB5ADCBF3F7}">
      <dgm:prSet/>
      <dgm:spPr/>
      <dgm:t>
        <a:bodyPr/>
        <a:lstStyle/>
        <a:p>
          <a:endParaRPr lang="en-US"/>
        </a:p>
      </dgm:t>
    </dgm:pt>
    <dgm:pt modelId="{6B883A07-1F8D-4484-B9E8-45CDF5BFD7B1}" type="pres">
      <dgm:prSet presAssocID="{214F4C22-DAE7-44A6-B6DE-ECCD3EE55FB8}" presName="outerComposite" presStyleCnt="0">
        <dgm:presLayoutVars>
          <dgm:chMax val="2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F2DB47A4-3E72-4F8A-9882-9B038D13F714}" type="pres">
      <dgm:prSet presAssocID="{214F4C22-DAE7-44A6-B6DE-ECCD3EE55FB8}" presName="dummyMaxCanvas" presStyleCnt="0"/>
      <dgm:spPr/>
      <dgm:t>
        <a:bodyPr/>
        <a:lstStyle/>
        <a:p>
          <a:endParaRPr lang="en-US"/>
        </a:p>
      </dgm:t>
    </dgm:pt>
    <dgm:pt modelId="{71A02AB8-3BD6-4970-9236-6BC941C53352}" type="pres">
      <dgm:prSet presAssocID="{214F4C22-DAE7-44A6-B6DE-ECCD3EE55FB8}" presName="parentComposite" presStyleCnt="0"/>
      <dgm:spPr/>
      <dgm:t>
        <a:bodyPr/>
        <a:lstStyle/>
        <a:p>
          <a:endParaRPr lang="en-US"/>
        </a:p>
      </dgm:t>
    </dgm:pt>
    <dgm:pt modelId="{BBBE636F-A774-49E4-A61E-EF78AF9FAD73}" type="pres">
      <dgm:prSet presAssocID="{214F4C22-DAE7-44A6-B6DE-ECCD3EE55FB8}" presName="parent1" presStyleLbl="alignAccFollowNode1" presStyleIdx="0" presStyleCnt="4">
        <dgm:presLayoutVars>
          <dgm:chMax val="4"/>
        </dgm:presLayoutVars>
      </dgm:prSet>
      <dgm:spPr/>
      <dgm:t>
        <a:bodyPr/>
        <a:lstStyle/>
        <a:p>
          <a:endParaRPr lang="en-US"/>
        </a:p>
      </dgm:t>
    </dgm:pt>
    <dgm:pt modelId="{65C446DF-A677-4099-8833-D27841C4515F}" type="pres">
      <dgm:prSet presAssocID="{214F4C22-DAE7-44A6-B6DE-ECCD3EE55FB8}" presName="parent2" presStyleLbl="alignAccFollowNode1" presStyleIdx="1" presStyleCnt="4">
        <dgm:presLayoutVars>
          <dgm:chMax val="4"/>
        </dgm:presLayoutVars>
      </dgm:prSet>
      <dgm:spPr/>
      <dgm:t>
        <a:bodyPr/>
        <a:lstStyle/>
        <a:p>
          <a:endParaRPr lang="en-US"/>
        </a:p>
      </dgm:t>
    </dgm:pt>
    <dgm:pt modelId="{F2CAA855-C9A7-4B47-BA3F-44775714CD8C}" type="pres">
      <dgm:prSet presAssocID="{214F4C22-DAE7-44A6-B6DE-ECCD3EE55FB8}" presName="childrenComposite" presStyleCnt="0"/>
      <dgm:spPr/>
      <dgm:t>
        <a:bodyPr/>
        <a:lstStyle/>
        <a:p>
          <a:endParaRPr lang="en-US"/>
        </a:p>
      </dgm:t>
    </dgm:pt>
    <dgm:pt modelId="{8F0901FD-880D-47B4-93F9-EA11E4EF37B0}" type="pres">
      <dgm:prSet presAssocID="{214F4C22-DAE7-44A6-B6DE-ECCD3EE55FB8}" presName="dummyMaxCanvas_ChildArea" presStyleCnt="0"/>
      <dgm:spPr/>
      <dgm:t>
        <a:bodyPr/>
        <a:lstStyle/>
        <a:p>
          <a:endParaRPr lang="en-US"/>
        </a:p>
      </dgm:t>
    </dgm:pt>
    <dgm:pt modelId="{3C10E810-3900-4212-B767-73CD33BE7CFD}" type="pres">
      <dgm:prSet presAssocID="{214F4C22-DAE7-44A6-B6DE-ECCD3EE55FB8}" presName="fulcrum" presStyleLbl="alignAccFollowNode1" presStyleIdx="2" presStyleCnt="4"/>
      <dgm:spPr/>
      <dgm:t>
        <a:bodyPr/>
        <a:lstStyle/>
        <a:p>
          <a:endParaRPr lang="en-US"/>
        </a:p>
      </dgm:t>
    </dgm:pt>
    <dgm:pt modelId="{02D96077-E4CE-41AA-837D-912C8107E18D}" type="pres">
      <dgm:prSet presAssocID="{214F4C22-DAE7-44A6-B6DE-ECCD3EE55FB8}" presName="balance_42" presStyleLbl="alignAccFollow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0B68D7C-2DEE-461D-9A8F-62642112FEC0}" type="pres">
      <dgm:prSet presAssocID="{214F4C22-DAE7-44A6-B6DE-ECCD3EE55FB8}" presName="left_42_1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BECD0B5-1B6A-4FA8-8448-EBCCFF6C5CC6}" type="pres">
      <dgm:prSet presAssocID="{214F4C22-DAE7-44A6-B6DE-ECCD3EE55FB8}" presName="left_42_2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2731EDC-51A5-48C8-88F4-6081EEB03BF8}" type="pres">
      <dgm:prSet presAssocID="{214F4C22-DAE7-44A6-B6DE-ECCD3EE55FB8}" presName="left_42_3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D3DD985-1670-43F4-9E70-EC76C4BB8BAB}" type="pres">
      <dgm:prSet presAssocID="{214F4C22-DAE7-44A6-B6DE-ECCD3EE55FB8}" presName="left_42_4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899DE64-ABF9-4EDA-8D97-A29D7EAD427E}" type="pres">
      <dgm:prSet presAssocID="{214F4C22-DAE7-44A6-B6DE-ECCD3EE55FB8}" presName="right_42_1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FC5C547-01AC-4505-A58D-B955BCA1061A}" type="pres">
      <dgm:prSet presAssocID="{214F4C22-DAE7-44A6-B6DE-ECCD3EE55FB8}" presName="right_42_2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F01B9BC-2B08-4BA1-80C8-191C07BF1A28}" type="presOf" srcId="{214F4C22-DAE7-44A6-B6DE-ECCD3EE55FB8}" destId="{6B883A07-1F8D-4484-B9E8-45CDF5BFD7B1}" srcOrd="0" destOrd="0" presId="urn:microsoft.com/office/officeart/2005/8/layout/balance1"/>
    <dgm:cxn modelId="{86AD4460-BD88-498D-B4AB-DE7D02A639EE}" srcId="{09CB5ACB-F73B-45EE-8105-42E1EACA9C80}" destId="{989C34ED-2905-4176-8507-3C48BE27415F}" srcOrd="3" destOrd="0" parTransId="{83AFB5E4-3A84-424A-A6F0-03278E2D0FA4}" sibTransId="{4249ECA1-A969-4117-94E1-A1F5D57E1950}"/>
    <dgm:cxn modelId="{D3FF6ED2-852B-477F-98B2-58BBE7C41BDB}" srcId="{214F4C22-DAE7-44A6-B6DE-ECCD3EE55FB8}" destId="{09CB5ACB-F73B-45EE-8105-42E1EACA9C80}" srcOrd="0" destOrd="0" parTransId="{AD23C000-7EEE-46C2-A664-239BC11415E6}" sibTransId="{19864A0F-12F7-4C8F-A84E-05BA4086DD42}"/>
    <dgm:cxn modelId="{AFE96AB1-DACB-49D8-9489-9E4B631F45F3}" type="presOf" srcId="{989C34ED-2905-4176-8507-3C48BE27415F}" destId="{AD3DD985-1670-43F4-9E70-EC76C4BB8BAB}" srcOrd="0" destOrd="0" presId="urn:microsoft.com/office/officeart/2005/8/layout/balance1"/>
    <dgm:cxn modelId="{29DC8E87-531D-4967-868E-F50137C4EE66}" srcId="{09CB5ACB-F73B-45EE-8105-42E1EACA9C80}" destId="{458C5137-5EC3-4978-8902-BDC9F448640A}" srcOrd="0" destOrd="0" parTransId="{069C82EC-F3EE-4C18-BFE0-44373B4878F5}" sibTransId="{1C39ACB5-A95C-41EE-9595-76EB6C116DF4}"/>
    <dgm:cxn modelId="{CF43EFA4-4DCF-4638-988B-90D08C3F0F8D}" type="presOf" srcId="{458C5137-5EC3-4978-8902-BDC9F448640A}" destId="{C0B68D7C-2DEE-461D-9A8F-62642112FEC0}" srcOrd="0" destOrd="0" presId="urn:microsoft.com/office/officeart/2005/8/layout/balance1"/>
    <dgm:cxn modelId="{055EBEC3-EC46-412D-8C9D-473D89C978E3}" type="presOf" srcId="{7E2F2827-12B8-4A88-89B0-0E6C8171F27C}" destId="{D2731EDC-51A5-48C8-88F4-6081EEB03BF8}" srcOrd="0" destOrd="0" presId="urn:microsoft.com/office/officeart/2005/8/layout/balance1"/>
    <dgm:cxn modelId="{4954D390-5953-4A52-9791-68EE560E6E5B}" type="presOf" srcId="{82379CEF-FB30-4508-9D90-BEB546B11A0C}" destId="{65C446DF-A677-4099-8833-D27841C4515F}" srcOrd="0" destOrd="0" presId="urn:microsoft.com/office/officeart/2005/8/layout/balance1"/>
    <dgm:cxn modelId="{72DCF3D0-52AE-468F-AED0-FA1E733B1A8C}" srcId="{09CB5ACB-F73B-45EE-8105-42E1EACA9C80}" destId="{7E2F2827-12B8-4A88-89B0-0E6C8171F27C}" srcOrd="2" destOrd="0" parTransId="{EF5748A2-1898-4D0B-986C-81E8A6A0611B}" sibTransId="{4D175EAC-2878-4318-8E76-58556A525B0E}"/>
    <dgm:cxn modelId="{6B906250-91BF-46C3-AFC5-2AD0FFF8FE37}" srcId="{82379CEF-FB30-4508-9D90-BEB546B11A0C}" destId="{A96D996B-6E9D-4946-A46B-D4F6093DC840}" srcOrd="1" destOrd="0" parTransId="{049D4018-9F6E-4BE8-BEEE-40916140E38E}" sibTransId="{FBF5B22B-6271-4D72-89E7-0D178A359962}"/>
    <dgm:cxn modelId="{241C0180-BE19-4A75-BC14-ECA13D703A7C}" type="presOf" srcId="{C56985FF-F7C6-4A09-8FCD-4BEB154205C3}" destId="{B899DE64-ABF9-4EDA-8D97-A29D7EAD427E}" srcOrd="0" destOrd="0" presId="urn:microsoft.com/office/officeart/2005/8/layout/balance1"/>
    <dgm:cxn modelId="{DFB29D85-029C-4A1E-8082-AEB924A91C6D}" type="presOf" srcId="{A96D996B-6E9D-4946-A46B-D4F6093DC840}" destId="{2FC5C547-01AC-4505-A58D-B955BCA1061A}" srcOrd="0" destOrd="0" presId="urn:microsoft.com/office/officeart/2005/8/layout/balance1"/>
    <dgm:cxn modelId="{E023DC42-88AF-4965-AF3A-D3AA4097C365}" type="presOf" srcId="{3BBA953F-EB69-441C-8B2B-EF9BE7FCF5F0}" destId="{7BECD0B5-1B6A-4FA8-8448-EBCCFF6C5CC6}" srcOrd="0" destOrd="0" presId="urn:microsoft.com/office/officeart/2005/8/layout/balance1"/>
    <dgm:cxn modelId="{84466950-A72E-4988-B26D-1FB5ADCBF3F7}" srcId="{82379CEF-FB30-4508-9D90-BEB546B11A0C}" destId="{C56985FF-F7C6-4A09-8FCD-4BEB154205C3}" srcOrd="0" destOrd="0" parTransId="{A116E575-6F48-458B-8FAE-21A00BEFA429}" sibTransId="{C91DBC67-678A-4510-B110-8AFA5BB2DC95}"/>
    <dgm:cxn modelId="{E8290643-708B-4C60-A9AB-B9641C8B6381}" type="presOf" srcId="{09CB5ACB-F73B-45EE-8105-42E1EACA9C80}" destId="{BBBE636F-A774-49E4-A61E-EF78AF9FAD73}" srcOrd="0" destOrd="0" presId="urn:microsoft.com/office/officeart/2005/8/layout/balance1"/>
    <dgm:cxn modelId="{1BCDDC88-B1A6-4FFC-AD40-F2BFA890B409}" srcId="{214F4C22-DAE7-44A6-B6DE-ECCD3EE55FB8}" destId="{82379CEF-FB30-4508-9D90-BEB546B11A0C}" srcOrd="1" destOrd="0" parTransId="{9848810D-6DBA-4B05-8801-AFF203C8C021}" sibTransId="{D373A289-2336-4D2D-847B-7ED58B28449F}"/>
    <dgm:cxn modelId="{E47EC3A1-5946-419E-A71C-63654E57D3B6}" srcId="{09CB5ACB-F73B-45EE-8105-42E1EACA9C80}" destId="{3BBA953F-EB69-441C-8B2B-EF9BE7FCF5F0}" srcOrd="1" destOrd="0" parTransId="{1C3F7120-6945-4BCD-A54D-D2A8C9A7CB1C}" sibTransId="{4FC4019F-4FDE-44C0-B820-0F9C76874277}"/>
    <dgm:cxn modelId="{C31299ED-CC3E-46CF-B473-120DFCAA05B3}" type="presParOf" srcId="{6B883A07-1F8D-4484-B9E8-45CDF5BFD7B1}" destId="{F2DB47A4-3E72-4F8A-9882-9B038D13F714}" srcOrd="0" destOrd="0" presId="urn:microsoft.com/office/officeart/2005/8/layout/balance1"/>
    <dgm:cxn modelId="{37BD1A64-AB78-4802-9DBF-9D348C0A7E3D}" type="presParOf" srcId="{6B883A07-1F8D-4484-B9E8-45CDF5BFD7B1}" destId="{71A02AB8-3BD6-4970-9236-6BC941C53352}" srcOrd="1" destOrd="0" presId="urn:microsoft.com/office/officeart/2005/8/layout/balance1"/>
    <dgm:cxn modelId="{148D82E7-AFF5-4054-8DA0-E8B70FAA0826}" type="presParOf" srcId="{71A02AB8-3BD6-4970-9236-6BC941C53352}" destId="{BBBE636F-A774-49E4-A61E-EF78AF9FAD73}" srcOrd="0" destOrd="0" presId="urn:microsoft.com/office/officeart/2005/8/layout/balance1"/>
    <dgm:cxn modelId="{06569FE4-F3FB-4572-AD88-FA627D99A2AD}" type="presParOf" srcId="{71A02AB8-3BD6-4970-9236-6BC941C53352}" destId="{65C446DF-A677-4099-8833-D27841C4515F}" srcOrd="1" destOrd="0" presId="urn:microsoft.com/office/officeart/2005/8/layout/balance1"/>
    <dgm:cxn modelId="{CAA5A140-C0BA-4C2A-A33F-C3AC98D7C24F}" type="presParOf" srcId="{6B883A07-1F8D-4484-B9E8-45CDF5BFD7B1}" destId="{F2CAA855-C9A7-4B47-BA3F-44775714CD8C}" srcOrd="2" destOrd="0" presId="urn:microsoft.com/office/officeart/2005/8/layout/balance1"/>
    <dgm:cxn modelId="{9ED6016E-7DF0-400E-9703-4225F15C5742}" type="presParOf" srcId="{F2CAA855-C9A7-4B47-BA3F-44775714CD8C}" destId="{8F0901FD-880D-47B4-93F9-EA11E4EF37B0}" srcOrd="0" destOrd="0" presId="urn:microsoft.com/office/officeart/2005/8/layout/balance1"/>
    <dgm:cxn modelId="{1AE1DE26-03D4-44C0-8F8F-9DF0E9DD9944}" type="presParOf" srcId="{F2CAA855-C9A7-4B47-BA3F-44775714CD8C}" destId="{3C10E810-3900-4212-B767-73CD33BE7CFD}" srcOrd="1" destOrd="0" presId="urn:microsoft.com/office/officeart/2005/8/layout/balance1"/>
    <dgm:cxn modelId="{50539349-C98B-4843-B1AE-9E0EC72DD7EF}" type="presParOf" srcId="{F2CAA855-C9A7-4B47-BA3F-44775714CD8C}" destId="{02D96077-E4CE-41AA-837D-912C8107E18D}" srcOrd="2" destOrd="0" presId="urn:microsoft.com/office/officeart/2005/8/layout/balance1"/>
    <dgm:cxn modelId="{67651748-A993-41D3-A16C-4B085DD595A7}" type="presParOf" srcId="{F2CAA855-C9A7-4B47-BA3F-44775714CD8C}" destId="{C0B68D7C-2DEE-461D-9A8F-62642112FEC0}" srcOrd="3" destOrd="0" presId="urn:microsoft.com/office/officeart/2005/8/layout/balance1"/>
    <dgm:cxn modelId="{820666B0-742D-4475-B116-E3A228440667}" type="presParOf" srcId="{F2CAA855-C9A7-4B47-BA3F-44775714CD8C}" destId="{7BECD0B5-1B6A-4FA8-8448-EBCCFF6C5CC6}" srcOrd="4" destOrd="0" presId="urn:microsoft.com/office/officeart/2005/8/layout/balance1"/>
    <dgm:cxn modelId="{58B09E2D-B65A-42A2-8B90-575CC1754ACC}" type="presParOf" srcId="{F2CAA855-C9A7-4B47-BA3F-44775714CD8C}" destId="{D2731EDC-51A5-48C8-88F4-6081EEB03BF8}" srcOrd="5" destOrd="0" presId="urn:microsoft.com/office/officeart/2005/8/layout/balance1"/>
    <dgm:cxn modelId="{2C7E73A1-92B5-42ED-B2DA-18C75C2CEC43}" type="presParOf" srcId="{F2CAA855-C9A7-4B47-BA3F-44775714CD8C}" destId="{AD3DD985-1670-43F4-9E70-EC76C4BB8BAB}" srcOrd="6" destOrd="0" presId="urn:microsoft.com/office/officeart/2005/8/layout/balance1"/>
    <dgm:cxn modelId="{75F869CC-BCC9-42AB-B77C-29CBE6A1B98C}" type="presParOf" srcId="{F2CAA855-C9A7-4B47-BA3F-44775714CD8C}" destId="{B899DE64-ABF9-4EDA-8D97-A29D7EAD427E}" srcOrd="7" destOrd="0" presId="urn:microsoft.com/office/officeart/2005/8/layout/balance1"/>
    <dgm:cxn modelId="{D3E278CB-1530-4BA9-ADF3-658DEF85AC41}" type="presParOf" srcId="{F2CAA855-C9A7-4B47-BA3F-44775714CD8C}" destId="{2FC5C547-01AC-4505-A58D-B955BCA1061A}" srcOrd="8" destOrd="0" presId="urn:microsoft.com/office/officeart/2005/8/layout/balance1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1.xml><?xml version="1.0" encoding="utf-8"?>
<dgm:dataModel xmlns:dgm="http://schemas.openxmlformats.org/drawingml/2006/diagram" xmlns:a="http://schemas.openxmlformats.org/drawingml/2006/main">
  <dgm:ptLst>
    <dgm:pt modelId="{82AD6D0F-8EC2-4C0B-829B-194C32FD8C93}" type="doc">
      <dgm:prSet loTypeId="urn:microsoft.com/office/officeart/2005/8/layout/hList6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775D33AA-9D05-4D01-95E4-34791C7C1D43}">
      <dgm:prSet/>
      <dgm:spPr/>
      <dgm:t>
        <a:bodyPr/>
        <a:lstStyle/>
        <a:p>
          <a:pPr rtl="0"/>
          <a:r>
            <a:rPr lang="en-US" smtClean="0"/>
            <a:t>Determine whether program is cost-effective.</a:t>
          </a:r>
          <a:endParaRPr lang="en-US"/>
        </a:p>
      </dgm:t>
    </dgm:pt>
    <dgm:pt modelId="{42B6E170-4C05-4249-8CED-0CCD4A5BBBC3}" type="parTrans" cxnId="{04D9408A-E67B-4C6F-BB7B-F94AC0219A91}">
      <dgm:prSet/>
      <dgm:spPr/>
      <dgm:t>
        <a:bodyPr/>
        <a:lstStyle/>
        <a:p>
          <a:endParaRPr lang="en-US"/>
        </a:p>
      </dgm:t>
    </dgm:pt>
    <dgm:pt modelId="{6BDF4BCA-8938-4343-B198-75055C94BCD1}" type="sibTrans" cxnId="{04D9408A-E67B-4C6F-BB7B-F94AC0219A91}">
      <dgm:prSet/>
      <dgm:spPr/>
      <dgm:t>
        <a:bodyPr/>
        <a:lstStyle/>
        <a:p>
          <a:endParaRPr lang="en-US"/>
        </a:p>
      </dgm:t>
    </dgm:pt>
    <dgm:pt modelId="{EA6E77F8-A63D-4A07-A0E0-D8E768058D54}">
      <dgm:prSet/>
      <dgm:spPr/>
      <dgm:t>
        <a:bodyPr/>
        <a:lstStyle/>
        <a:p>
          <a:pPr rtl="0"/>
          <a:r>
            <a:rPr lang="en-US" dirty="0" smtClean="0"/>
            <a:t>Determine whether specific measures are cost-effective.</a:t>
          </a:r>
          <a:endParaRPr lang="en-US" dirty="0"/>
        </a:p>
      </dgm:t>
    </dgm:pt>
    <dgm:pt modelId="{E1EDFE1C-1BE6-476D-84E3-7E7C87F17609}" type="parTrans" cxnId="{028D943E-FF4D-4B28-AE0D-F181E3138330}">
      <dgm:prSet/>
      <dgm:spPr/>
      <dgm:t>
        <a:bodyPr/>
        <a:lstStyle/>
        <a:p>
          <a:endParaRPr lang="en-US"/>
        </a:p>
      </dgm:t>
    </dgm:pt>
    <dgm:pt modelId="{8CF2B366-C581-416B-B8EC-A3B663CEF666}" type="sibTrans" cxnId="{028D943E-FF4D-4B28-AE0D-F181E3138330}">
      <dgm:prSet/>
      <dgm:spPr/>
      <dgm:t>
        <a:bodyPr/>
        <a:lstStyle/>
        <a:p>
          <a:endParaRPr lang="en-US"/>
        </a:p>
      </dgm:t>
    </dgm:pt>
    <dgm:pt modelId="{1D863D58-C875-49BC-8693-F52E19D5F4D9}">
      <dgm:prSet/>
      <dgm:spPr/>
      <dgm:t>
        <a:bodyPr/>
        <a:lstStyle/>
        <a:p>
          <a:pPr rtl="0"/>
          <a:r>
            <a:rPr lang="en-US" smtClean="0"/>
            <a:t>Assess whether program spending should be adjusted.</a:t>
          </a:r>
          <a:endParaRPr lang="en-US"/>
        </a:p>
      </dgm:t>
    </dgm:pt>
    <dgm:pt modelId="{4B02C590-97D1-4322-B3A7-D3EC326EC840}" type="parTrans" cxnId="{6B2F4D1A-912B-458A-BD76-9E1313627198}">
      <dgm:prSet/>
      <dgm:spPr/>
      <dgm:t>
        <a:bodyPr/>
        <a:lstStyle/>
        <a:p>
          <a:endParaRPr lang="en-US"/>
        </a:p>
      </dgm:t>
    </dgm:pt>
    <dgm:pt modelId="{D8543197-D6FA-4362-B33C-DC27ECC3E008}" type="sibTrans" cxnId="{6B2F4D1A-912B-458A-BD76-9E1313627198}">
      <dgm:prSet/>
      <dgm:spPr/>
      <dgm:t>
        <a:bodyPr/>
        <a:lstStyle/>
        <a:p>
          <a:endParaRPr lang="en-US"/>
        </a:p>
      </dgm:t>
    </dgm:pt>
    <dgm:pt modelId="{16C14AE3-2DD8-40BB-9390-CD5460D14280}" type="pres">
      <dgm:prSet presAssocID="{82AD6D0F-8EC2-4C0B-829B-194C32FD8C93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86BB1AFF-0B82-44D2-BD8D-38501A78CCE8}" type="pres">
      <dgm:prSet presAssocID="{775D33AA-9D05-4D01-95E4-34791C7C1D43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2F92F6-99C3-4B3F-A8F2-72BCEF25D959}" type="pres">
      <dgm:prSet presAssocID="{6BDF4BCA-8938-4343-B198-75055C94BCD1}" presName="sibTrans" presStyleCnt="0"/>
      <dgm:spPr/>
    </dgm:pt>
    <dgm:pt modelId="{341D0254-AAAC-46A0-8631-747B2C95E782}" type="pres">
      <dgm:prSet presAssocID="{EA6E77F8-A63D-4A07-A0E0-D8E768058D54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9DFF0D-6A30-426F-955E-D2921A3D8697}" type="pres">
      <dgm:prSet presAssocID="{8CF2B366-C581-416B-B8EC-A3B663CEF666}" presName="sibTrans" presStyleCnt="0"/>
      <dgm:spPr/>
    </dgm:pt>
    <dgm:pt modelId="{4DDE848D-ADDE-4E2F-8ED6-25EA380BD4DA}" type="pres">
      <dgm:prSet presAssocID="{1D863D58-C875-49BC-8693-F52E19D5F4D9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028D943E-FF4D-4B28-AE0D-F181E3138330}" srcId="{82AD6D0F-8EC2-4C0B-829B-194C32FD8C93}" destId="{EA6E77F8-A63D-4A07-A0E0-D8E768058D54}" srcOrd="1" destOrd="0" parTransId="{E1EDFE1C-1BE6-476D-84E3-7E7C87F17609}" sibTransId="{8CF2B366-C581-416B-B8EC-A3B663CEF666}"/>
    <dgm:cxn modelId="{F1487D43-614C-4373-8133-16106160E613}" type="presOf" srcId="{775D33AA-9D05-4D01-95E4-34791C7C1D43}" destId="{86BB1AFF-0B82-44D2-BD8D-38501A78CCE8}" srcOrd="0" destOrd="0" presId="urn:microsoft.com/office/officeart/2005/8/layout/hList6"/>
    <dgm:cxn modelId="{E3371252-44D0-432B-8AF7-FE1A2181AF48}" type="presOf" srcId="{1D863D58-C875-49BC-8693-F52E19D5F4D9}" destId="{4DDE848D-ADDE-4E2F-8ED6-25EA380BD4DA}" srcOrd="0" destOrd="0" presId="urn:microsoft.com/office/officeart/2005/8/layout/hList6"/>
    <dgm:cxn modelId="{9F698B8D-AFE6-4F24-B08E-56DC6F2FDDA0}" type="presOf" srcId="{82AD6D0F-8EC2-4C0B-829B-194C32FD8C93}" destId="{16C14AE3-2DD8-40BB-9390-CD5460D14280}" srcOrd="0" destOrd="0" presId="urn:microsoft.com/office/officeart/2005/8/layout/hList6"/>
    <dgm:cxn modelId="{6B2F4D1A-912B-458A-BD76-9E1313627198}" srcId="{82AD6D0F-8EC2-4C0B-829B-194C32FD8C93}" destId="{1D863D58-C875-49BC-8693-F52E19D5F4D9}" srcOrd="2" destOrd="0" parTransId="{4B02C590-97D1-4322-B3A7-D3EC326EC840}" sibTransId="{D8543197-D6FA-4362-B33C-DC27ECC3E008}"/>
    <dgm:cxn modelId="{8C94DECE-EF58-4064-997C-E3E0A4B7786B}" type="presOf" srcId="{EA6E77F8-A63D-4A07-A0E0-D8E768058D54}" destId="{341D0254-AAAC-46A0-8631-747B2C95E782}" srcOrd="0" destOrd="0" presId="urn:microsoft.com/office/officeart/2005/8/layout/hList6"/>
    <dgm:cxn modelId="{04D9408A-E67B-4C6F-BB7B-F94AC0219A91}" srcId="{82AD6D0F-8EC2-4C0B-829B-194C32FD8C93}" destId="{775D33AA-9D05-4D01-95E4-34791C7C1D43}" srcOrd="0" destOrd="0" parTransId="{42B6E170-4C05-4249-8CED-0CCD4A5BBBC3}" sibTransId="{6BDF4BCA-8938-4343-B198-75055C94BCD1}"/>
    <dgm:cxn modelId="{D70C11B2-CAF0-4DB1-AA13-F41AD986298F}" type="presParOf" srcId="{16C14AE3-2DD8-40BB-9390-CD5460D14280}" destId="{86BB1AFF-0B82-44D2-BD8D-38501A78CCE8}" srcOrd="0" destOrd="0" presId="urn:microsoft.com/office/officeart/2005/8/layout/hList6"/>
    <dgm:cxn modelId="{D6C8ECDB-06C1-4981-8F61-87568821DB76}" type="presParOf" srcId="{16C14AE3-2DD8-40BB-9390-CD5460D14280}" destId="{A22F92F6-99C3-4B3F-A8F2-72BCEF25D959}" srcOrd="1" destOrd="0" presId="urn:microsoft.com/office/officeart/2005/8/layout/hList6"/>
    <dgm:cxn modelId="{126305C4-FE79-446E-B971-96B82F41821E}" type="presParOf" srcId="{16C14AE3-2DD8-40BB-9390-CD5460D14280}" destId="{341D0254-AAAC-46A0-8631-747B2C95E782}" srcOrd="2" destOrd="0" presId="urn:microsoft.com/office/officeart/2005/8/layout/hList6"/>
    <dgm:cxn modelId="{D8CF3C98-42A1-4857-9A55-7F539F10E071}" type="presParOf" srcId="{16C14AE3-2DD8-40BB-9390-CD5460D14280}" destId="{F29DFF0D-6A30-426F-955E-D2921A3D8697}" srcOrd="3" destOrd="0" presId="urn:microsoft.com/office/officeart/2005/8/layout/hList6"/>
    <dgm:cxn modelId="{A862BC34-8784-4C69-A61B-DCE67776DB7B}" type="presParOf" srcId="{16C14AE3-2DD8-40BB-9390-CD5460D14280}" destId="{4DDE848D-ADDE-4E2F-8ED6-25EA380BD4DA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2.xml><?xml version="1.0" encoding="utf-8"?>
<dgm:dataModel xmlns:dgm="http://schemas.openxmlformats.org/drawingml/2006/diagram" xmlns:a="http://schemas.openxmlformats.org/drawingml/2006/main">
  <dgm:ptLst>
    <dgm:pt modelId="{5C6205D5-E1CD-435F-95AA-DF9BCBAF0FE8}" type="doc">
      <dgm:prSet loTypeId="urn:microsoft.com/office/officeart/2005/8/layout/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DFBDDC8-E2BD-4F8C-BA4C-D7ABC5D7E9A0}">
      <dgm:prSet/>
      <dgm:spPr/>
      <dgm:t>
        <a:bodyPr/>
        <a:lstStyle/>
        <a:p>
          <a:pPr rtl="0"/>
          <a:r>
            <a:rPr lang="en-US" smtClean="0"/>
            <a:t>Type of cost-benefit test</a:t>
          </a:r>
          <a:endParaRPr lang="en-US"/>
        </a:p>
      </dgm:t>
    </dgm:pt>
    <dgm:pt modelId="{5833DE7E-02DB-4C24-A2B5-BAAABAD145AB}" type="parTrans" cxnId="{4EA07CFE-1DEE-4190-84EF-0B40DE122097}">
      <dgm:prSet/>
      <dgm:spPr/>
      <dgm:t>
        <a:bodyPr/>
        <a:lstStyle/>
        <a:p>
          <a:endParaRPr lang="en-US"/>
        </a:p>
      </dgm:t>
    </dgm:pt>
    <dgm:pt modelId="{719067AD-7862-43FA-BBFF-50467E0A3022}" type="sibTrans" cxnId="{4EA07CFE-1DEE-4190-84EF-0B40DE122097}">
      <dgm:prSet/>
      <dgm:spPr/>
      <dgm:t>
        <a:bodyPr/>
        <a:lstStyle/>
        <a:p>
          <a:endParaRPr lang="en-US"/>
        </a:p>
      </dgm:t>
    </dgm:pt>
    <dgm:pt modelId="{6A188544-083E-47E9-A3D4-56111318D4F8}">
      <dgm:prSet/>
      <dgm:spPr/>
      <dgm:t>
        <a:bodyPr/>
        <a:lstStyle/>
        <a:p>
          <a:pPr rtl="0"/>
          <a:r>
            <a:rPr lang="en-US" dirty="0" smtClean="0"/>
            <a:t>Costs to include</a:t>
          </a:r>
          <a:endParaRPr lang="en-US" dirty="0"/>
        </a:p>
      </dgm:t>
    </dgm:pt>
    <dgm:pt modelId="{DE122085-DC66-4DD7-8BE1-5D72B37B458D}" type="parTrans" cxnId="{FE985254-6961-4F40-A1B4-2A22DF668ABE}">
      <dgm:prSet/>
      <dgm:spPr/>
      <dgm:t>
        <a:bodyPr/>
        <a:lstStyle/>
        <a:p>
          <a:endParaRPr lang="en-US"/>
        </a:p>
      </dgm:t>
    </dgm:pt>
    <dgm:pt modelId="{937FADD5-3D33-493F-9EC9-C71E21B58FCA}" type="sibTrans" cxnId="{FE985254-6961-4F40-A1B4-2A22DF668ABE}">
      <dgm:prSet/>
      <dgm:spPr/>
      <dgm:t>
        <a:bodyPr/>
        <a:lstStyle/>
        <a:p>
          <a:endParaRPr lang="en-US"/>
        </a:p>
      </dgm:t>
    </dgm:pt>
    <dgm:pt modelId="{20DC523C-25AC-4B71-B61C-B9AE19F1C907}">
      <dgm:prSet/>
      <dgm:spPr/>
      <dgm:t>
        <a:bodyPr/>
        <a:lstStyle/>
        <a:p>
          <a:pPr rtl="0"/>
          <a:r>
            <a:rPr lang="en-US" smtClean="0"/>
            <a:t>Program costs</a:t>
          </a:r>
          <a:endParaRPr lang="en-US"/>
        </a:p>
      </dgm:t>
    </dgm:pt>
    <dgm:pt modelId="{EBBC98A9-1C67-4242-BDAF-7D7A809FF4DE}" type="parTrans" cxnId="{8FE21CE4-891E-4FFF-B830-80FC923A5526}">
      <dgm:prSet/>
      <dgm:spPr/>
      <dgm:t>
        <a:bodyPr/>
        <a:lstStyle/>
        <a:p>
          <a:endParaRPr lang="en-US"/>
        </a:p>
      </dgm:t>
    </dgm:pt>
    <dgm:pt modelId="{51A3CB0C-1236-41A5-8BB4-2C1B8249F2D5}" type="sibTrans" cxnId="{8FE21CE4-891E-4FFF-B830-80FC923A5526}">
      <dgm:prSet/>
      <dgm:spPr/>
      <dgm:t>
        <a:bodyPr/>
        <a:lstStyle/>
        <a:p>
          <a:endParaRPr lang="en-US"/>
        </a:p>
      </dgm:t>
    </dgm:pt>
    <dgm:pt modelId="{7BC80046-C79B-4EB2-BEF3-7C441127F87E}">
      <dgm:prSet/>
      <dgm:spPr/>
      <dgm:t>
        <a:bodyPr/>
        <a:lstStyle/>
        <a:p>
          <a:pPr rtl="0"/>
          <a:r>
            <a:rPr lang="en-US" dirty="0" smtClean="0"/>
            <a:t>Participant costs</a:t>
          </a:r>
          <a:endParaRPr lang="en-US" dirty="0"/>
        </a:p>
      </dgm:t>
    </dgm:pt>
    <dgm:pt modelId="{D0B02009-1CBA-4012-BDA1-6AEB10C11D30}" type="parTrans" cxnId="{391EA15E-9EA0-4DD3-A17E-DC7EAF92D79D}">
      <dgm:prSet/>
      <dgm:spPr/>
      <dgm:t>
        <a:bodyPr/>
        <a:lstStyle/>
        <a:p>
          <a:endParaRPr lang="en-US"/>
        </a:p>
      </dgm:t>
    </dgm:pt>
    <dgm:pt modelId="{6D9787E3-4F58-4E8D-8225-46C58F5A2798}" type="sibTrans" cxnId="{391EA15E-9EA0-4DD3-A17E-DC7EAF92D79D}">
      <dgm:prSet/>
      <dgm:spPr/>
      <dgm:t>
        <a:bodyPr/>
        <a:lstStyle/>
        <a:p>
          <a:endParaRPr lang="en-US"/>
        </a:p>
      </dgm:t>
    </dgm:pt>
    <dgm:pt modelId="{D8B7EDF1-1314-49B0-BEE1-69D83BB63A11}">
      <dgm:prSet/>
      <dgm:spPr/>
      <dgm:t>
        <a:bodyPr/>
        <a:lstStyle/>
        <a:p>
          <a:pPr rtl="0"/>
          <a:r>
            <a:rPr lang="en-US" smtClean="0"/>
            <a:t>Ratepayer costs</a:t>
          </a:r>
          <a:endParaRPr lang="en-US"/>
        </a:p>
      </dgm:t>
    </dgm:pt>
    <dgm:pt modelId="{AC6F3255-E5AD-42E9-8AD0-DDCE19D7D080}" type="parTrans" cxnId="{62DBD90A-C235-4885-8123-97FF1DD8E8E4}">
      <dgm:prSet/>
      <dgm:spPr/>
      <dgm:t>
        <a:bodyPr/>
        <a:lstStyle/>
        <a:p>
          <a:endParaRPr lang="en-US"/>
        </a:p>
      </dgm:t>
    </dgm:pt>
    <dgm:pt modelId="{72D2EDD7-B840-4BD3-8928-2522C1C9CB7F}" type="sibTrans" cxnId="{62DBD90A-C235-4885-8123-97FF1DD8E8E4}">
      <dgm:prSet/>
      <dgm:spPr/>
      <dgm:t>
        <a:bodyPr/>
        <a:lstStyle/>
        <a:p>
          <a:endParaRPr lang="en-US"/>
        </a:p>
      </dgm:t>
    </dgm:pt>
    <dgm:pt modelId="{47FFAF04-FD8D-4DA5-8075-781F5D6816C7}">
      <dgm:prSet/>
      <dgm:spPr/>
      <dgm:t>
        <a:bodyPr/>
        <a:lstStyle/>
        <a:p>
          <a:pPr rtl="0"/>
          <a:r>
            <a:rPr lang="en-US" dirty="0" smtClean="0"/>
            <a:t>Benefits to include</a:t>
          </a:r>
          <a:endParaRPr lang="en-US" dirty="0"/>
        </a:p>
      </dgm:t>
    </dgm:pt>
    <dgm:pt modelId="{BF775898-6991-402B-9A73-86E1EF9225BD}" type="parTrans" cxnId="{9193D680-52FF-4DD8-842D-46B5A5625798}">
      <dgm:prSet/>
      <dgm:spPr/>
      <dgm:t>
        <a:bodyPr/>
        <a:lstStyle/>
        <a:p>
          <a:endParaRPr lang="en-US"/>
        </a:p>
      </dgm:t>
    </dgm:pt>
    <dgm:pt modelId="{AC390181-8D47-4D47-99EC-1AEAAA37906B}" type="sibTrans" cxnId="{9193D680-52FF-4DD8-842D-46B5A5625798}">
      <dgm:prSet/>
      <dgm:spPr/>
      <dgm:t>
        <a:bodyPr/>
        <a:lstStyle/>
        <a:p>
          <a:endParaRPr lang="en-US"/>
        </a:p>
      </dgm:t>
    </dgm:pt>
    <dgm:pt modelId="{7A293056-8593-4837-AA11-8CF32A71D1B6}">
      <dgm:prSet/>
      <dgm:spPr/>
      <dgm:t>
        <a:bodyPr/>
        <a:lstStyle/>
        <a:p>
          <a:pPr rtl="0"/>
          <a:r>
            <a:rPr lang="en-US" smtClean="0"/>
            <a:t>Utility avoided supply costs</a:t>
          </a:r>
          <a:endParaRPr lang="en-US"/>
        </a:p>
      </dgm:t>
    </dgm:pt>
    <dgm:pt modelId="{3B2C568A-11FE-4BCE-90AB-BD52324F50DE}" type="parTrans" cxnId="{C017126E-405A-4AE0-8831-B6DF70EE3348}">
      <dgm:prSet/>
      <dgm:spPr/>
      <dgm:t>
        <a:bodyPr/>
        <a:lstStyle/>
        <a:p>
          <a:endParaRPr lang="en-US"/>
        </a:p>
      </dgm:t>
    </dgm:pt>
    <dgm:pt modelId="{4A06BECC-75FE-4F4C-8BDC-D0DA3F948619}" type="sibTrans" cxnId="{C017126E-405A-4AE0-8831-B6DF70EE3348}">
      <dgm:prSet/>
      <dgm:spPr/>
      <dgm:t>
        <a:bodyPr/>
        <a:lstStyle/>
        <a:p>
          <a:endParaRPr lang="en-US"/>
        </a:p>
      </dgm:t>
    </dgm:pt>
    <dgm:pt modelId="{98B2D858-EB7D-44E4-964E-696E68911CD9}">
      <dgm:prSet/>
      <dgm:spPr/>
      <dgm:t>
        <a:bodyPr/>
        <a:lstStyle/>
        <a:p>
          <a:pPr rtl="0"/>
          <a:r>
            <a:rPr lang="en-US" smtClean="0"/>
            <a:t>Participant savings</a:t>
          </a:r>
          <a:endParaRPr lang="en-US"/>
        </a:p>
      </dgm:t>
    </dgm:pt>
    <dgm:pt modelId="{B47B4BDD-9899-48B7-BDE2-FF5FD28F358F}" type="parTrans" cxnId="{3F30D694-AF73-464D-A5F7-9D9CD946B92D}">
      <dgm:prSet/>
      <dgm:spPr/>
      <dgm:t>
        <a:bodyPr/>
        <a:lstStyle/>
        <a:p>
          <a:endParaRPr lang="en-US"/>
        </a:p>
      </dgm:t>
    </dgm:pt>
    <dgm:pt modelId="{0159F2EF-62E6-4DF7-8A9F-AA4DA80A5691}" type="sibTrans" cxnId="{3F30D694-AF73-464D-A5F7-9D9CD946B92D}">
      <dgm:prSet/>
      <dgm:spPr/>
      <dgm:t>
        <a:bodyPr/>
        <a:lstStyle/>
        <a:p>
          <a:endParaRPr lang="en-US"/>
        </a:p>
      </dgm:t>
    </dgm:pt>
    <dgm:pt modelId="{91F71130-7E0C-4EF3-AF0D-F93AF3F61A08}">
      <dgm:prSet/>
      <dgm:spPr/>
      <dgm:t>
        <a:bodyPr/>
        <a:lstStyle/>
        <a:p>
          <a:pPr rtl="0"/>
          <a:r>
            <a:rPr lang="en-US" smtClean="0"/>
            <a:t>Non-energy benefits </a:t>
          </a:r>
          <a:endParaRPr lang="en-US"/>
        </a:p>
      </dgm:t>
    </dgm:pt>
    <dgm:pt modelId="{A7E155BB-4879-4D8E-BC84-E10ADA1D8E47}" type="parTrans" cxnId="{C7752A6F-F77B-4615-8ACD-19DD93462EB1}">
      <dgm:prSet/>
      <dgm:spPr/>
      <dgm:t>
        <a:bodyPr/>
        <a:lstStyle/>
        <a:p>
          <a:endParaRPr lang="en-US"/>
        </a:p>
      </dgm:t>
    </dgm:pt>
    <dgm:pt modelId="{94E5F8E4-C652-4B6C-B421-4A57635176AC}" type="sibTrans" cxnId="{C7752A6F-F77B-4615-8ACD-19DD93462EB1}">
      <dgm:prSet/>
      <dgm:spPr/>
      <dgm:t>
        <a:bodyPr/>
        <a:lstStyle/>
        <a:p>
          <a:endParaRPr lang="en-US"/>
        </a:p>
      </dgm:t>
    </dgm:pt>
    <dgm:pt modelId="{F1F0CCA2-CC1C-4684-AD69-C3E243A6B633}" type="pres">
      <dgm:prSet presAssocID="{5C6205D5-E1CD-435F-95AA-DF9BCBAF0FE8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8BA8C0C-B77A-4358-951E-277315164FD6}" type="pres">
      <dgm:prSet presAssocID="{47FFAF04-FD8D-4DA5-8075-781F5D6816C7}" presName="boxAndChildren" presStyleCnt="0"/>
      <dgm:spPr/>
    </dgm:pt>
    <dgm:pt modelId="{6C5753FB-3BCE-49BE-A008-AF7E100ED38E}" type="pres">
      <dgm:prSet presAssocID="{47FFAF04-FD8D-4DA5-8075-781F5D6816C7}" presName="parentTextBox" presStyleLbl="node1" presStyleIdx="0" presStyleCnt="3"/>
      <dgm:spPr/>
      <dgm:t>
        <a:bodyPr/>
        <a:lstStyle/>
        <a:p>
          <a:endParaRPr lang="en-US"/>
        </a:p>
      </dgm:t>
    </dgm:pt>
    <dgm:pt modelId="{5E236CA9-FF50-4C05-841A-D7B5D2A85233}" type="pres">
      <dgm:prSet presAssocID="{47FFAF04-FD8D-4DA5-8075-781F5D6816C7}" presName="entireBox" presStyleLbl="node1" presStyleIdx="0" presStyleCnt="3"/>
      <dgm:spPr/>
      <dgm:t>
        <a:bodyPr/>
        <a:lstStyle/>
        <a:p>
          <a:endParaRPr lang="en-US"/>
        </a:p>
      </dgm:t>
    </dgm:pt>
    <dgm:pt modelId="{23475AF2-F0EB-4D64-AFE0-BDFE56A43D34}" type="pres">
      <dgm:prSet presAssocID="{47FFAF04-FD8D-4DA5-8075-781F5D6816C7}" presName="descendantBox" presStyleCnt="0"/>
      <dgm:spPr/>
    </dgm:pt>
    <dgm:pt modelId="{E1B8B5CC-5FFC-45C9-9CAE-AB8519F0E0D5}" type="pres">
      <dgm:prSet presAssocID="{7A293056-8593-4837-AA11-8CF32A71D1B6}" presName="childTextBox" presStyleLbl="fgAccFollow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3D966FF-A0EE-45A0-B5F8-1C317B83AA3D}" type="pres">
      <dgm:prSet presAssocID="{98B2D858-EB7D-44E4-964E-696E68911CD9}" presName="childTextBox" presStyleLbl="fgAccFollow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6A0B2D7-A3E0-41E6-B30C-D1E60DC82EF0}" type="pres">
      <dgm:prSet presAssocID="{91F71130-7E0C-4EF3-AF0D-F93AF3F61A08}" presName="childTextBox" presStyleLbl="fgAccFollow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B794B69-B082-48F2-A2D6-FDCC854780F3}" type="pres">
      <dgm:prSet presAssocID="{937FADD5-3D33-493F-9EC9-C71E21B58FCA}" presName="sp" presStyleCnt="0"/>
      <dgm:spPr/>
    </dgm:pt>
    <dgm:pt modelId="{D62B92EA-F6B4-42D5-AAB1-6C36AA34CB77}" type="pres">
      <dgm:prSet presAssocID="{6A188544-083E-47E9-A3D4-56111318D4F8}" presName="arrowAndChildren" presStyleCnt="0"/>
      <dgm:spPr/>
    </dgm:pt>
    <dgm:pt modelId="{8AF87F50-3BC3-47BC-AFEB-7664015A1D28}" type="pres">
      <dgm:prSet presAssocID="{6A188544-083E-47E9-A3D4-56111318D4F8}" presName="parentTextArrow" presStyleLbl="node1" presStyleIdx="0" presStyleCnt="3"/>
      <dgm:spPr/>
      <dgm:t>
        <a:bodyPr/>
        <a:lstStyle/>
        <a:p>
          <a:endParaRPr lang="en-US"/>
        </a:p>
      </dgm:t>
    </dgm:pt>
    <dgm:pt modelId="{0D67377D-88BC-4093-91FF-737E6031AD8E}" type="pres">
      <dgm:prSet presAssocID="{6A188544-083E-47E9-A3D4-56111318D4F8}" presName="arrow" presStyleLbl="node1" presStyleIdx="1" presStyleCnt="3"/>
      <dgm:spPr/>
      <dgm:t>
        <a:bodyPr/>
        <a:lstStyle/>
        <a:p>
          <a:endParaRPr lang="en-US"/>
        </a:p>
      </dgm:t>
    </dgm:pt>
    <dgm:pt modelId="{F4A9D28F-A320-4F4B-9935-2A7A4A0A97E0}" type="pres">
      <dgm:prSet presAssocID="{6A188544-083E-47E9-A3D4-56111318D4F8}" presName="descendantArrow" presStyleCnt="0"/>
      <dgm:spPr/>
    </dgm:pt>
    <dgm:pt modelId="{033B6068-98DE-4797-BD97-57DDA688F2BB}" type="pres">
      <dgm:prSet presAssocID="{20DC523C-25AC-4B71-B61C-B9AE19F1C907}" presName="childTextArrow" presStyleLbl="fgAccFollow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692E9AF-92D6-4F7E-A005-E4BC87FB5804}" type="pres">
      <dgm:prSet presAssocID="{7BC80046-C79B-4EB2-BEF3-7C441127F87E}" presName="childTextArrow" presStyleLbl="fgAccFollow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318353-E82F-4218-A502-BE8A15EE1DEA}" type="pres">
      <dgm:prSet presAssocID="{D8B7EDF1-1314-49B0-BEE1-69D83BB63A11}" presName="childTextArrow" presStyleLbl="fgAccFollow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07CA001-6286-4265-A8FA-258946C86DC5}" type="pres">
      <dgm:prSet presAssocID="{719067AD-7862-43FA-BBFF-50467E0A3022}" presName="sp" presStyleCnt="0"/>
      <dgm:spPr/>
    </dgm:pt>
    <dgm:pt modelId="{E7645D38-ACA3-477D-873C-5F6D2EE0AABC}" type="pres">
      <dgm:prSet presAssocID="{8DFBDDC8-E2BD-4F8C-BA4C-D7ABC5D7E9A0}" presName="arrowAndChildren" presStyleCnt="0"/>
      <dgm:spPr/>
    </dgm:pt>
    <dgm:pt modelId="{6977101F-6594-4099-8AB5-492E9BA9F4C8}" type="pres">
      <dgm:prSet presAssocID="{8DFBDDC8-E2BD-4F8C-BA4C-D7ABC5D7E9A0}" presName="parentTextArrow" presStyleLbl="node1" presStyleIdx="2" presStyleCnt="3"/>
      <dgm:spPr/>
      <dgm:t>
        <a:bodyPr/>
        <a:lstStyle/>
        <a:p>
          <a:endParaRPr lang="en-US"/>
        </a:p>
      </dgm:t>
    </dgm:pt>
  </dgm:ptLst>
  <dgm:cxnLst>
    <dgm:cxn modelId="{FE985254-6961-4F40-A1B4-2A22DF668ABE}" srcId="{5C6205D5-E1CD-435F-95AA-DF9BCBAF0FE8}" destId="{6A188544-083E-47E9-A3D4-56111318D4F8}" srcOrd="1" destOrd="0" parTransId="{DE122085-DC66-4DD7-8BE1-5D72B37B458D}" sibTransId="{937FADD5-3D33-493F-9EC9-C71E21B58FCA}"/>
    <dgm:cxn modelId="{C017126E-405A-4AE0-8831-B6DF70EE3348}" srcId="{47FFAF04-FD8D-4DA5-8075-781F5D6816C7}" destId="{7A293056-8593-4837-AA11-8CF32A71D1B6}" srcOrd="0" destOrd="0" parTransId="{3B2C568A-11FE-4BCE-90AB-BD52324F50DE}" sibTransId="{4A06BECC-75FE-4F4C-8BDC-D0DA3F948619}"/>
    <dgm:cxn modelId="{5334804B-6665-4E5E-8976-E70223380082}" type="presOf" srcId="{47FFAF04-FD8D-4DA5-8075-781F5D6816C7}" destId="{5E236CA9-FF50-4C05-841A-D7B5D2A85233}" srcOrd="1" destOrd="0" presId="urn:microsoft.com/office/officeart/2005/8/layout/process4"/>
    <dgm:cxn modelId="{3F30D694-AF73-464D-A5F7-9D9CD946B92D}" srcId="{47FFAF04-FD8D-4DA5-8075-781F5D6816C7}" destId="{98B2D858-EB7D-44E4-964E-696E68911CD9}" srcOrd="1" destOrd="0" parTransId="{B47B4BDD-9899-48B7-BDE2-FF5FD28F358F}" sibTransId="{0159F2EF-62E6-4DF7-8A9F-AA4DA80A5691}"/>
    <dgm:cxn modelId="{62DBD90A-C235-4885-8123-97FF1DD8E8E4}" srcId="{6A188544-083E-47E9-A3D4-56111318D4F8}" destId="{D8B7EDF1-1314-49B0-BEE1-69D83BB63A11}" srcOrd="2" destOrd="0" parTransId="{AC6F3255-E5AD-42E9-8AD0-DDCE19D7D080}" sibTransId="{72D2EDD7-B840-4BD3-8928-2522C1C9CB7F}"/>
    <dgm:cxn modelId="{6204E7D4-4EC1-45CF-991B-22268A111A71}" type="presOf" srcId="{20DC523C-25AC-4B71-B61C-B9AE19F1C907}" destId="{033B6068-98DE-4797-BD97-57DDA688F2BB}" srcOrd="0" destOrd="0" presId="urn:microsoft.com/office/officeart/2005/8/layout/process4"/>
    <dgm:cxn modelId="{FCF531CA-BBC3-4C7A-B63F-9E3F4288A031}" type="presOf" srcId="{91F71130-7E0C-4EF3-AF0D-F93AF3F61A08}" destId="{06A0B2D7-A3E0-41E6-B30C-D1E60DC82EF0}" srcOrd="0" destOrd="0" presId="urn:microsoft.com/office/officeart/2005/8/layout/process4"/>
    <dgm:cxn modelId="{8FE21CE4-891E-4FFF-B830-80FC923A5526}" srcId="{6A188544-083E-47E9-A3D4-56111318D4F8}" destId="{20DC523C-25AC-4B71-B61C-B9AE19F1C907}" srcOrd="0" destOrd="0" parTransId="{EBBC98A9-1C67-4242-BDAF-7D7A809FF4DE}" sibTransId="{51A3CB0C-1236-41A5-8BB4-2C1B8249F2D5}"/>
    <dgm:cxn modelId="{EF63FFF0-CA83-4B18-9F85-0256A1AF8CC7}" type="presOf" srcId="{7A293056-8593-4837-AA11-8CF32A71D1B6}" destId="{E1B8B5CC-5FFC-45C9-9CAE-AB8519F0E0D5}" srcOrd="0" destOrd="0" presId="urn:microsoft.com/office/officeart/2005/8/layout/process4"/>
    <dgm:cxn modelId="{C7752A6F-F77B-4615-8ACD-19DD93462EB1}" srcId="{47FFAF04-FD8D-4DA5-8075-781F5D6816C7}" destId="{91F71130-7E0C-4EF3-AF0D-F93AF3F61A08}" srcOrd="2" destOrd="0" parTransId="{A7E155BB-4879-4D8E-BC84-E10ADA1D8E47}" sibTransId="{94E5F8E4-C652-4B6C-B421-4A57635176AC}"/>
    <dgm:cxn modelId="{4EA07CFE-1DEE-4190-84EF-0B40DE122097}" srcId="{5C6205D5-E1CD-435F-95AA-DF9BCBAF0FE8}" destId="{8DFBDDC8-E2BD-4F8C-BA4C-D7ABC5D7E9A0}" srcOrd="0" destOrd="0" parTransId="{5833DE7E-02DB-4C24-A2B5-BAAABAD145AB}" sibTransId="{719067AD-7862-43FA-BBFF-50467E0A3022}"/>
    <dgm:cxn modelId="{0FF5859F-BA14-4576-83FE-B4A60C809593}" type="presOf" srcId="{98B2D858-EB7D-44E4-964E-696E68911CD9}" destId="{C3D966FF-A0EE-45A0-B5F8-1C317B83AA3D}" srcOrd="0" destOrd="0" presId="urn:microsoft.com/office/officeart/2005/8/layout/process4"/>
    <dgm:cxn modelId="{BBA70E16-E864-4D22-9012-E0989DF07E1B}" type="presOf" srcId="{D8B7EDF1-1314-49B0-BEE1-69D83BB63A11}" destId="{63318353-E82F-4218-A502-BE8A15EE1DEA}" srcOrd="0" destOrd="0" presId="urn:microsoft.com/office/officeart/2005/8/layout/process4"/>
    <dgm:cxn modelId="{3B8F6F94-1937-417F-A14C-BAFE7D52DEC9}" type="presOf" srcId="{5C6205D5-E1CD-435F-95AA-DF9BCBAF0FE8}" destId="{F1F0CCA2-CC1C-4684-AD69-C3E243A6B633}" srcOrd="0" destOrd="0" presId="urn:microsoft.com/office/officeart/2005/8/layout/process4"/>
    <dgm:cxn modelId="{451E5AD4-A8C3-4860-BDD1-48DAB3B572C2}" type="presOf" srcId="{6A188544-083E-47E9-A3D4-56111318D4F8}" destId="{0D67377D-88BC-4093-91FF-737E6031AD8E}" srcOrd="1" destOrd="0" presId="urn:microsoft.com/office/officeart/2005/8/layout/process4"/>
    <dgm:cxn modelId="{DABD8AB0-2FF8-4E9F-A074-B2CA1CF720CB}" type="presOf" srcId="{7BC80046-C79B-4EB2-BEF3-7C441127F87E}" destId="{9692E9AF-92D6-4F7E-A005-E4BC87FB5804}" srcOrd="0" destOrd="0" presId="urn:microsoft.com/office/officeart/2005/8/layout/process4"/>
    <dgm:cxn modelId="{45ECB8B2-4B21-46B3-A8E4-1C2043952701}" type="presOf" srcId="{8DFBDDC8-E2BD-4F8C-BA4C-D7ABC5D7E9A0}" destId="{6977101F-6594-4099-8AB5-492E9BA9F4C8}" srcOrd="0" destOrd="0" presId="urn:microsoft.com/office/officeart/2005/8/layout/process4"/>
    <dgm:cxn modelId="{9193D680-52FF-4DD8-842D-46B5A5625798}" srcId="{5C6205D5-E1CD-435F-95AA-DF9BCBAF0FE8}" destId="{47FFAF04-FD8D-4DA5-8075-781F5D6816C7}" srcOrd="2" destOrd="0" parTransId="{BF775898-6991-402B-9A73-86E1EF9225BD}" sibTransId="{AC390181-8D47-4D47-99EC-1AEAAA37906B}"/>
    <dgm:cxn modelId="{0DA6485C-1E22-43A4-AE73-2F49F68625B3}" type="presOf" srcId="{47FFAF04-FD8D-4DA5-8075-781F5D6816C7}" destId="{6C5753FB-3BCE-49BE-A008-AF7E100ED38E}" srcOrd="0" destOrd="0" presId="urn:microsoft.com/office/officeart/2005/8/layout/process4"/>
    <dgm:cxn modelId="{391EA15E-9EA0-4DD3-A17E-DC7EAF92D79D}" srcId="{6A188544-083E-47E9-A3D4-56111318D4F8}" destId="{7BC80046-C79B-4EB2-BEF3-7C441127F87E}" srcOrd="1" destOrd="0" parTransId="{D0B02009-1CBA-4012-BDA1-6AEB10C11D30}" sibTransId="{6D9787E3-4F58-4E8D-8225-46C58F5A2798}"/>
    <dgm:cxn modelId="{AC7780CE-4186-4117-BAD7-779F7DA2E9E1}" type="presOf" srcId="{6A188544-083E-47E9-A3D4-56111318D4F8}" destId="{8AF87F50-3BC3-47BC-AFEB-7664015A1D28}" srcOrd="0" destOrd="0" presId="urn:microsoft.com/office/officeart/2005/8/layout/process4"/>
    <dgm:cxn modelId="{AD996853-4CA8-4E12-9DD7-DDBDFB23DB43}" type="presParOf" srcId="{F1F0CCA2-CC1C-4684-AD69-C3E243A6B633}" destId="{A8BA8C0C-B77A-4358-951E-277315164FD6}" srcOrd="0" destOrd="0" presId="urn:microsoft.com/office/officeart/2005/8/layout/process4"/>
    <dgm:cxn modelId="{ECF3EF5D-82AC-457A-84B3-D9B985B6F02A}" type="presParOf" srcId="{A8BA8C0C-B77A-4358-951E-277315164FD6}" destId="{6C5753FB-3BCE-49BE-A008-AF7E100ED38E}" srcOrd="0" destOrd="0" presId="urn:microsoft.com/office/officeart/2005/8/layout/process4"/>
    <dgm:cxn modelId="{B1393001-3870-48C7-829E-01B4A2C68869}" type="presParOf" srcId="{A8BA8C0C-B77A-4358-951E-277315164FD6}" destId="{5E236CA9-FF50-4C05-841A-D7B5D2A85233}" srcOrd="1" destOrd="0" presId="urn:microsoft.com/office/officeart/2005/8/layout/process4"/>
    <dgm:cxn modelId="{DC907BDE-F944-4C21-887E-31F02D4C581E}" type="presParOf" srcId="{A8BA8C0C-B77A-4358-951E-277315164FD6}" destId="{23475AF2-F0EB-4D64-AFE0-BDFE56A43D34}" srcOrd="2" destOrd="0" presId="urn:microsoft.com/office/officeart/2005/8/layout/process4"/>
    <dgm:cxn modelId="{52F4B0B6-5FF7-4219-B508-A5879FBAE7DE}" type="presParOf" srcId="{23475AF2-F0EB-4D64-AFE0-BDFE56A43D34}" destId="{E1B8B5CC-5FFC-45C9-9CAE-AB8519F0E0D5}" srcOrd="0" destOrd="0" presId="urn:microsoft.com/office/officeart/2005/8/layout/process4"/>
    <dgm:cxn modelId="{C2938AE2-A3FD-4B6B-86C3-030C1F226049}" type="presParOf" srcId="{23475AF2-F0EB-4D64-AFE0-BDFE56A43D34}" destId="{C3D966FF-A0EE-45A0-B5F8-1C317B83AA3D}" srcOrd="1" destOrd="0" presId="urn:microsoft.com/office/officeart/2005/8/layout/process4"/>
    <dgm:cxn modelId="{4B16A475-1B96-46D6-8C85-66AECC4C3E94}" type="presParOf" srcId="{23475AF2-F0EB-4D64-AFE0-BDFE56A43D34}" destId="{06A0B2D7-A3E0-41E6-B30C-D1E60DC82EF0}" srcOrd="2" destOrd="0" presId="urn:microsoft.com/office/officeart/2005/8/layout/process4"/>
    <dgm:cxn modelId="{492A2B70-7AFC-45F4-B977-4505C3FA61AD}" type="presParOf" srcId="{F1F0CCA2-CC1C-4684-AD69-C3E243A6B633}" destId="{0B794B69-B082-48F2-A2D6-FDCC854780F3}" srcOrd="1" destOrd="0" presId="urn:microsoft.com/office/officeart/2005/8/layout/process4"/>
    <dgm:cxn modelId="{890789CA-B881-4240-A408-78AC41139E83}" type="presParOf" srcId="{F1F0CCA2-CC1C-4684-AD69-C3E243A6B633}" destId="{D62B92EA-F6B4-42D5-AAB1-6C36AA34CB77}" srcOrd="2" destOrd="0" presId="urn:microsoft.com/office/officeart/2005/8/layout/process4"/>
    <dgm:cxn modelId="{10F1330F-C93A-471C-A73A-3B286ADC173D}" type="presParOf" srcId="{D62B92EA-F6B4-42D5-AAB1-6C36AA34CB77}" destId="{8AF87F50-3BC3-47BC-AFEB-7664015A1D28}" srcOrd="0" destOrd="0" presId="urn:microsoft.com/office/officeart/2005/8/layout/process4"/>
    <dgm:cxn modelId="{E3B00B7D-7CC8-424F-8DB7-F1460AD7AAE8}" type="presParOf" srcId="{D62B92EA-F6B4-42D5-AAB1-6C36AA34CB77}" destId="{0D67377D-88BC-4093-91FF-737E6031AD8E}" srcOrd="1" destOrd="0" presId="urn:microsoft.com/office/officeart/2005/8/layout/process4"/>
    <dgm:cxn modelId="{4217DEC3-FF2F-4A63-9880-4A935C48EBD2}" type="presParOf" srcId="{D62B92EA-F6B4-42D5-AAB1-6C36AA34CB77}" destId="{F4A9D28F-A320-4F4B-9935-2A7A4A0A97E0}" srcOrd="2" destOrd="0" presId="urn:microsoft.com/office/officeart/2005/8/layout/process4"/>
    <dgm:cxn modelId="{B2CA7700-54C6-4580-A5B7-FD595ED993A6}" type="presParOf" srcId="{F4A9D28F-A320-4F4B-9935-2A7A4A0A97E0}" destId="{033B6068-98DE-4797-BD97-57DDA688F2BB}" srcOrd="0" destOrd="0" presId="urn:microsoft.com/office/officeart/2005/8/layout/process4"/>
    <dgm:cxn modelId="{B56D1708-2E05-4EA8-97EC-B08F97F23AEE}" type="presParOf" srcId="{F4A9D28F-A320-4F4B-9935-2A7A4A0A97E0}" destId="{9692E9AF-92D6-4F7E-A005-E4BC87FB5804}" srcOrd="1" destOrd="0" presId="urn:microsoft.com/office/officeart/2005/8/layout/process4"/>
    <dgm:cxn modelId="{54679929-B618-4E68-BC8A-3EF1A89A9E32}" type="presParOf" srcId="{F4A9D28F-A320-4F4B-9935-2A7A4A0A97E0}" destId="{63318353-E82F-4218-A502-BE8A15EE1DEA}" srcOrd="2" destOrd="0" presId="urn:microsoft.com/office/officeart/2005/8/layout/process4"/>
    <dgm:cxn modelId="{2A320235-1960-4937-A65C-441C4EA7433F}" type="presParOf" srcId="{F1F0CCA2-CC1C-4684-AD69-C3E243A6B633}" destId="{407CA001-6286-4265-A8FA-258946C86DC5}" srcOrd="3" destOrd="0" presId="urn:microsoft.com/office/officeart/2005/8/layout/process4"/>
    <dgm:cxn modelId="{104DA988-7F5F-42CE-8057-25968A876F09}" type="presParOf" srcId="{F1F0CCA2-CC1C-4684-AD69-C3E243A6B633}" destId="{E7645D38-ACA3-477D-873C-5F6D2EE0AABC}" srcOrd="4" destOrd="0" presId="urn:microsoft.com/office/officeart/2005/8/layout/process4"/>
    <dgm:cxn modelId="{EE6DE09C-CFB2-48C8-B1A8-87F86D4325C5}" type="presParOf" srcId="{E7645D38-ACA3-477D-873C-5F6D2EE0AABC}" destId="{6977101F-6594-4099-8AB5-492E9BA9F4C8}" srcOrd="0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3.xml><?xml version="1.0" encoding="utf-8"?>
<dgm:dataModel xmlns:dgm="http://schemas.openxmlformats.org/drawingml/2006/diagram" xmlns:a="http://schemas.openxmlformats.org/drawingml/2006/main">
  <dgm:ptLst>
    <dgm:pt modelId="{9C515FFC-2E32-4CBA-BD89-545D9C31690E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648C1952-3A50-4560-9C4E-073484D7050F}">
      <dgm:prSet/>
      <dgm:spPr/>
      <dgm:t>
        <a:bodyPr/>
        <a:lstStyle/>
        <a:p>
          <a:pPr rtl="0"/>
          <a:r>
            <a:rPr lang="en-US" dirty="0" smtClean="0"/>
            <a:t>Prioritize goals for the evaluation.</a:t>
          </a:r>
          <a:endParaRPr lang="en-US" dirty="0"/>
        </a:p>
      </dgm:t>
    </dgm:pt>
    <dgm:pt modelId="{DF8659BC-B7F5-4028-A09F-14E84CE13E6C}" type="parTrans" cxnId="{2D92A763-53DC-4A88-A58C-B3C7E69AF602}">
      <dgm:prSet/>
      <dgm:spPr/>
      <dgm:t>
        <a:bodyPr/>
        <a:lstStyle/>
        <a:p>
          <a:endParaRPr lang="en-US"/>
        </a:p>
      </dgm:t>
    </dgm:pt>
    <dgm:pt modelId="{1F283094-6C8B-4696-B056-1EED84E74A8A}" type="sibTrans" cxnId="{2D92A763-53DC-4A88-A58C-B3C7E69AF602}">
      <dgm:prSet/>
      <dgm:spPr/>
      <dgm:t>
        <a:bodyPr/>
        <a:lstStyle/>
        <a:p>
          <a:endParaRPr lang="en-US"/>
        </a:p>
      </dgm:t>
    </dgm:pt>
    <dgm:pt modelId="{E224B9B4-8508-4216-B789-924FBAAD2121}">
      <dgm:prSet/>
      <dgm:spPr/>
      <dgm:t>
        <a:bodyPr/>
        <a:lstStyle/>
        <a:p>
          <a:pPr rtl="0"/>
          <a:r>
            <a:rPr lang="en-US" smtClean="0"/>
            <a:t>Determine available/appropriate evaluation budget.</a:t>
          </a:r>
          <a:endParaRPr lang="en-US"/>
        </a:p>
      </dgm:t>
    </dgm:pt>
    <dgm:pt modelId="{0004E861-306F-4DE0-9C1B-6124A5A3FD6B}" type="parTrans" cxnId="{8F0CAECF-5621-4D35-B808-878716D5FA50}">
      <dgm:prSet/>
      <dgm:spPr/>
      <dgm:t>
        <a:bodyPr/>
        <a:lstStyle/>
        <a:p>
          <a:endParaRPr lang="en-US"/>
        </a:p>
      </dgm:t>
    </dgm:pt>
    <dgm:pt modelId="{0DF51640-F944-46FE-AE8C-98F847B58FAB}" type="sibTrans" cxnId="{8F0CAECF-5621-4D35-B808-878716D5FA50}">
      <dgm:prSet/>
      <dgm:spPr/>
      <dgm:t>
        <a:bodyPr/>
        <a:lstStyle/>
        <a:p>
          <a:endParaRPr lang="en-US"/>
        </a:p>
      </dgm:t>
    </dgm:pt>
    <dgm:pt modelId="{F466A334-7659-43F0-BD60-E5F6FFB30488}">
      <dgm:prSet/>
      <dgm:spPr/>
      <dgm:t>
        <a:bodyPr/>
        <a:lstStyle/>
        <a:p>
          <a:pPr rtl="0"/>
          <a:r>
            <a:rPr lang="en-US" smtClean="0"/>
            <a:t>Choose research activities that are most likely to provide information needed.</a:t>
          </a:r>
          <a:endParaRPr lang="en-US"/>
        </a:p>
      </dgm:t>
    </dgm:pt>
    <dgm:pt modelId="{22294DFE-1E0C-4080-9882-15C263059A29}" type="parTrans" cxnId="{BDAA5B36-A053-4A6A-BDFF-124043074946}">
      <dgm:prSet/>
      <dgm:spPr/>
      <dgm:t>
        <a:bodyPr/>
        <a:lstStyle/>
        <a:p>
          <a:endParaRPr lang="en-US"/>
        </a:p>
      </dgm:t>
    </dgm:pt>
    <dgm:pt modelId="{BD706047-9DC3-4366-B60F-F4AF80759DDD}" type="sibTrans" cxnId="{BDAA5B36-A053-4A6A-BDFF-124043074946}">
      <dgm:prSet/>
      <dgm:spPr/>
      <dgm:t>
        <a:bodyPr/>
        <a:lstStyle/>
        <a:p>
          <a:endParaRPr lang="en-US"/>
        </a:p>
      </dgm:t>
    </dgm:pt>
    <dgm:pt modelId="{D65A24CD-652A-40C9-A1DD-5AED5222C395}">
      <dgm:prSet/>
      <dgm:spPr/>
      <dgm:t>
        <a:bodyPr/>
        <a:lstStyle/>
        <a:p>
          <a:pPr rtl="0"/>
          <a:r>
            <a:rPr lang="en-US" smtClean="0"/>
            <a:t>Combination of process and impact data is usually important.</a:t>
          </a:r>
          <a:endParaRPr lang="en-US"/>
        </a:p>
      </dgm:t>
    </dgm:pt>
    <dgm:pt modelId="{617C1527-C5C0-4136-B2AF-76C37D6E3214}" type="parTrans" cxnId="{5AF21BC7-18EA-4671-BF0F-B50880B376F5}">
      <dgm:prSet/>
      <dgm:spPr/>
      <dgm:t>
        <a:bodyPr/>
        <a:lstStyle/>
        <a:p>
          <a:endParaRPr lang="en-US"/>
        </a:p>
      </dgm:t>
    </dgm:pt>
    <dgm:pt modelId="{E26552C5-45B7-427D-961B-A25B3BF51F2B}" type="sibTrans" cxnId="{5AF21BC7-18EA-4671-BF0F-B50880B376F5}">
      <dgm:prSet/>
      <dgm:spPr/>
      <dgm:t>
        <a:bodyPr/>
        <a:lstStyle/>
        <a:p>
          <a:endParaRPr lang="en-US"/>
        </a:p>
      </dgm:t>
    </dgm:pt>
    <dgm:pt modelId="{D19D2E50-9B5C-4F8C-BA4A-503A67F4CCBB}" type="pres">
      <dgm:prSet presAssocID="{9C515FFC-2E32-4CBA-BD89-545D9C31690E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088A559E-E90F-46D3-A4A8-02EE02AED7E7}" type="pres">
      <dgm:prSet presAssocID="{9C515FFC-2E32-4CBA-BD89-545D9C31690E}" presName="Name1" presStyleCnt="0"/>
      <dgm:spPr/>
    </dgm:pt>
    <dgm:pt modelId="{EAD6C66B-8C4E-4A72-95AC-63C807B2CE48}" type="pres">
      <dgm:prSet presAssocID="{9C515FFC-2E32-4CBA-BD89-545D9C31690E}" presName="cycle" presStyleCnt="0"/>
      <dgm:spPr/>
    </dgm:pt>
    <dgm:pt modelId="{1E7E01EC-3327-48F4-A0B6-DDFF88423BEB}" type="pres">
      <dgm:prSet presAssocID="{9C515FFC-2E32-4CBA-BD89-545D9C31690E}" presName="srcNode" presStyleLbl="node1" presStyleIdx="0" presStyleCnt="4"/>
      <dgm:spPr/>
    </dgm:pt>
    <dgm:pt modelId="{8DA19381-A08C-429B-9027-5CD1339A742A}" type="pres">
      <dgm:prSet presAssocID="{9C515FFC-2E32-4CBA-BD89-545D9C31690E}" presName="conn" presStyleLbl="parChTrans1D2" presStyleIdx="0" presStyleCnt="1"/>
      <dgm:spPr/>
      <dgm:t>
        <a:bodyPr/>
        <a:lstStyle/>
        <a:p>
          <a:endParaRPr lang="en-US"/>
        </a:p>
      </dgm:t>
    </dgm:pt>
    <dgm:pt modelId="{A34C0CF4-490D-4DA3-99AB-44583E8949E6}" type="pres">
      <dgm:prSet presAssocID="{9C515FFC-2E32-4CBA-BD89-545D9C31690E}" presName="extraNode" presStyleLbl="node1" presStyleIdx="0" presStyleCnt="4"/>
      <dgm:spPr/>
    </dgm:pt>
    <dgm:pt modelId="{4E7FCBE7-42D3-4E00-941B-9BB17CEE5236}" type="pres">
      <dgm:prSet presAssocID="{9C515FFC-2E32-4CBA-BD89-545D9C31690E}" presName="dstNode" presStyleLbl="node1" presStyleIdx="0" presStyleCnt="4"/>
      <dgm:spPr/>
    </dgm:pt>
    <dgm:pt modelId="{D0F4BAB7-8428-4014-8470-81B604174E42}" type="pres">
      <dgm:prSet presAssocID="{648C1952-3A50-4560-9C4E-073484D7050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D57049E-1B72-41B2-AEA6-0F692B940883}" type="pres">
      <dgm:prSet presAssocID="{648C1952-3A50-4560-9C4E-073484D7050F}" presName="accent_1" presStyleCnt="0"/>
      <dgm:spPr/>
    </dgm:pt>
    <dgm:pt modelId="{D05865D7-E71F-46DC-AD41-DB27B40A6E3A}" type="pres">
      <dgm:prSet presAssocID="{648C1952-3A50-4560-9C4E-073484D7050F}" presName="accentRepeatNode" presStyleLbl="solidFgAcc1" presStyleIdx="0" presStyleCnt="4"/>
      <dgm:spPr/>
    </dgm:pt>
    <dgm:pt modelId="{FF6B9751-147C-4F5C-9E4B-D6EC09FB5B04}" type="pres">
      <dgm:prSet presAssocID="{E224B9B4-8508-4216-B789-924FBAAD2121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373A3C6-4831-407B-8C59-D0A29ED66348}" type="pres">
      <dgm:prSet presAssocID="{E224B9B4-8508-4216-B789-924FBAAD2121}" presName="accent_2" presStyleCnt="0"/>
      <dgm:spPr/>
    </dgm:pt>
    <dgm:pt modelId="{334584A2-8743-4555-8916-7322DFDEF07C}" type="pres">
      <dgm:prSet presAssocID="{E224B9B4-8508-4216-B789-924FBAAD2121}" presName="accentRepeatNode" presStyleLbl="solidFgAcc1" presStyleIdx="1" presStyleCnt="4"/>
      <dgm:spPr/>
    </dgm:pt>
    <dgm:pt modelId="{89B41924-DAF8-4F5B-AB61-B5ED798DBD9D}" type="pres">
      <dgm:prSet presAssocID="{F466A334-7659-43F0-BD60-E5F6FFB30488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EC0A6D0-DB60-4F45-BDCB-3F7D476659B0}" type="pres">
      <dgm:prSet presAssocID="{F466A334-7659-43F0-BD60-E5F6FFB30488}" presName="accent_3" presStyleCnt="0"/>
      <dgm:spPr/>
    </dgm:pt>
    <dgm:pt modelId="{F0A97FFD-3F42-4047-A7D5-078C5B1A635C}" type="pres">
      <dgm:prSet presAssocID="{F466A334-7659-43F0-BD60-E5F6FFB30488}" presName="accentRepeatNode" presStyleLbl="solidFgAcc1" presStyleIdx="2" presStyleCnt="4"/>
      <dgm:spPr/>
    </dgm:pt>
    <dgm:pt modelId="{CC9316C2-454A-4023-BA32-BB63D86328EC}" type="pres">
      <dgm:prSet presAssocID="{D65A24CD-652A-40C9-A1DD-5AED5222C395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88CA79E-59D2-4960-8514-E477FD1089E5}" type="pres">
      <dgm:prSet presAssocID="{D65A24CD-652A-40C9-A1DD-5AED5222C395}" presName="accent_4" presStyleCnt="0"/>
      <dgm:spPr/>
    </dgm:pt>
    <dgm:pt modelId="{F3E7B436-E03D-4B6D-B356-83B90FFBA1BD}" type="pres">
      <dgm:prSet presAssocID="{D65A24CD-652A-40C9-A1DD-5AED5222C395}" presName="accentRepeatNode" presStyleLbl="solidFgAcc1" presStyleIdx="3" presStyleCnt="4"/>
      <dgm:spPr/>
    </dgm:pt>
  </dgm:ptLst>
  <dgm:cxnLst>
    <dgm:cxn modelId="{5AF21BC7-18EA-4671-BF0F-B50880B376F5}" srcId="{9C515FFC-2E32-4CBA-BD89-545D9C31690E}" destId="{D65A24CD-652A-40C9-A1DD-5AED5222C395}" srcOrd="3" destOrd="0" parTransId="{617C1527-C5C0-4136-B2AF-76C37D6E3214}" sibTransId="{E26552C5-45B7-427D-961B-A25B3BF51F2B}"/>
    <dgm:cxn modelId="{9233108F-BB67-43B7-B61C-145DB8190D57}" type="presOf" srcId="{1F283094-6C8B-4696-B056-1EED84E74A8A}" destId="{8DA19381-A08C-429B-9027-5CD1339A742A}" srcOrd="0" destOrd="0" presId="urn:microsoft.com/office/officeart/2008/layout/VerticalCurvedList"/>
    <dgm:cxn modelId="{94F16B63-6BAF-444D-97A5-92BECD4EEEB8}" type="presOf" srcId="{648C1952-3A50-4560-9C4E-073484D7050F}" destId="{D0F4BAB7-8428-4014-8470-81B604174E42}" srcOrd="0" destOrd="0" presId="urn:microsoft.com/office/officeart/2008/layout/VerticalCurvedList"/>
    <dgm:cxn modelId="{8F0CAECF-5621-4D35-B808-878716D5FA50}" srcId="{9C515FFC-2E32-4CBA-BD89-545D9C31690E}" destId="{E224B9B4-8508-4216-B789-924FBAAD2121}" srcOrd="1" destOrd="0" parTransId="{0004E861-306F-4DE0-9C1B-6124A5A3FD6B}" sibTransId="{0DF51640-F944-46FE-AE8C-98F847B58FAB}"/>
    <dgm:cxn modelId="{C4DE7BF9-0BB9-4DC4-87CC-20E776DFAB6F}" type="presOf" srcId="{E224B9B4-8508-4216-B789-924FBAAD2121}" destId="{FF6B9751-147C-4F5C-9E4B-D6EC09FB5B04}" srcOrd="0" destOrd="0" presId="urn:microsoft.com/office/officeart/2008/layout/VerticalCurvedList"/>
    <dgm:cxn modelId="{AA7FD72F-2D80-4EC0-8CC3-56A3151E9C64}" type="presOf" srcId="{D65A24CD-652A-40C9-A1DD-5AED5222C395}" destId="{CC9316C2-454A-4023-BA32-BB63D86328EC}" srcOrd="0" destOrd="0" presId="urn:microsoft.com/office/officeart/2008/layout/VerticalCurvedList"/>
    <dgm:cxn modelId="{7249B5BA-EE1C-4ED0-8D05-A39FC988B4CB}" type="presOf" srcId="{9C515FFC-2E32-4CBA-BD89-545D9C31690E}" destId="{D19D2E50-9B5C-4F8C-BA4A-503A67F4CCBB}" srcOrd="0" destOrd="0" presId="urn:microsoft.com/office/officeart/2008/layout/VerticalCurvedList"/>
    <dgm:cxn modelId="{BDAA5B36-A053-4A6A-BDFF-124043074946}" srcId="{9C515FFC-2E32-4CBA-BD89-545D9C31690E}" destId="{F466A334-7659-43F0-BD60-E5F6FFB30488}" srcOrd="2" destOrd="0" parTransId="{22294DFE-1E0C-4080-9882-15C263059A29}" sibTransId="{BD706047-9DC3-4366-B60F-F4AF80759DDD}"/>
    <dgm:cxn modelId="{4160C8DE-068B-4011-B6B3-6ED80E5844DB}" type="presOf" srcId="{F466A334-7659-43F0-BD60-E5F6FFB30488}" destId="{89B41924-DAF8-4F5B-AB61-B5ED798DBD9D}" srcOrd="0" destOrd="0" presId="urn:microsoft.com/office/officeart/2008/layout/VerticalCurvedList"/>
    <dgm:cxn modelId="{2D92A763-53DC-4A88-A58C-B3C7E69AF602}" srcId="{9C515FFC-2E32-4CBA-BD89-545D9C31690E}" destId="{648C1952-3A50-4560-9C4E-073484D7050F}" srcOrd="0" destOrd="0" parTransId="{DF8659BC-B7F5-4028-A09F-14E84CE13E6C}" sibTransId="{1F283094-6C8B-4696-B056-1EED84E74A8A}"/>
    <dgm:cxn modelId="{DB3D5DA6-A660-43C5-A633-6BADFE090F28}" type="presParOf" srcId="{D19D2E50-9B5C-4F8C-BA4A-503A67F4CCBB}" destId="{088A559E-E90F-46D3-A4A8-02EE02AED7E7}" srcOrd="0" destOrd="0" presId="urn:microsoft.com/office/officeart/2008/layout/VerticalCurvedList"/>
    <dgm:cxn modelId="{D5699CF4-3463-43CB-928E-34E02AA29577}" type="presParOf" srcId="{088A559E-E90F-46D3-A4A8-02EE02AED7E7}" destId="{EAD6C66B-8C4E-4A72-95AC-63C807B2CE48}" srcOrd="0" destOrd="0" presId="urn:microsoft.com/office/officeart/2008/layout/VerticalCurvedList"/>
    <dgm:cxn modelId="{C1D2D021-DFAF-4A56-808F-8B0563BE3B47}" type="presParOf" srcId="{EAD6C66B-8C4E-4A72-95AC-63C807B2CE48}" destId="{1E7E01EC-3327-48F4-A0B6-DDFF88423BEB}" srcOrd="0" destOrd="0" presId="urn:microsoft.com/office/officeart/2008/layout/VerticalCurvedList"/>
    <dgm:cxn modelId="{BEA265AB-10BD-4B6D-9246-71F291D55347}" type="presParOf" srcId="{EAD6C66B-8C4E-4A72-95AC-63C807B2CE48}" destId="{8DA19381-A08C-429B-9027-5CD1339A742A}" srcOrd="1" destOrd="0" presId="urn:microsoft.com/office/officeart/2008/layout/VerticalCurvedList"/>
    <dgm:cxn modelId="{13EF0020-5229-4817-9F78-E37E10115949}" type="presParOf" srcId="{EAD6C66B-8C4E-4A72-95AC-63C807B2CE48}" destId="{A34C0CF4-490D-4DA3-99AB-44583E8949E6}" srcOrd="2" destOrd="0" presId="urn:microsoft.com/office/officeart/2008/layout/VerticalCurvedList"/>
    <dgm:cxn modelId="{545348F5-FF20-4628-A2FA-456191DB24F6}" type="presParOf" srcId="{EAD6C66B-8C4E-4A72-95AC-63C807B2CE48}" destId="{4E7FCBE7-42D3-4E00-941B-9BB17CEE5236}" srcOrd="3" destOrd="0" presId="urn:microsoft.com/office/officeart/2008/layout/VerticalCurvedList"/>
    <dgm:cxn modelId="{C5294244-F00F-425F-B5DC-E44E260003EE}" type="presParOf" srcId="{088A559E-E90F-46D3-A4A8-02EE02AED7E7}" destId="{D0F4BAB7-8428-4014-8470-81B604174E42}" srcOrd="1" destOrd="0" presId="urn:microsoft.com/office/officeart/2008/layout/VerticalCurvedList"/>
    <dgm:cxn modelId="{0B822F97-ADE9-4F62-9DF8-3C7A1DBF9FD7}" type="presParOf" srcId="{088A559E-E90F-46D3-A4A8-02EE02AED7E7}" destId="{FD57049E-1B72-41B2-AEA6-0F692B940883}" srcOrd="2" destOrd="0" presId="urn:microsoft.com/office/officeart/2008/layout/VerticalCurvedList"/>
    <dgm:cxn modelId="{E9D4B9D6-5AC6-4748-9AC6-0A65B77B8467}" type="presParOf" srcId="{FD57049E-1B72-41B2-AEA6-0F692B940883}" destId="{D05865D7-E71F-46DC-AD41-DB27B40A6E3A}" srcOrd="0" destOrd="0" presId="urn:microsoft.com/office/officeart/2008/layout/VerticalCurvedList"/>
    <dgm:cxn modelId="{A9ED6B8E-C5E1-4454-88FA-718DF309C8C2}" type="presParOf" srcId="{088A559E-E90F-46D3-A4A8-02EE02AED7E7}" destId="{FF6B9751-147C-4F5C-9E4B-D6EC09FB5B04}" srcOrd="3" destOrd="0" presId="urn:microsoft.com/office/officeart/2008/layout/VerticalCurvedList"/>
    <dgm:cxn modelId="{C1AD8F51-B2DF-478D-B4E4-F37255E11166}" type="presParOf" srcId="{088A559E-E90F-46D3-A4A8-02EE02AED7E7}" destId="{6373A3C6-4831-407B-8C59-D0A29ED66348}" srcOrd="4" destOrd="0" presId="urn:microsoft.com/office/officeart/2008/layout/VerticalCurvedList"/>
    <dgm:cxn modelId="{4B10B7B2-2D1A-4101-8AA0-31F5B53E120E}" type="presParOf" srcId="{6373A3C6-4831-407B-8C59-D0A29ED66348}" destId="{334584A2-8743-4555-8916-7322DFDEF07C}" srcOrd="0" destOrd="0" presId="urn:microsoft.com/office/officeart/2008/layout/VerticalCurvedList"/>
    <dgm:cxn modelId="{6BDA2F62-FAF7-4776-A464-524498871F10}" type="presParOf" srcId="{088A559E-E90F-46D3-A4A8-02EE02AED7E7}" destId="{89B41924-DAF8-4F5B-AB61-B5ED798DBD9D}" srcOrd="5" destOrd="0" presId="urn:microsoft.com/office/officeart/2008/layout/VerticalCurvedList"/>
    <dgm:cxn modelId="{F4E22813-E930-4229-B366-0AF2FE584D0C}" type="presParOf" srcId="{088A559E-E90F-46D3-A4A8-02EE02AED7E7}" destId="{AEC0A6D0-DB60-4F45-BDCB-3F7D476659B0}" srcOrd="6" destOrd="0" presId="urn:microsoft.com/office/officeart/2008/layout/VerticalCurvedList"/>
    <dgm:cxn modelId="{6CEB49AB-35D9-4E0C-999F-7AAE0342A4EA}" type="presParOf" srcId="{AEC0A6D0-DB60-4F45-BDCB-3F7D476659B0}" destId="{F0A97FFD-3F42-4047-A7D5-078C5B1A635C}" srcOrd="0" destOrd="0" presId="urn:microsoft.com/office/officeart/2008/layout/VerticalCurvedList"/>
    <dgm:cxn modelId="{143789C5-0F7D-4519-B294-9E797ED78F6F}" type="presParOf" srcId="{088A559E-E90F-46D3-A4A8-02EE02AED7E7}" destId="{CC9316C2-454A-4023-BA32-BB63D86328EC}" srcOrd="7" destOrd="0" presId="urn:microsoft.com/office/officeart/2008/layout/VerticalCurvedList"/>
    <dgm:cxn modelId="{BFD6A7AB-B542-4829-901C-36E33B96D583}" type="presParOf" srcId="{088A559E-E90F-46D3-A4A8-02EE02AED7E7}" destId="{288CA79E-59D2-4960-8514-E477FD1089E5}" srcOrd="8" destOrd="0" presId="urn:microsoft.com/office/officeart/2008/layout/VerticalCurvedList"/>
    <dgm:cxn modelId="{F76F0D21-1544-4308-B73B-C6F1955A73E2}" type="presParOf" srcId="{288CA79E-59D2-4960-8514-E477FD1089E5}" destId="{F3E7B436-E03D-4B6D-B356-83B90FFBA1BD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74.xml><?xml version="1.0" encoding="utf-8"?>
<dgm:dataModel xmlns:dgm="http://schemas.openxmlformats.org/drawingml/2006/diagram" xmlns:a="http://schemas.openxmlformats.org/drawingml/2006/main">
  <dgm:ptLst>
    <dgm:pt modelId="{DF4E1462-39F6-4E46-8159-83C2BC7AFDAB}" type="doc">
      <dgm:prSet loTypeId="urn:microsoft.com/office/officeart/2008/layout/TitledPictureBlocks" loCatId="pictur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869C7D9-7F68-4FC9-ADC4-4565B8C43D28}">
      <dgm:prSet phldrT="[Text]"/>
      <dgm:spPr/>
      <dgm:t>
        <a:bodyPr/>
        <a:lstStyle/>
        <a:p>
          <a:r>
            <a:rPr lang="en-US" dirty="0" smtClean="0"/>
            <a:t>Jackie Berger</a:t>
          </a:r>
          <a:endParaRPr lang="en-US" dirty="0"/>
        </a:p>
      </dgm:t>
    </dgm:pt>
    <dgm:pt modelId="{541CABCF-5B9F-4011-AFBD-2070E56CF304}" type="parTrans" cxnId="{5A09ECD8-17D2-48AB-9D62-94C8A775C90D}">
      <dgm:prSet/>
      <dgm:spPr/>
      <dgm:t>
        <a:bodyPr/>
        <a:lstStyle/>
        <a:p>
          <a:endParaRPr lang="en-US"/>
        </a:p>
      </dgm:t>
    </dgm:pt>
    <dgm:pt modelId="{121FB63D-BA22-4343-9CDE-7E8AA8AFBAFE}" type="sibTrans" cxnId="{5A09ECD8-17D2-48AB-9D62-94C8A775C90D}">
      <dgm:prSet/>
      <dgm:spPr/>
      <dgm:t>
        <a:bodyPr/>
        <a:lstStyle/>
        <a:p>
          <a:endParaRPr lang="en-US"/>
        </a:p>
      </dgm:t>
    </dgm:pt>
    <dgm:pt modelId="{EE6E6757-53B1-4C36-81BF-043DDABE0D8D}">
      <dgm:prSet phldrT="[Text]"/>
      <dgm:spPr/>
      <dgm:t>
        <a:bodyPr/>
        <a:lstStyle/>
        <a:p>
          <a:r>
            <a:rPr lang="en-US" dirty="0" smtClean="0"/>
            <a:t>Jackie Berger, Ph.D.</a:t>
          </a:r>
          <a:endParaRPr lang="en-US" dirty="0"/>
        </a:p>
      </dgm:t>
    </dgm:pt>
    <dgm:pt modelId="{10259377-5650-4E66-B209-46A9B9F4D3A3}" type="parTrans" cxnId="{53E19F8A-2054-46B8-AEB9-4FCF0C95B6EE}">
      <dgm:prSet/>
      <dgm:spPr/>
      <dgm:t>
        <a:bodyPr/>
        <a:lstStyle/>
        <a:p>
          <a:endParaRPr lang="en-US"/>
        </a:p>
      </dgm:t>
    </dgm:pt>
    <dgm:pt modelId="{5E58EE93-9E81-4781-8FA2-0F2F6AAB76AD}" type="sibTrans" cxnId="{53E19F8A-2054-46B8-AEB9-4FCF0C95B6EE}">
      <dgm:prSet/>
      <dgm:spPr/>
      <dgm:t>
        <a:bodyPr/>
        <a:lstStyle/>
        <a:p>
          <a:endParaRPr lang="en-US"/>
        </a:p>
      </dgm:t>
    </dgm:pt>
    <dgm:pt modelId="{A3E183AB-1340-4C7D-8A71-D95304557333}">
      <dgm:prSet/>
      <dgm:spPr/>
      <dgm:t>
        <a:bodyPr/>
        <a:lstStyle/>
        <a:p>
          <a:r>
            <a:rPr lang="en-US" dirty="0" smtClean="0"/>
            <a:t>President and Co-Founder</a:t>
          </a:r>
          <a:endParaRPr lang="en-US" dirty="0"/>
        </a:p>
      </dgm:t>
    </dgm:pt>
    <dgm:pt modelId="{4B6F1492-C4BE-410C-A4AA-13497406F3E6}" type="parTrans" cxnId="{185DFAB0-5B88-4045-99D0-D9704876CFB2}">
      <dgm:prSet/>
      <dgm:spPr/>
      <dgm:t>
        <a:bodyPr/>
        <a:lstStyle/>
        <a:p>
          <a:endParaRPr lang="en-US"/>
        </a:p>
      </dgm:t>
    </dgm:pt>
    <dgm:pt modelId="{38B95763-B8AA-4FB1-8503-7F2C68F9B5F6}" type="sibTrans" cxnId="{185DFAB0-5B88-4045-99D0-D9704876CFB2}">
      <dgm:prSet/>
      <dgm:spPr/>
      <dgm:t>
        <a:bodyPr/>
        <a:lstStyle/>
        <a:p>
          <a:endParaRPr lang="en-US"/>
        </a:p>
      </dgm:t>
    </dgm:pt>
    <dgm:pt modelId="{3D424ADE-60B4-49B9-882B-5DCA64A715DD}">
      <dgm:prSet/>
      <dgm:spPr/>
      <dgm:t>
        <a:bodyPr/>
        <a:lstStyle/>
        <a:p>
          <a:r>
            <a:rPr lang="en-US" dirty="0" smtClean="0"/>
            <a:t>APPRISE</a:t>
          </a:r>
          <a:endParaRPr lang="en-US" dirty="0"/>
        </a:p>
      </dgm:t>
    </dgm:pt>
    <dgm:pt modelId="{2853BA1E-4234-4362-A2FA-557477FB57E5}" type="parTrans" cxnId="{96851904-9576-4256-9FB9-5A001A9211AB}">
      <dgm:prSet/>
      <dgm:spPr/>
      <dgm:t>
        <a:bodyPr/>
        <a:lstStyle/>
        <a:p>
          <a:endParaRPr lang="en-US"/>
        </a:p>
      </dgm:t>
    </dgm:pt>
    <dgm:pt modelId="{BF1622BD-F5F9-4CFE-A70E-E3E52E984C93}" type="sibTrans" cxnId="{96851904-9576-4256-9FB9-5A001A9211AB}">
      <dgm:prSet/>
      <dgm:spPr/>
      <dgm:t>
        <a:bodyPr/>
        <a:lstStyle/>
        <a:p>
          <a:endParaRPr lang="en-US"/>
        </a:p>
      </dgm:t>
    </dgm:pt>
    <dgm:pt modelId="{36D634E7-72D7-4BCA-B1C9-7503B2E90420}">
      <dgm:prSet/>
      <dgm:spPr/>
      <dgm:t>
        <a:bodyPr/>
        <a:lstStyle/>
        <a:p>
          <a:r>
            <a:rPr lang="en-US" dirty="0" smtClean="0"/>
            <a:t>32 Nassau Street, Suite 200</a:t>
          </a:r>
          <a:endParaRPr lang="en-US" dirty="0"/>
        </a:p>
      </dgm:t>
    </dgm:pt>
    <dgm:pt modelId="{77E8C5F0-A323-4800-A395-EFAF8F20E7AC}" type="parTrans" cxnId="{135E8D1E-8313-4D0A-9618-D6A19A9D5E36}">
      <dgm:prSet/>
      <dgm:spPr/>
      <dgm:t>
        <a:bodyPr/>
        <a:lstStyle/>
        <a:p>
          <a:endParaRPr lang="en-US"/>
        </a:p>
      </dgm:t>
    </dgm:pt>
    <dgm:pt modelId="{E9B3B6D7-2139-4B58-95A9-3B31E933D017}" type="sibTrans" cxnId="{135E8D1E-8313-4D0A-9618-D6A19A9D5E36}">
      <dgm:prSet/>
      <dgm:spPr/>
      <dgm:t>
        <a:bodyPr/>
        <a:lstStyle/>
        <a:p>
          <a:endParaRPr lang="en-US"/>
        </a:p>
      </dgm:t>
    </dgm:pt>
    <dgm:pt modelId="{CE993C11-F8A4-44DE-8384-F4D79608521B}">
      <dgm:prSet/>
      <dgm:spPr/>
      <dgm:t>
        <a:bodyPr/>
        <a:lstStyle/>
        <a:p>
          <a:r>
            <a:rPr lang="en-US" dirty="0" smtClean="0"/>
            <a:t>Princeton, NJ 08542</a:t>
          </a:r>
          <a:endParaRPr lang="en-US" dirty="0"/>
        </a:p>
      </dgm:t>
    </dgm:pt>
    <dgm:pt modelId="{D7F64839-A552-4393-9682-75B7A33A1E5B}" type="parTrans" cxnId="{60D22AB4-5B1A-47C0-BEE1-205988C4F0B2}">
      <dgm:prSet/>
      <dgm:spPr/>
      <dgm:t>
        <a:bodyPr/>
        <a:lstStyle/>
        <a:p>
          <a:endParaRPr lang="en-US"/>
        </a:p>
      </dgm:t>
    </dgm:pt>
    <dgm:pt modelId="{66766BBF-BB3C-486C-9DBC-5446B632FF6C}" type="sibTrans" cxnId="{60D22AB4-5B1A-47C0-BEE1-205988C4F0B2}">
      <dgm:prSet/>
      <dgm:spPr/>
      <dgm:t>
        <a:bodyPr/>
        <a:lstStyle/>
        <a:p>
          <a:endParaRPr lang="en-US"/>
        </a:p>
      </dgm:t>
    </dgm:pt>
    <dgm:pt modelId="{206323DC-36CC-48BA-A9E2-E0646855C07A}">
      <dgm:prSet/>
      <dgm:spPr/>
      <dgm:t>
        <a:bodyPr/>
        <a:lstStyle/>
        <a:p>
          <a:r>
            <a:rPr lang="en-US" dirty="0" smtClean="0"/>
            <a:t>609-252-8009</a:t>
          </a:r>
          <a:endParaRPr lang="en-US" dirty="0"/>
        </a:p>
      </dgm:t>
    </dgm:pt>
    <dgm:pt modelId="{67B890AF-F32C-4A7C-A08A-25BCA9DA6B58}" type="parTrans" cxnId="{EDC86DBE-38DC-4AC7-9AEB-D93C52B69A8A}">
      <dgm:prSet/>
      <dgm:spPr/>
      <dgm:t>
        <a:bodyPr/>
        <a:lstStyle/>
        <a:p>
          <a:endParaRPr lang="en-US"/>
        </a:p>
      </dgm:t>
    </dgm:pt>
    <dgm:pt modelId="{4BEABB72-DF60-4A1D-8B0D-AE1839819469}" type="sibTrans" cxnId="{EDC86DBE-38DC-4AC7-9AEB-D93C52B69A8A}">
      <dgm:prSet/>
      <dgm:spPr/>
      <dgm:t>
        <a:bodyPr/>
        <a:lstStyle/>
        <a:p>
          <a:endParaRPr lang="en-US"/>
        </a:p>
      </dgm:t>
    </dgm:pt>
    <dgm:pt modelId="{366536DF-FFFC-44DB-8C83-B30EEE916AD9}">
      <dgm:prSet/>
      <dgm:spPr/>
      <dgm:t>
        <a:bodyPr/>
        <a:lstStyle/>
        <a:p>
          <a:r>
            <a:rPr lang="en-US" dirty="0" smtClean="0"/>
            <a:t>www.appriseinc.org</a:t>
          </a:r>
          <a:endParaRPr lang="en-US" dirty="0"/>
        </a:p>
      </dgm:t>
    </dgm:pt>
    <dgm:pt modelId="{83C3B94B-1996-4129-9E74-9E5D75D02413}" type="parTrans" cxnId="{A1D0ACD6-C3BE-42D7-82C0-16B0BCB69F8B}">
      <dgm:prSet/>
      <dgm:spPr/>
      <dgm:t>
        <a:bodyPr/>
        <a:lstStyle/>
        <a:p>
          <a:endParaRPr lang="en-US"/>
        </a:p>
      </dgm:t>
    </dgm:pt>
    <dgm:pt modelId="{447407E0-7607-406B-B5FB-8B68E2C00AAC}" type="sibTrans" cxnId="{A1D0ACD6-C3BE-42D7-82C0-16B0BCB69F8B}">
      <dgm:prSet/>
      <dgm:spPr/>
      <dgm:t>
        <a:bodyPr/>
        <a:lstStyle/>
        <a:p>
          <a:endParaRPr lang="en-US"/>
        </a:p>
      </dgm:t>
    </dgm:pt>
    <dgm:pt modelId="{DB4A29D2-F2DF-4E35-888A-33FEE8045216}" type="pres">
      <dgm:prSet presAssocID="{DF4E1462-39F6-4E46-8159-83C2BC7AFDAB}" presName="rootNode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7E737FA9-0623-4098-94E5-EB8E88AD1925}" type="pres">
      <dgm:prSet presAssocID="{5869C7D9-7F68-4FC9-ADC4-4565B8C43D28}" presName="composite" presStyleCnt="0"/>
      <dgm:spPr/>
    </dgm:pt>
    <dgm:pt modelId="{590E8656-BA6A-4BB1-B375-6AC049946640}" type="pres">
      <dgm:prSet presAssocID="{5869C7D9-7F68-4FC9-ADC4-4565B8C43D28}" presName="ParentText" presStyleLbl="node1" presStyleIdx="0" presStyleCnt="1" custLinFactNeighborX="-15656" custLinFactNeighborY="11169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28F529C-73B9-4988-BD00-33AAB54412A4}" type="pres">
      <dgm:prSet presAssocID="{5869C7D9-7F68-4FC9-ADC4-4565B8C43D28}" presName="Image" presStyleLbl="bgImgPlace1" presStyleIdx="0" presStyleCnt="1" custLinFactNeighborX="-15656" custLinFactNeighborY="1667"/>
      <dgm:spPr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6000" b="-26000"/>
          </a:stretch>
        </a:blipFill>
      </dgm:spPr>
      <dgm:t>
        <a:bodyPr/>
        <a:lstStyle/>
        <a:p>
          <a:endParaRPr lang="en-US"/>
        </a:p>
      </dgm:t>
    </dgm:pt>
    <dgm:pt modelId="{D5287F20-0176-41C7-AEA9-789659BCE0D8}" type="pres">
      <dgm:prSet presAssocID="{5869C7D9-7F68-4FC9-ADC4-4565B8C43D28}" presName="ChildText" presStyleLbl="fgAcc1" presStyleIdx="0" presStyleCnt="1" custScaleX="276276" custScaleY="166547" custLinFactNeighborX="61393" custLinFactNeighborY="35806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1D0ACD6-C3BE-42D7-82C0-16B0BCB69F8B}" srcId="{5869C7D9-7F68-4FC9-ADC4-4565B8C43D28}" destId="{366536DF-FFFC-44DB-8C83-B30EEE916AD9}" srcOrd="6" destOrd="0" parTransId="{83C3B94B-1996-4129-9E74-9E5D75D02413}" sibTransId="{447407E0-7607-406B-B5FB-8B68E2C00AAC}"/>
    <dgm:cxn modelId="{F4CEAC73-EA0A-40A5-86F0-698EAD7BDB42}" type="presOf" srcId="{206323DC-36CC-48BA-A9E2-E0646855C07A}" destId="{D5287F20-0176-41C7-AEA9-789659BCE0D8}" srcOrd="0" destOrd="5" presId="urn:microsoft.com/office/officeart/2008/layout/TitledPictureBlocks"/>
    <dgm:cxn modelId="{60D22AB4-5B1A-47C0-BEE1-205988C4F0B2}" srcId="{5869C7D9-7F68-4FC9-ADC4-4565B8C43D28}" destId="{CE993C11-F8A4-44DE-8384-F4D79608521B}" srcOrd="4" destOrd="0" parTransId="{D7F64839-A552-4393-9682-75B7A33A1E5B}" sibTransId="{66766BBF-BB3C-486C-9DBC-5446B632FF6C}"/>
    <dgm:cxn modelId="{0D4C97E5-C2ED-48EB-8339-E1FBD977ECBD}" type="presOf" srcId="{5869C7D9-7F68-4FC9-ADC4-4565B8C43D28}" destId="{590E8656-BA6A-4BB1-B375-6AC049946640}" srcOrd="0" destOrd="0" presId="urn:microsoft.com/office/officeart/2008/layout/TitledPictureBlocks"/>
    <dgm:cxn modelId="{49D87FE1-F434-4612-B1B0-A9BCF4584A28}" type="presOf" srcId="{3D424ADE-60B4-49B9-882B-5DCA64A715DD}" destId="{D5287F20-0176-41C7-AEA9-789659BCE0D8}" srcOrd="0" destOrd="2" presId="urn:microsoft.com/office/officeart/2008/layout/TitledPictureBlocks"/>
    <dgm:cxn modelId="{53E19F8A-2054-46B8-AEB9-4FCF0C95B6EE}" srcId="{5869C7D9-7F68-4FC9-ADC4-4565B8C43D28}" destId="{EE6E6757-53B1-4C36-81BF-043DDABE0D8D}" srcOrd="0" destOrd="0" parTransId="{10259377-5650-4E66-B209-46A9B9F4D3A3}" sibTransId="{5E58EE93-9E81-4781-8FA2-0F2F6AAB76AD}"/>
    <dgm:cxn modelId="{57FC4C64-DBBF-4F51-B12F-C1355C0C248C}" type="presOf" srcId="{36D634E7-72D7-4BCA-B1C9-7503B2E90420}" destId="{D5287F20-0176-41C7-AEA9-789659BCE0D8}" srcOrd="0" destOrd="3" presId="urn:microsoft.com/office/officeart/2008/layout/TitledPictureBlocks"/>
    <dgm:cxn modelId="{5A09ECD8-17D2-48AB-9D62-94C8A775C90D}" srcId="{DF4E1462-39F6-4E46-8159-83C2BC7AFDAB}" destId="{5869C7D9-7F68-4FC9-ADC4-4565B8C43D28}" srcOrd="0" destOrd="0" parTransId="{541CABCF-5B9F-4011-AFBD-2070E56CF304}" sibTransId="{121FB63D-BA22-4343-9CDE-7E8AA8AFBAFE}"/>
    <dgm:cxn modelId="{EDC86DBE-38DC-4AC7-9AEB-D93C52B69A8A}" srcId="{5869C7D9-7F68-4FC9-ADC4-4565B8C43D28}" destId="{206323DC-36CC-48BA-A9E2-E0646855C07A}" srcOrd="5" destOrd="0" parTransId="{67B890AF-F32C-4A7C-A08A-25BCA9DA6B58}" sibTransId="{4BEABB72-DF60-4A1D-8B0D-AE1839819469}"/>
    <dgm:cxn modelId="{CA097C1D-C70F-42F5-8CA5-1C86E087FC8F}" type="presOf" srcId="{EE6E6757-53B1-4C36-81BF-043DDABE0D8D}" destId="{D5287F20-0176-41C7-AEA9-789659BCE0D8}" srcOrd="0" destOrd="0" presId="urn:microsoft.com/office/officeart/2008/layout/TitledPictureBlocks"/>
    <dgm:cxn modelId="{185DFAB0-5B88-4045-99D0-D9704876CFB2}" srcId="{5869C7D9-7F68-4FC9-ADC4-4565B8C43D28}" destId="{A3E183AB-1340-4C7D-8A71-D95304557333}" srcOrd="1" destOrd="0" parTransId="{4B6F1492-C4BE-410C-A4AA-13497406F3E6}" sibTransId="{38B95763-B8AA-4FB1-8503-7F2C68F9B5F6}"/>
    <dgm:cxn modelId="{36FF56F7-F539-4409-A540-BA40E1D94941}" type="presOf" srcId="{CE993C11-F8A4-44DE-8384-F4D79608521B}" destId="{D5287F20-0176-41C7-AEA9-789659BCE0D8}" srcOrd="0" destOrd="4" presId="urn:microsoft.com/office/officeart/2008/layout/TitledPictureBlocks"/>
    <dgm:cxn modelId="{C964E6BF-BCB4-46B5-9B7A-2077E03EB11A}" type="presOf" srcId="{366536DF-FFFC-44DB-8C83-B30EEE916AD9}" destId="{D5287F20-0176-41C7-AEA9-789659BCE0D8}" srcOrd="0" destOrd="6" presId="urn:microsoft.com/office/officeart/2008/layout/TitledPictureBlocks"/>
    <dgm:cxn modelId="{280BCC8D-D613-447F-BCEB-629792A03D57}" type="presOf" srcId="{A3E183AB-1340-4C7D-8A71-D95304557333}" destId="{D5287F20-0176-41C7-AEA9-789659BCE0D8}" srcOrd="0" destOrd="1" presId="urn:microsoft.com/office/officeart/2008/layout/TitledPictureBlocks"/>
    <dgm:cxn modelId="{135E8D1E-8313-4D0A-9618-D6A19A9D5E36}" srcId="{5869C7D9-7F68-4FC9-ADC4-4565B8C43D28}" destId="{36D634E7-72D7-4BCA-B1C9-7503B2E90420}" srcOrd="3" destOrd="0" parTransId="{77E8C5F0-A323-4800-A395-EFAF8F20E7AC}" sibTransId="{E9B3B6D7-2139-4B58-95A9-3B31E933D017}"/>
    <dgm:cxn modelId="{7C415CD0-1962-43A2-809D-3A75E6894B2A}" type="presOf" srcId="{DF4E1462-39F6-4E46-8159-83C2BC7AFDAB}" destId="{DB4A29D2-F2DF-4E35-888A-33FEE8045216}" srcOrd="0" destOrd="0" presId="urn:microsoft.com/office/officeart/2008/layout/TitledPictureBlocks"/>
    <dgm:cxn modelId="{96851904-9576-4256-9FB9-5A001A9211AB}" srcId="{5869C7D9-7F68-4FC9-ADC4-4565B8C43D28}" destId="{3D424ADE-60B4-49B9-882B-5DCA64A715DD}" srcOrd="2" destOrd="0" parTransId="{2853BA1E-4234-4362-A2FA-557477FB57E5}" sibTransId="{BF1622BD-F5F9-4CFE-A70E-E3E52E984C93}"/>
    <dgm:cxn modelId="{C7A2176F-0B86-45E7-A98E-8EBA0F1B41CA}" type="presParOf" srcId="{DB4A29D2-F2DF-4E35-888A-33FEE8045216}" destId="{7E737FA9-0623-4098-94E5-EB8E88AD1925}" srcOrd="0" destOrd="0" presId="urn:microsoft.com/office/officeart/2008/layout/TitledPictureBlocks"/>
    <dgm:cxn modelId="{E1DDC1E2-7B3B-466D-927D-EF5302890101}" type="presParOf" srcId="{7E737FA9-0623-4098-94E5-EB8E88AD1925}" destId="{590E8656-BA6A-4BB1-B375-6AC049946640}" srcOrd="0" destOrd="0" presId="urn:microsoft.com/office/officeart/2008/layout/TitledPictureBlocks"/>
    <dgm:cxn modelId="{696C7253-F065-4A34-99E7-FD5B894934D5}" type="presParOf" srcId="{7E737FA9-0623-4098-94E5-EB8E88AD1925}" destId="{C28F529C-73B9-4988-BD00-33AAB54412A4}" srcOrd="1" destOrd="0" presId="urn:microsoft.com/office/officeart/2008/layout/TitledPictureBlocks"/>
    <dgm:cxn modelId="{5FA949D0-13D8-4C4E-83D0-FEE84A3ED4EC}" type="presParOf" srcId="{7E737FA9-0623-4098-94E5-EB8E88AD1925}" destId="{D5287F20-0176-41C7-AEA9-789659BCE0D8}" srcOrd="2" destOrd="0" presId="urn:microsoft.com/office/officeart/2008/layout/TitledPictureBlocks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0C9A0315-0061-43E1-A035-847C350EB1C0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BFADC74-FF45-4235-9D9E-BFC70D64DE36}">
      <dgm:prSet phldrT="[Text]"/>
      <dgm:spPr/>
      <dgm:t>
        <a:bodyPr/>
        <a:lstStyle/>
        <a:p>
          <a:r>
            <a:rPr lang="en-US" dirty="0" smtClean="0"/>
            <a:t>Design</a:t>
          </a:r>
          <a:endParaRPr lang="en-US" dirty="0"/>
        </a:p>
      </dgm:t>
    </dgm:pt>
    <dgm:pt modelId="{C16AE00E-FBB8-4A6B-8F57-54D4BABB1266}" type="parTrans" cxnId="{8C4D07E1-55DE-4549-A7DF-1535C1CCA832}">
      <dgm:prSet/>
      <dgm:spPr/>
      <dgm:t>
        <a:bodyPr/>
        <a:lstStyle/>
        <a:p>
          <a:endParaRPr lang="en-US"/>
        </a:p>
      </dgm:t>
    </dgm:pt>
    <dgm:pt modelId="{2F4F706E-4AB5-460D-B98B-3AD8020B9D20}" type="sibTrans" cxnId="{8C4D07E1-55DE-4549-A7DF-1535C1CCA832}">
      <dgm:prSet/>
      <dgm:spPr/>
      <dgm:t>
        <a:bodyPr/>
        <a:lstStyle/>
        <a:p>
          <a:endParaRPr lang="en-US"/>
        </a:p>
      </dgm:t>
    </dgm:pt>
    <dgm:pt modelId="{C016BD85-AE5D-4F7E-85EE-CE2A0D7DEC4A}">
      <dgm:prSet phldrT="[Text]"/>
      <dgm:spPr/>
      <dgm:t>
        <a:bodyPr/>
        <a:lstStyle/>
        <a:p>
          <a:r>
            <a:rPr lang="en-US" dirty="0" smtClean="0"/>
            <a:t>Identify program models</a:t>
          </a:r>
          <a:endParaRPr lang="en-US" dirty="0"/>
        </a:p>
      </dgm:t>
    </dgm:pt>
    <dgm:pt modelId="{8323338A-908F-4E43-ACAD-A55DBDDD2E2D}" type="parTrans" cxnId="{2D34D7BC-EE8C-45B3-9911-8C43F6C10898}">
      <dgm:prSet/>
      <dgm:spPr/>
      <dgm:t>
        <a:bodyPr/>
        <a:lstStyle/>
        <a:p>
          <a:endParaRPr lang="en-US"/>
        </a:p>
      </dgm:t>
    </dgm:pt>
    <dgm:pt modelId="{646AB47E-09DD-4BD8-83D3-4CB3509D2015}" type="sibTrans" cxnId="{2D34D7BC-EE8C-45B3-9911-8C43F6C10898}">
      <dgm:prSet/>
      <dgm:spPr/>
      <dgm:t>
        <a:bodyPr/>
        <a:lstStyle/>
        <a:p>
          <a:endParaRPr lang="en-US"/>
        </a:p>
      </dgm:t>
    </dgm:pt>
    <dgm:pt modelId="{E68629F9-63E6-4008-B580-2F057CBCD6DE}">
      <dgm:prSet phldrT="[Text]"/>
      <dgm:spPr/>
      <dgm:t>
        <a:bodyPr/>
        <a:lstStyle/>
        <a:p>
          <a:r>
            <a:rPr lang="en-US" dirty="0" smtClean="0"/>
            <a:t>Select program design</a:t>
          </a:r>
          <a:endParaRPr lang="en-US" dirty="0"/>
        </a:p>
      </dgm:t>
    </dgm:pt>
    <dgm:pt modelId="{8DD67C21-65A8-48F2-B9A5-8FBEED340933}" type="parTrans" cxnId="{B7E9DEB5-C070-47DE-B832-2633A9E4D8EB}">
      <dgm:prSet/>
      <dgm:spPr/>
      <dgm:t>
        <a:bodyPr/>
        <a:lstStyle/>
        <a:p>
          <a:endParaRPr lang="en-US"/>
        </a:p>
      </dgm:t>
    </dgm:pt>
    <dgm:pt modelId="{8DA511E8-C3B3-4B5E-BAD2-BFDA95AA0B08}" type="sibTrans" cxnId="{B7E9DEB5-C070-47DE-B832-2633A9E4D8EB}">
      <dgm:prSet/>
      <dgm:spPr/>
      <dgm:t>
        <a:bodyPr/>
        <a:lstStyle/>
        <a:p>
          <a:endParaRPr lang="en-US"/>
        </a:p>
      </dgm:t>
    </dgm:pt>
    <dgm:pt modelId="{5E9261AC-5A2A-4C94-B295-10337C7756A0}">
      <dgm:prSet phldrT="[Text]"/>
      <dgm:spPr/>
      <dgm:t>
        <a:bodyPr/>
        <a:lstStyle/>
        <a:p>
          <a:r>
            <a:rPr lang="en-US" dirty="0" smtClean="0"/>
            <a:t>Implementation</a:t>
          </a:r>
          <a:endParaRPr lang="en-US" dirty="0"/>
        </a:p>
      </dgm:t>
    </dgm:pt>
    <dgm:pt modelId="{BFEF68E6-B78A-4EA4-A3A8-BD8E16A6EDAF}" type="parTrans" cxnId="{A23134A5-C310-4214-983C-859A9ABEB185}">
      <dgm:prSet/>
      <dgm:spPr/>
      <dgm:t>
        <a:bodyPr/>
        <a:lstStyle/>
        <a:p>
          <a:endParaRPr lang="en-US"/>
        </a:p>
      </dgm:t>
    </dgm:pt>
    <dgm:pt modelId="{77C05F93-5A9B-4A93-9A0E-5C15A9594633}" type="sibTrans" cxnId="{A23134A5-C310-4214-983C-859A9ABEB185}">
      <dgm:prSet/>
      <dgm:spPr/>
      <dgm:t>
        <a:bodyPr/>
        <a:lstStyle/>
        <a:p>
          <a:endParaRPr lang="en-US"/>
        </a:p>
      </dgm:t>
    </dgm:pt>
    <dgm:pt modelId="{8E80FBFB-8A22-45DA-9D8A-68AF8C28330C}">
      <dgm:prSet phldrT="[Text]"/>
      <dgm:spPr/>
      <dgm:t>
        <a:bodyPr/>
        <a:lstStyle/>
        <a:p>
          <a:r>
            <a:rPr lang="en-US" dirty="0" smtClean="0"/>
            <a:t>Identify low-income households</a:t>
          </a:r>
          <a:endParaRPr lang="en-US" dirty="0"/>
        </a:p>
      </dgm:t>
    </dgm:pt>
    <dgm:pt modelId="{01414276-D376-4E9A-A2AC-FF8C18967CDD}" type="parTrans" cxnId="{D145D218-31EE-4609-A8F2-0797B1AE6C2E}">
      <dgm:prSet/>
      <dgm:spPr/>
      <dgm:t>
        <a:bodyPr/>
        <a:lstStyle/>
        <a:p>
          <a:endParaRPr lang="en-US"/>
        </a:p>
      </dgm:t>
    </dgm:pt>
    <dgm:pt modelId="{A342180A-E211-4640-B12E-194736EFC6F6}" type="sibTrans" cxnId="{D145D218-31EE-4609-A8F2-0797B1AE6C2E}">
      <dgm:prSet/>
      <dgm:spPr/>
      <dgm:t>
        <a:bodyPr/>
        <a:lstStyle/>
        <a:p>
          <a:endParaRPr lang="en-US"/>
        </a:p>
      </dgm:t>
    </dgm:pt>
    <dgm:pt modelId="{23D61AB4-8ABC-49E4-888C-A94392F23593}">
      <dgm:prSet phldrT="[Text]"/>
      <dgm:spPr/>
      <dgm:t>
        <a:bodyPr/>
        <a:lstStyle/>
        <a:p>
          <a:r>
            <a:rPr lang="en-US" dirty="0" smtClean="0"/>
            <a:t>Evaluation</a:t>
          </a:r>
          <a:endParaRPr lang="en-US" dirty="0"/>
        </a:p>
      </dgm:t>
    </dgm:pt>
    <dgm:pt modelId="{6595752F-02C6-4A13-A38B-1FA9F37FC3B9}" type="parTrans" cxnId="{CEA1F349-4ACF-4889-9600-4728D8CF5B12}">
      <dgm:prSet/>
      <dgm:spPr/>
      <dgm:t>
        <a:bodyPr/>
        <a:lstStyle/>
        <a:p>
          <a:endParaRPr lang="en-US"/>
        </a:p>
      </dgm:t>
    </dgm:pt>
    <dgm:pt modelId="{325B1EE6-891C-4C31-87C3-288907EB94D6}" type="sibTrans" cxnId="{CEA1F349-4ACF-4889-9600-4728D8CF5B12}">
      <dgm:prSet/>
      <dgm:spPr/>
      <dgm:t>
        <a:bodyPr/>
        <a:lstStyle/>
        <a:p>
          <a:endParaRPr lang="en-US"/>
        </a:p>
      </dgm:t>
    </dgm:pt>
    <dgm:pt modelId="{A9D946D0-7AC5-4EAA-B5C2-A0E9B0DB811D}">
      <dgm:prSet phldrT="[Text]"/>
      <dgm:spPr/>
      <dgm:t>
        <a:bodyPr/>
        <a:lstStyle/>
        <a:p>
          <a:r>
            <a:rPr lang="en-US" dirty="0" smtClean="0"/>
            <a:t>Assess program design and delivery</a:t>
          </a:r>
          <a:endParaRPr lang="en-US" dirty="0"/>
        </a:p>
      </dgm:t>
    </dgm:pt>
    <dgm:pt modelId="{F2C52EE0-1D62-4D7F-A506-F00995756B4E}" type="parTrans" cxnId="{27A0B827-EF59-4612-B84B-10E9A00B57EA}">
      <dgm:prSet/>
      <dgm:spPr/>
      <dgm:t>
        <a:bodyPr/>
        <a:lstStyle/>
        <a:p>
          <a:endParaRPr lang="en-US"/>
        </a:p>
      </dgm:t>
    </dgm:pt>
    <dgm:pt modelId="{FD396DC1-E68F-482A-A181-974ED418D191}" type="sibTrans" cxnId="{27A0B827-EF59-4612-B84B-10E9A00B57EA}">
      <dgm:prSet/>
      <dgm:spPr/>
      <dgm:t>
        <a:bodyPr/>
        <a:lstStyle/>
        <a:p>
          <a:endParaRPr lang="en-US"/>
        </a:p>
      </dgm:t>
    </dgm:pt>
    <dgm:pt modelId="{B4B4D238-E079-4683-8C1F-81A18FA9A4E2}">
      <dgm:prSet phldrT="[Text]"/>
      <dgm:spPr/>
      <dgm:t>
        <a:bodyPr/>
        <a:lstStyle/>
        <a:p>
          <a:r>
            <a:rPr lang="en-US" dirty="0" smtClean="0"/>
            <a:t>Analyze program impacts</a:t>
          </a:r>
          <a:endParaRPr lang="en-US" dirty="0"/>
        </a:p>
      </dgm:t>
    </dgm:pt>
    <dgm:pt modelId="{B7A9876C-8C42-4FAB-8954-5E7A1A813BC0}" type="parTrans" cxnId="{F1D2C19B-C9BE-43E1-8B52-B29C3DC04EB4}">
      <dgm:prSet/>
      <dgm:spPr/>
      <dgm:t>
        <a:bodyPr/>
        <a:lstStyle/>
        <a:p>
          <a:endParaRPr lang="en-US"/>
        </a:p>
      </dgm:t>
    </dgm:pt>
    <dgm:pt modelId="{8DF314AF-A1C3-44B5-B502-6D5D6914729B}" type="sibTrans" cxnId="{F1D2C19B-C9BE-43E1-8B52-B29C3DC04EB4}">
      <dgm:prSet/>
      <dgm:spPr/>
      <dgm:t>
        <a:bodyPr/>
        <a:lstStyle/>
        <a:p>
          <a:endParaRPr lang="en-US"/>
        </a:p>
      </dgm:t>
    </dgm:pt>
    <dgm:pt modelId="{2302564A-6C8C-411D-8891-E56451DCCDB8}">
      <dgm:prSet phldrT="[Text]"/>
      <dgm:spPr/>
      <dgm:t>
        <a:bodyPr/>
        <a:lstStyle/>
        <a:p>
          <a:r>
            <a:rPr lang="en-US" dirty="0" smtClean="0"/>
            <a:t>Prioritize program goals</a:t>
          </a:r>
          <a:endParaRPr lang="en-US" dirty="0"/>
        </a:p>
      </dgm:t>
    </dgm:pt>
    <dgm:pt modelId="{4AE42B2E-AC06-4DBC-A08C-0F8433C19F4F}" type="parTrans" cxnId="{81505537-02B4-4679-9D49-CFB5E2C5A034}">
      <dgm:prSet/>
      <dgm:spPr/>
      <dgm:t>
        <a:bodyPr/>
        <a:lstStyle/>
        <a:p>
          <a:endParaRPr lang="en-US"/>
        </a:p>
      </dgm:t>
    </dgm:pt>
    <dgm:pt modelId="{BDCF5EE7-61E1-4D02-88D6-98ED43E2DFDB}" type="sibTrans" cxnId="{81505537-02B4-4679-9D49-CFB5E2C5A034}">
      <dgm:prSet/>
      <dgm:spPr/>
      <dgm:t>
        <a:bodyPr/>
        <a:lstStyle/>
        <a:p>
          <a:endParaRPr lang="en-US"/>
        </a:p>
      </dgm:t>
    </dgm:pt>
    <dgm:pt modelId="{28064A4C-3F22-4B78-8EDF-7C4335B69A24}">
      <dgm:prSet phldrT="[Text]"/>
      <dgm:spPr/>
      <dgm:t>
        <a:bodyPr/>
        <a:lstStyle/>
        <a:p>
          <a:r>
            <a:rPr lang="en-US" dirty="0" smtClean="0"/>
            <a:t>Target high usage (or other) households</a:t>
          </a:r>
          <a:endParaRPr lang="en-US" dirty="0"/>
        </a:p>
      </dgm:t>
    </dgm:pt>
    <dgm:pt modelId="{93ED6284-2DB1-4EDA-B97E-0849ADDAAC8E}" type="parTrans" cxnId="{13EB1321-5E05-4749-A8C7-E6D734BDF098}">
      <dgm:prSet/>
      <dgm:spPr/>
      <dgm:t>
        <a:bodyPr/>
        <a:lstStyle/>
        <a:p>
          <a:endParaRPr lang="en-US"/>
        </a:p>
      </dgm:t>
    </dgm:pt>
    <dgm:pt modelId="{5A15679B-F729-41E5-9357-9144C0A18CC8}" type="sibTrans" cxnId="{13EB1321-5E05-4749-A8C7-E6D734BDF098}">
      <dgm:prSet/>
      <dgm:spPr/>
      <dgm:t>
        <a:bodyPr/>
        <a:lstStyle/>
        <a:p>
          <a:endParaRPr lang="en-US"/>
        </a:p>
      </dgm:t>
    </dgm:pt>
    <dgm:pt modelId="{C2944620-4F75-4DC0-A3AB-4434862EFC8B}">
      <dgm:prSet phldrT="[Text]"/>
      <dgm:spPr/>
      <dgm:t>
        <a:bodyPr/>
        <a:lstStyle/>
        <a:p>
          <a:r>
            <a:rPr lang="en-US" dirty="0" smtClean="0"/>
            <a:t>Delivery energy education and measures</a:t>
          </a:r>
          <a:endParaRPr lang="en-US" dirty="0"/>
        </a:p>
      </dgm:t>
    </dgm:pt>
    <dgm:pt modelId="{7BDFC4B8-1E84-4B17-8FBB-04EAC9D3A260}" type="parTrans" cxnId="{7F75EBBF-9609-44DD-BB1A-5244B1F015C7}">
      <dgm:prSet/>
      <dgm:spPr/>
      <dgm:t>
        <a:bodyPr/>
        <a:lstStyle/>
        <a:p>
          <a:endParaRPr lang="en-US"/>
        </a:p>
      </dgm:t>
    </dgm:pt>
    <dgm:pt modelId="{63ECF25A-B04B-4E09-93F4-E63C77F4572E}" type="sibTrans" cxnId="{7F75EBBF-9609-44DD-BB1A-5244B1F015C7}">
      <dgm:prSet/>
      <dgm:spPr/>
      <dgm:t>
        <a:bodyPr/>
        <a:lstStyle/>
        <a:p>
          <a:endParaRPr lang="en-US"/>
        </a:p>
      </dgm:t>
    </dgm:pt>
    <dgm:pt modelId="{DBD1C3EB-2138-46A7-99EF-B63BCE4F355F}">
      <dgm:prSet phldrT="[Text]"/>
      <dgm:spPr/>
      <dgm:t>
        <a:bodyPr/>
        <a:lstStyle/>
        <a:p>
          <a:r>
            <a:rPr lang="en-US" dirty="0" smtClean="0"/>
            <a:t>Recommend program modifications</a:t>
          </a:r>
          <a:endParaRPr lang="en-US" dirty="0"/>
        </a:p>
      </dgm:t>
    </dgm:pt>
    <dgm:pt modelId="{4E6BDC78-7A2D-402B-B944-FBD6C0FF4D9F}" type="parTrans" cxnId="{C5A2E180-D4C9-4E97-8A54-3A4DE88A4792}">
      <dgm:prSet/>
      <dgm:spPr/>
      <dgm:t>
        <a:bodyPr/>
        <a:lstStyle/>
        <a:p>
          <a:endParaRPr lang="en-US"/>
        </a:p>
      </dgm:t>
    </dgm:pt>
    <dgm:pt modelId="{5845653E-5DBD-4D34-B9F6-A1AD41E6BF73}" type="sibTrans" cxnId="{C5A2E180-D4C9-4E97-8A54-3A4DE88A4792}">
      <dgm:prSet/>
      <dgm:spPr/>
      <dgm:t>
        <a:bodyPr/>
        <a:lstStyle/>
        <a:p>
          <a:endParaRPr lang="en-US"/>
        </a:p>
      </dgm:t>
    </dgm:pt>
    <dgm:pt modelId="{CF627264-E074-4DA1-A423-0E11C4873550}" type="pres">
      <dgm:prSet presAssocID="{0C9A0315-0061-43E1-A035-847C350EB1C0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3B03BCF-0461-4E0E-9721-35691BF746CF}" type="pres">
      <dgm:prSet presAssocID="{EBFADC74-FF45-4235-9D9E-BFC70D64DE36}" presName="linNode" presStyleCnt="0"/>
      <dgm:spPr/>
    </dgm:pt>
    <dgm:pt modelId="{EBFB3B74-F79A-4DCE-B68A-B3F046BEB6B7}" type="pres">
      <dgm:prSet presAssocID="{EBFADC74-FF45-4235-9D9E-BFC70D64DE36}" presName="parentText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116E0AE-BEC2-456E-8668-04D911554D7F}" type="pres">
      <dgm:prSet presAssocID="{EBFADC74-FF45-4235-9D9E-BFC70D64DE36}" presName="descendantText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9B3678A-6BD9-4997-81CF-5706D8CF07A4}" type="pres">
      <dgm:prSet presAssocID="{2F4F706E-4AB5-460D-B98B-3AD8020B9D20}" presName="sp" presStyleCnt="0"/>
      <dgm:spPr/>
    </dgm:pt>
    <dgm:pt modelId="{21DB0ADC-B216-44F1-AA41-B19FE300F8AA}" type="pres">
      <dgm:prSet presAssocID="{5E9261AC-5A2A-4C94-B295-10337C7756A0}" presName="linNode" presStyleCnt="0"/>
      <dgm:spPr/>
    </dgm:pt>
    <dgm:pt modelId="{9B62FF0A-9CED-4F24-9F46-C4D81F6897A6}" type="pres">
      <dgm:prSet presAssocID="{5E9261AC-5A2A-4C94-B295-10337C7756A0}" presName="parentText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CA96E19-8365-4EFF-A695-F7332B0B1545}" type="pres">
      <dgm:prSet presAssocID="{5E9261AC-5A2A-4C94-B295-10337C7756A0}" presName="descendantText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87646BE-CA24-4F51-98E9-308142EA33D1}" type="pres">
      <dgm:prSet presAssocID="{77C05F93-5A9B-4A93-9A0E-5C15A9594633}" presName="sp" presStyleCnt="0"/>
      <dgm:spPr/>
    </dgm:pt>
    <dgm:pt modelId="{148C0565-400C-46D5-90CA-7841A2308C84}" type="pres">
      <dgm:prSet presAssocID="{23D61AB4-8ABC-49E4-888C-A94392F23593}" presName="linNode" presStyleCnt="0"/>
      <dgm:spPr/>
    </dgm:pt>
    <dgm:pt modelId="{F6425E65-4347-4595-9BE0-915527053B7C}" type="pres">
      <dgm:prSet presAssocID="{23D61AB4-8ABC-49E4-888C-A94392F23593}" presName="parentText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BF93EB-1BD1-4F9C-BBCC-D074F926F3AC}" type="pres">
      <dgm:prSet presAssocID="{23D61AB4-8ABC-49E4-888C-A94392F23593}" presName="descendantText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8C4D07E1-55DE-4549-A7DF-1535C1CCA832}" srcId="{0C9A0315-0061-43E1-A035-847C350EB1C0}" destId="{EBFADC74-FF45-4235-9D9E-BFC70D64DE36}" srcOrd="0" destOrd="0" parTransId="{C16AE00E-FBB8-4A6B-8F57-54D4BABB1266}" sibTransId="{2F4F706E-4AB5-460D-B98B-3AD8020B9D20}"/>
    <dgm:cxn modelId="{8D55F6F9-313E-4472-B9AA-8E868B4F4891}" type="presOf" srcId="{B4B4D238-E079-4683-8C1F-81A18FA9A4E2}" destId="{97BF93EB-1BD1-4F9C-BBCC-D074F926F3AC}" srcOrd="0" destOrd="1" presId="urn:microsoft.com/office/officeart/2005/8/layout/vList5"/>
    <dgm:cxn modelId="{CB2F973E-8B8F-4904-B1ED-C855EFC92F27}" type="presOf" srcId="{8E80FBFB-8A22-45DA-9D8A-68AF8C28330C}" destId="{5CA96E19-8365-4EFF-A695-F7332B0B1545}" srcOrd="0" destOrd="0" presId="urn:microsoft.com/office/officeart/2005/8/layout/vList5"/>
    <dgm:cxn modelId="{CEA1F349-4ACF-4889-9600-4728D8CF5B12}" srcId="{0C9A0315-0061-43E1-A035-847C350EB1C0}" destId="{23D61AB4-8ABC-49E4-888C-A94392F23593}" srcOrd="2" destOrd="0" parTransId="{6595752F-02C6-4A13-A38B-1FA9F37FC3B9}" sibTransId="{325B1EE6-891C-4C31-87C3-288907EB94D6}"/>
    <dgm:cxn modelId="{F6DF0815-8DBE-4A68-862D-9CD392519C4A}" type="presOf" srcId="{28064A4C-3F22-4B78-8EDF-7C4335B69A24}" destId="{5CA96E19-8365-4EFF-A695-F7332B0B1545}" srcOrd="0" destOrd="1" presId="urn:microsoft.com/office/officeart/2005/8/layout/vList5"/>
    <dgm:cxn modelId="{73887F4C-496A-4295-9AC3-D4983C20270A}" type="presOf" srcId="{C2944620-4F75-4DC0-A3AB-4434862EFC8B}" destId="{5CA96E19-8365-4EFF-A695-F7332B0B1545}" srcOrd="0" destOrd="2" presId="urn:microsoft.com/office/officeart/2005/8/layout/vList5"/>
    <dgm:cxn modelId="{44C158A8-A27A-474F-A840-55B16577B48D}" type="presOf" srcId="{DBD1C3EB-2138-46A7-99EF-B63BCE4F355F}" destId="{97BF93EB-1BD1-4F9C-BBCC-D074F926F3AC}" srcOrd="0" destOrd="2" presId="urn:microsoft.com/office/officeart/2005/8/layout/vList5"/>
    <dgm:cxn modelId="{86B2826E-4983-4D2A-8AE4-BF4092BC9989}" type="presOf" srcId="{A9D946D0-7AC5-4EAA-B5C2-A0E9B0DB811D}" destId="{97BF93EB-1BD1-4F9C-BBCC-D074F926F3AC}" srcOrd="0" destOrd="0" presId="urn:microsoft.com/office/officeart/2005/8/layout/vList5"/>
    <dgm:cxn modelId="{13EB1321-5E05-4749-A8C7-E6D734BDF098}" srcId="{5E9261AC-5A2A-4C94-B295-10337C7756A0}" destId="{28064A4C-3F22-4B78-8EDF-7C4335B69A24}" srcOrd="1" destOrd="0" parTransId="{93ED6284-2DB1-4EDA-B97E-0849ADDAAC8E}" sibTransId="{5A15679B-F729-41E5-9357-9144C0A18CC8}"/>
    <dgm:cxn modelId="{AF2BEEFD-E61C-4382-AD78-0794048A8D07}" type="presOf" srcId="{0C9A0315-0061-43E1-A035-847C350EB1C0}" destId="{CF627264-E074-4DA1-A423-0E11C4873550}" srcOrd="0" destOrd="0" presId="urn:microsoft.com/office/officeart/2005/8/layout/vList5"/>
    <dgm:cxn modelId="{CAE3C67F-3AFF-44FF-B7E5-05232A07D622}" type="presOf" srcId="{E68629F9-63E6-4008-B580-2F057CBCD6DE}" destId="{0116E0AE-BEC2-456E-8668-04D911554D7F}" srcOrd="0" destOrd="2" presId="urn:microsoft.com/office/officeart/2005/8/layout/vList5"/>
    <dgm:cxn modelId="{D145D218-31EE-4609-A8F2-0797B1AE6C2E}" srcId="{5E9261AC-5A2A-4C94-B295-10337C7756A0}" destId="{8E80FBFB-8A22-45DA-9D8A-68AF8C28330C}" srcOrd="0" destOrd="0" parTransId="{01414276-D376-4E9A-A2AC-FF8C18967CDD}" sibTransId="{A342180A-E211-4640-B12E-194736EFC6F6}"/>
    <dgm:cxn modelId="{F1D2C19B-C9BE-43E1-8B52-B29C3DC04EB4}" srcId="{23D61AB4-8ABC-49E4-888C-A94392F23593}" destId="{B4B4D238-E079-4683-8C1F-81A18FA9A4E2}" srcOrd="1" destOrd="0" parTransId="{B7A9876C-8C42-4FAB-8954-5E7A1A813BC0}" sibTransId="{8DF314AF-A1C3-44B5-B502-6D5D6914729B}"/>
    <dgm:cxn modelId="{F85911B3-304C-4752-BC15-BEDF2F677D9B}" type="presOf" srcId="{2302564A-6C8C-411D-8891-E56451DCCDB8}" destId="{0116E0AE-BEC2-456E-8668-04D911554D7F}" srcOrd="0" destOrd="0" presId="urn:microsoft.com/office/officeart/2005/8/layout/vList5"/>
    <dgm:cxn modelId="{B7E9DEB5-C070-47DE-B832-2633A9E4D8EB}" srcId="{EBFADC74-FF45-4235-9D9E-BFC70D64DE36}" destId="{E68629F9-63E6-4008-B580-2F057CBCD6DE}" srcOrd="2" destOrd="0" parTransId="{8DD67C21-65A8-48F2-B9A5-8FBEED340933}" sibTransId="{8DA511E8-C3B3-4B5E-BAD2-BFDA95AA0B08}"/>
    <dgm:cxn modelId="{B14AE25D-25EC-4DF7-A06B-4E0C34F08EF2}" type="presOf" srcId="{C016BD85-AE5D-4F7E-85EE-CE2A0D7DEC4A}" destId="{0116E0AE-BEC2-456E-8668-04D911554D7F}" srcOrd="0" destOrd="1" presId="urn:microsoft.com/office/officeart/2005/8/layout/vList5"/>
    <dgm:cxn modelId="{81505537-02B4-4679-9D49-CFB5E2C5A034}" srcId="{EBFADC74-FF45-4235-9D9E-BFC70D64DE36}" destId="{2302564A-6C8C-411D-8891-E56451DCCDB8}" srcOrd="0" destOrd="0" parTransId="{4AE42B2E-AC06-4DBC-A08C-0F8433C19F4F}" sibTransId="{BDCF5EE7-61E1-4D02-88D6-98ED43E2DFDB}"/>
    <dgm:cxn modelId="{7F75EBBF-9609-44DD-BB1A-5244B1F015C7}" srcId="{5E9261AC-5A2A-4C94-B295-10337C7756A0}" destId="{C2944620-4F75-4DC0-A3AB-4434862EFC8B}" srcOrd="2" destOrd="0" parTransId="{7BDFC4B8-1E84-4B17-8FBB-04EAC9D3A260}" sibTransId="{63ECF25A-B04B-4E09-93F4-E63C77F4572E}"/>
    <dgm:cxn modelId="{C3D4512F-B199-463D-B5DD-918C03D5023C}" type="presOf" srcId="{EBFADC74-FF45-4235-9D9E-BFC70D64DE36}" destId="{EBFB3B74-F79A-4DCE-B68A-B3F046BEB6B7}" srcOrd="0" destOrd="0" presId="urn:microsoft.com/office/officeart/2005/8/layout/vList5"/>
    <dgm:cxn modelId="{DE4B8206-1F97-42DE-82FF-C27D1A653792}" type="presOf" srcId="{5E9261AC-5A2A-4C94-B295-10337C7756A0}" destId="{9B62FF0A-9CED-4F24-9F46-C4D81F6897A6}" srcOrd="0" destOrd="0" presId="urn:microsoft.com/office/officeart/2005/8/layout/vList5"/>
    <dgm:cxn modelId="{2D34D7BC-EE8C-45B3-9911-8C43F6C10898}" srcId="{EBFADC74-FF45-4235-9D9E-BFC70D64DE36}" destId="{C016BD85-AE5D-4F7E-85EE-CE2A0D7DEC4A}" srcOrd="1" destOrd="0" parTransId="{8323338A-908F-4E43-ACAD-A55DBDDD2E2D}" sibTransId="{646AB47E-09DD-4BD8-83D3-4CB3509D2015}"/>
    <dgm:cxn modelId="{A23134A5-C310-4214-983C-859A9ABEB185}" srcId="{0C9A0315-0061-43E1-A035-847C350EB1C0}" destId="{5E9261AC-5A2A-4C94-B295-10337C7756A0}" srcOrd="1" destOrd="0" parTransId="{BFEF68E6-B78A-4EA4-A3A8-BD8E16A6EDAF}" sibTransId="{77C05F93-5A9B-4A93-9A0E-5C15A9594633}"/>
    <dgm:cxn modelId="{245BEC2E-B7D9-4B90-AEC0-49F2B35D05B7}" type="presOf" srcId="{23D61AB4-8ABC-49E4-888C-A94392F23593}" destId="{F6425E65-4347-4595-9BE0-915527053B7C}" srcOrd="0" destOrd="0" presId="urn:microsoft.com/office/officeart/2005/8/layout/vList5"/>
    <dgm:cxn modelId="{C5A2E180-D4C9-4E97-8A54-3A4DE88A4792}" srcId="{23D61AB4-8ABC-49E4-888C-A94392F23593}" destId="{DBD1C3EB-2138-46A7-99EF-B63BCE4F355F}" srcOrd="2" destOrd="0" parTransId="{4E6BDC78-7A2D-402B-B944-FBD6C0FF4D9F}" sibTransId="{5845653E-5DBD-4D34-B9F6-A1AD41E6BF73}"/>
    <dgm:cxn modelId="{27A0B827-EF59-4612-B84B-10E9A00B57EA}" srcId="{23D61AB4-8ABC-49E4-888C-A94392F23593}" destId="{A9D946D0-7AC5-4EAA-B5C2-A0E9B0DB811D}" srcOrd="0" destOrd="0" parTransId="{F2C52EE0-1D62-4D7F-A506-F00995756B4E}" sibTransId="{FD396DC1-E68F-482A-A181-974ED418D191}"/>
    <dgm:cxn modelId="{71EFACF3-A03D-434B-90DD-056D1930F900}" type="presParOf" srcId="{CF627264-E074-4DA1-A423-0E11C4873550}" destId="{63B03BCF-0461-4E0E-9721-35691BF746CF}" srcOrd="0" destOrd="0" presId="urn:microsoft.com/office/officeart/2005/8/layout/vList5"/>
    <dgm:cxn modelId="{D8DE1ACE-8035-49CC-AA4C-30F32802933F}" type="presParOf" srcId="{63B03BCF-0461-4E0E-9721-35691BF746CF}" destId="{EBFB3B74-F79A-4DCE-B68A-B3F046BEB6B7}" srcOrd="0" destOrd="0" presId="urn:microsoft.com/office/officeart/2005/8/layout/vList5"/>
    <dgm:cxn modelId="{9F9E3FA1-666C-43C9-89BF-18E9DCAD5806}" type="presParOf" srcId="{63B03BCF-0461-4E0E-9721-35691BF746CF}" destId="{0116E0AE-BEC2-456E-8668-04D911554D7F}" srcOrd="1" destOrd="0" presId="urn:microsoft.com/office/officeart/2005/8/layout/vList5"/>
    <dgm:cxn modelId="{8AE54A66-C232-4B55-B5EC-055A24352463}" type="presParOf" srcId="{CF627264-E074-4DA1-A423-0E11C4873550}" destId="{99B3678A-6BD9-4997-81CF-5706D8CF07A4}" srcOrd="1" destOrd="0" presId="urn:microsoft.com/office/officeart/2005/8/layout/vList5"/>
    <dgm:cxn modelId="{C9EBDF74-F957-4B8E-8070-601E15742B29}" type="presParOf" srcId="{CF627264-E074-4DA1-A423-0E11C4873550}" destId="{21DB0ADC-B216-44F1-AA41-B19FE300F8AA}" srcOrd="2" destOrd="0" presId="urn:microsoft.com/office/officeart/2005/8/layout/vList5"/>
    <dgm:cxn modelId="{1FB7419A-F0B9-4C65-8E5F-2A91F53E5F7E}" type="presParOf" srcId="{21DB0ADC-B216-44F1-AA41-B19FE300F8AA}" destId="{9B62FF0A-9CED-4F24-9F46-C4D81F6897A6}" srcOrd="0" destOrd="0" presId="urn:microsoft.com/office/officeart/2005/8/layout/vList5"/>
    <dgm:cxn modelId="{E04395D3-C278-4068-BEF1-2B48C17E95E3}" type="presParOf" srcId="{21DB0ADC-B216-44F1-AA41-B19FE300F8AA}" destId="{5CA96E19-8365-4EFF-A695-F7332B0B1545}" srcOrd="1" destOrd="0" presId="urn:microsoft.com/office/officeart/2005/8/layout/vList5"/>
    <dgm:cxn modelId="{6C1D3E16-4600-4F03-9FD3-3EDED7B90CC5}" type="presParOf" srcId="{CF627264-E074-4DA1-A423-0E11C4873550}" destId="{B87646BE-CA24-4F51-98E9-308142EA33D1}" srcOrd="3" destOrd="0" presId="urn:microsoft.com/office/officeart/2005/8/layout/vList5"/>
    <dgm:cxn modelId="{82ACC883-2FC7-42FE-A2C2-50C23512FBD7}" type="presParOf" srcId="{CF627264-E074-4DA1-A423-0E11C4873550}" destId="{148C0565-400C-46D5-90CA-7841A2308C84}" srcOrd="4" destOrd="0" presId="urn:microsoft.com/office/officeart/2005/8/layout/vList5"/>
    <dgm:cxn modelId="{6A9FE8EC-72FD-4505-A688-B9151DE000E2}" type="presParOf" srcId="{148C0565-400C-46D5-90CA-7841A2308C84}" destId="{F6425E65-4347-4595-9BE0-915527053B7C}" srcOrd="0" destOrd="0" presId="urn:microsoft.com/office/officeart/2005/8/layout/vList5"/>
    <dgm:cxn modelId="{9AB8215D-7320-425E-A293-1C271B3932D6}" type="presParOf" srcId="{148C0565-400C-46D5-90CA-7841A2308C84}" destId="{97BF93EB-1BD1-4F9C-BBCC-D074F926F3AC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68F75129-FC9F-4FD0-A3C6-8DCC0E30AB46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C59FE53-FD50-43D8-91A8-ABCF00554B91}">
      <dgm:prSet phldrT="[Text]"/>
      <dgm:spPr/>
      <dgm:t>
        <a:bodyPr/>
        <a:lstStyle/>
        <a:p>
          <a:r>
            <a:rPr lang="en-US" dirty="0" smtClean="0"/>
            <a:t>How is the program designed?</a:t>
          </a:r>
          <a:endParaRPr lang="en-US" dirty="0"/>
        </a:p>
      </dgm:t>
    </dgm:pt>
    <dgm:pt modelId="{EA6154C1-13A7-46CB-9C89-AE1AD1FDEE49}" type="parTrans" cxnId="{31958C35-2783-4ADC-AB4F-966DDE0AD492}">
      <dgm:prSet/>
      <dgm:spPr/>
      <dgm:t>
        <a:bodyPr/>
        <a:lstStyle/>
        <a:p>
          <a:endParaRPr lang="en-US"/>
        </a:p>
      </dgm:t>
    </dgm:pt>
    <dgm:pt modelId="{BD2FCF37-EF38-427C-9C33-D2D54B79455B}" type="sibTrans" cxnId="{31958C35-2783-4ADC-AB4F-966DDE0AD492}">
      <dgm:prSet/>
      <dgm:spPr/>
      <dgm:t>
        <a:bodyPr/>
        <a:lstStyle/>
        <a:p>
          <a:endParaRPr lang="en-US"/>
        </a:p>
      </dgm:t>
    </dgm:pt>
    <dgm:pt modelId="{8A4E1BC3-DBDB-41C6-A686-C8D384847438}">
      <dgm:prSet phldrT="[Text]"/>
      <dgm:spPr/>
      <dgm:t>
        <a:bodyPr/>
        <a:lstStyle/>
        <a:p>
          <a:r>
            <a:rPr lang="en-US" dirty="0" smtClean="0"/>
            <a:t>Documentation review</a:t>
          </a:r>
          <a:endParaRPr lang="en-US" dirty="0"/>
        </a:p>
      </dgm:t>
    </dgm:pt>
    <dgm:pt modelId="{37F6062D-84DA-449F-B444-16CCFF7F76A3}" type="parTrans" cxnId="{C8BA7CE7-42E8-4548-8402-825FD54287A1}">
      <dgm:prSet/>
      <dgm:spPr/>
      <dgm:t>
        <a:bodyPr/>
        <a:lstStyle/>
        <a:p>
          <a:endParaRPr lang="en-US"/>
        </a:p>
      </dgm:t>
    </dgm:pt>
    <dgm:pt modelId="{4A1A8332-C3E9-4904-BA82-4F8E13F671B2}" type="sibTrans" cxnId="{C8BA7CE7-42E8-4548-8402-825FD54287A1}">
      <dgm:prSet/>
      <dgm:spPr/>
      <dgm:t>
        <a:bodyPr/>
        <a:lstStyle/>
        <a:p>
          <a:endParaRPr lang="en-US"/>
        </a:p>
      </dgm:t>
    </dgm:pt>
    <dgm:pt modelId="{655A2D30-9577-411C-9261-F28F3D5751CB}">
      <dgm:prSet phldrT="[Text]"/>
      <dgm:spPr/>
      <dgm:t>
        <a:bodyPr/>
        <a:lstStyle/>
        <a:p>
          <a:r>
            <a:rPr lang="en-US" dirty="0" smtClean="0"/>
            <a:t>Interviews with program design and management team</a:t>
          </a:r>
          <a:endParaRPr lang="en-US" dirty="0"/>
        </a:p>
      </dgm:t>
    </dgm:pt>
    <dgm:pt modelId="{0BAD3609-4FEC-415C-AF6B-7FC3BF8F3AC1}" type="parTrans" cxnId="{98E481A4-795D-4170-AF9C-8488D049D9EA}">
      <dgm:prSet/>
      <dgm:spPr/>
      <dgm:t>
        <a:bodyPr/>
        <a:lstStyle/>
        <a:p>
          <a:endParaRPr lang="en-US"/>
        </a:p>
      </dgm:t>
    </dgm:pt>
    <dgm:pt modelId="{9920F028-915D-423B-A77B-9D541FA15E54}" type="sibTrans" cxnId="{98E481A4-795D-4170-AF9C-8488D049D9EA}">
      <dgm:prSet/>
      <dgm:spPr/>
      <dgm:t>
        <a:bodyPr/>
        <a:lstStyle/>
        <a:p>
          <a:endParaRPr lang="en-US"/>
        </a:p>
      </dgm:t>
    </dgm:pt>
    <dgm:pt modelId="{2BB4E394-380E-4638-B132-A0663DA05281}">
      <dgm:prSet phldrT="[Text]"/>
      <dgm:spPr/>
      <dgm:t>
        <a:bodyPr/>
        <a:lstStyle/>
        <a:p>
          <a:r>
            <a:rPr lang="en-US" dirty="0" smtClean="0"/>
            <a:t>How is the program implemented?</a:t>
          </a:r>
          <a:endParaRPr lang="en-US" dirty="0"/>
        </a:p>
      </dgm:t>
    </dgm:pt>
    <dgm:pt modelId="{EA8F54EF-CC58-4888-8CA2-BF5151191474}" type="parTrans" cxnId="{F1D56210-E118-48BA-8C1C-260381B8A552}">
      <dgm:prSet/>
      <dgm:spPr/>
      <dgm:t>
        <a:bodyPr/>
        <a:lstStyle/>
        <a:p>
          <a:endParaRPr lang="en-US"/>
        </a:p>
      </dgm:t>
    </dgm:pt>
    <dgm:pt modelId="{FF21501C-137C-4716-AE6A-2BA11D96DD1E}" type="sibTrans" cxnId="{F1D56210-E118-48BA-8C1C-260381B8A552}">
      <dgm:prSet/>
      <dgm:spPr/>
      <dgm:t>
        <a:bodyPr/>
        <a:lstStyle/>
        <a:p>
          <a:endParaRPr lang="en-US"/>
        </a:p>
      </dgm:t>
    </dgm:pt>
    <dgm:pt modelId="{A7A42A04-5F04-454B-817C-8295028CFD7C}">
      <dgm:prSet phldrT="[Text]"/>
      <dgm:spPr/>
      <dgm:t>
        <a:bodyPr/>
        <a:lstStyle/>
        <a:p>
          <a:r>
            <a:rPr lang="en-US" dirty="0" smtClean="0"/>
            <a:t>Interviews with program managers and implementers</a:t>
          </a:r>
          <a:endParaRPr lang="en-US" dirty="0"/>
        </a:p>
      </dgm:t>
    </dgm:pt>
    <dgm:pt modelId="{B3A71D01-3F14-405A-99D5-103BD4F4482D}" type="parTrans" cxnId="{9836BD25-3507-41A2-BEE0-62A7B87031C8}">
      <dgm:prSet/>
      <dgm:spPr/>
      <dgm:t>
        <a:bodyPr/>
        <a:lstStyle/>
        <a:p>
          <a:endParaRPr lang="en-US"/>
        </a:p>
      </dgm:t>
    </dgm:pt>
    <dgm:pt modelId="{E49AF4AA-8B81-49E5-823E-7D6F23666106}" type="sibTrans" cxnId="{9836BD25-3507-41A2-BEE0-62A7B87031C8}">
      <dgm:prSet/>
      <dgm:spPr/>
      <dgm:t>
        <a:bodyPr/>
        <a:lstStyle/>
        <a:p>
          <a:endParaRPr lang="en-US"/>
        </a:p>
      </dgm:t>
    </dgm:pt>
    <dgm:pt modelId="{AB3CC455-3D23-4E92-955A-6635E55753D7}">
      <dgm:prSet phldrT="[Text]"/>
      <dgm:spPr/>
      <dgm:t>
        <a:bodyPr/>
        <a:lstStyle/>
        <a:p>
          <a:r>
            <a:rPr lang="en-US" dirty="0" smtClean="0"/>
            <a:t>On-site observation</a:t>
          </a:r>
          <a:endParaRPr lang="en-US" dirty="0"/>
        </a:p>
      </dgm:t>
    </dgm:pt>
    <dgm:pt modelId="{450DDFF3-0C32-4907-A856-E9B04820437A}" type="parTrans" cxnId="{405520D7-D2C4-4B2F-A21D-9E19C3A9D2CE}">
      <dgm:prSet/>
      <dgm:spPr/>
      <dgm:t>
        <a:bodyPr/>
        <a:lstStyle/>
        <a:p>
          <a:endParaRPr lang="en-US"/>
        </a:p>
      </dgm:t>
    </dgm:pt>
    <dgm:pt modelId="{152BFA58-1E14-4EAA-AC1B-DE4DFBB5254A}" type="sibTrans" cxnId="{405520D7-D2C4-4B2F-A21D-9E19C3A9D2CE}">
      <dgm:prSet/>
      <dgm:spPr/>
      <dgm:t>
        <a:bodyPr/>
        <a:lstStyle/>
        <a:p>
          <a:endParaRPr lang="en-US"/>
        </a:p>
      </dgm:t>
    </dgm:pt>
    <dgm:pt modelId="{36095EA8-509A-42E4-A6BA-9EF21B5538A4}">
      <dgm:prSet phldrT="[Text]"/>
      <dgm:spPr/>
      <dgm:t>
        <a:bodyPr/>
        <a:lstStyle/>
        <a:p>
          <a:r>
            <a:rPr lang="en-US" dirty="0" smtClean="0"/>
            <a:t>Why is it working or not working?</a:t>
          </a:r>
          <a:endParaRPr lang="en-US" dirty="0"/>
        </a:p>
      </dgm:t>
    </dgm:pt>
    <dgm:pt modelId="{A4827D6C-5CBE-49F7-907F-AD5DFDE2D52F}" type="parTrans" cxnId="{2DDFBCA4-50AB-422E-82E8-682251E8E531}">
      <dgm:prSet/>
      <dgm:spPr/>
      <dgm:t>
        <a:bodyPr/>
        <a:lstStyle/>
        <a:p>
          <a:endParaRPr lang="en-US"/>
        </a:p>
      </dgm:t>
    </dgm:pt>
    <dgm:pt modelId="{234DF0E0-EF59-4634-A249-9F2F83670939}" type="sibTrans" cxnId="{2DDFBCA4-50AB-422E-82E8-682251E8E531}">
      <dgm:prSet/>
      <dgm:spPr/>
      <dgm:t>
        <a:bodyPr/>
        <a:lstStyle/>
        <a:p>
          <a:endParaRPr lang="en-US"/>
        </a:p>
      </dgm:t>
    </dgm:pt>
    <dgm:pt modelId="{EB1E5254-5117-4C25-B0C1-F3CF13A83AA5}">
      <dgm:prSet phldrT="[Text]"/>
      <dgm:spPr/>
      <dgm:t>
        <a:bodyPr/>
        <a:lstStyle/>
        <a:p>
          <a:r>
            <a:rPr lang="en-US" dirty="0" smtClean="0"/>
            <a:t>Synthesis of all evaluation data</a:t>
          </a:r>
          <a:endParaRPr lang="en-US" dirty="0"/>
        </a:p>
      </dgm:t>
    </dgm:pt>
    <dgm:pt modelId="{0A64B8FD-8BBB-43B7-A48E-5D2D3078E31D}" type="parTrans" cxnId="{E4F786B2-4189-4CCF-859B-77146A2A318E}">
      <dgm:prSet/>
      <dgm:spPr/>
      <dgm:t>
        <a:bodyPr/>
        <a:lstStyle/>
        <a:p>
          <a:endParaRPr lang="en-US"/>
        </a:p>
      </dgm:t>
    </dgm:pt>
    <dgm:pt modelId="{E0E838B1-18EF-4934-9F69-9EAC86773930}" type="sibTrans" cxnId="{E4F786B2-4189-4CCF-859B-77146A2A318E}">
      <dgm:prSet/>
      <dgm:spPr/>
      <dgm:t>
        <a:bodyPr/>
        <a:lstStyle/>
        <a:p>
          <a:endParaRPr lang="en-US"/>
        </a:p>
      </dgm:t>
    </dgm:pt>
    <dgm:pt modelId="{3A0B6E57-53D8-488D-806C-5FE1DE1FE562}">
      <dgm:prSet phldrT="[Text]"/>
      <dgm:spPr/>
      <dgm:t>
        <a:bodyPr/>
        <a:lstStyle/>
        <a:p>
          <a:r>
            <a:rPr lang="en-US" dirty="0" smtClean="0"/>
            <a:t>Surveys with program participants</a:t>
          </a:r>
          <a:endParaRPr lang="en-US" dirty="0"/>
        </a:p>
      </dgm:t>
    </dgm:pt>
    <dgm:pt modelId="{86B2BABC-7F5F-40FA-8FF5-E972480ABC64}" type="parTrans" cxnId="{AFB0DBF7-AEDF-48E2-84C4-F36722A92A2F}">
      <dgm:prSet/>
      <dgm:spPr/>
      <dgm:t>
        <a:bodyPr/>
        <a:lstStyle/>
        <a:p>
          <a:endParaRPr lang="en-US"/>
        </a:p>
      </dgm:t>
    </dgm:pt>
    <dgm:pt modelId="{5921A159-9CC0-4E28-AB0C-D77FD68D8429}" type="sibTrans" cxnId="{AFB0DBF7-AEDF-48E2-84C4-F36722A92A2F}">
      <dgm:prSet/>
      <dgm:spPr/>
      <dgm:t>
        <a:bodyPr/>
        <a:lstStyle/>
        <a:p>
          <a:endParaRPr lang="en-US"/>
        </a:p>
      </dgm:t>
    </dgm:pt>
    <dgm:pt modelId="{16A7088C-681D-4AFE-AFB3-562299DFF22C}">
      <dgm:prSet phldrT="[Text]"/>
      <dgm:spPr/>
      <dgm:t>
        <a:bodyPr/>
        <a:lstStyle/>
        <a:p>
          <a:r>
            <a:rPr lang="en-US" dirty="0" smtClean="0"/>
            <a:t>Analysis of program data </a:t>
          </a:r>
          <a:endParaRPr lang="en-US" dirty="0"/>
        </a:p>
      </dgm:t>
    </dgm:pt>
    <dgm:pt modelId="{C0E90EAF-F73F-44CA-9F49-0EF3108896D8}" type="parTrans" cxnId="{54D912B9-9D6F-41FB-B864-58525A9ABF95}">
      <dgm:prSet/>
      <dgm:spPr/>
    </dgm:pt>
    <dgm:pt modelId="{EB556707-F9EE-4FC0-95B7-751ECA83C8A8}" type="sibTrans" cxnId="{54D912B9-9D6F-41FB-B864-58525A9ABF95}">
      <dgm:prSet/>
      <dgm:spPr/>
    </dgm:pt>
    <dgm:pt modelId="{9BC747C0-CB42-4ED2-9BDF-D34B2D2BD50B}" type="pres">
      <dgm:prSet presAssocID="{68F75129-FC9F-4FD0-A3C6-8DCC0E30AB46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1888662B-A662-4D5C-B348-920B38D3B20D}" type="pres">
      <dgm:prSet presAssocID="{AC59FE53-FD50-43D8-91A8-ABCF00554B91}" presName="linNode" presStyleCnt="0"/>
      <dgm:spPr/>
    </dgm:pt>
    <dgm:pt modelId="{1D5DAA6B-C8AC-4270-BABA-6F46C355BBAA}" type="pres">
      <dgm:prSet presAssocID="{AC59FE53-FD50-43D8-91A8-ABCF00554B91}" presName="parentText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0A73A9E-BE55-4A80-A571-1ED87A341E01}" type="pres">
      <dgm:prSet presAssocID="{AC59FE53-FD50-43D8-91A8-ABCF00554B91}" presName="descendantText" presStyleLbl="align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7EB739F-8701-4243-BEBE-28585FEEF7D5}" type="pres">
      <dgm:prSet presAssocID="{BD2FCF37-EF38-427C-9C33-D2D54B79455B}" presName="sp" presStyleCnt="0"/>
      <dgm:spPr/>
    </dgm:pt>
    <dgm:pt modelId="{21FCE352-F5C5-4EF9-9AE7-389D3757BD49}" type="pres">
      <dgm:prSet presAssocID="{2BB4E394-380E-4638-B132-A0663DA05281}" presName="linNode" presStyleCnt="0"/>
      <dgm:spPr/>
    </dgm:pt>
    <dgm:pt modelId="{F0B941D3-2AF8-4F88-91FF-F3F736E7B1D7}" type="pres">
      <dgm:prSet presAssocID="{2BB4E394-380E-4638-B132-A0663DA05281}" presName="parentText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3784619-E34E-43C2-B057-4CC66502EA0B}" type="pres">
      <dgm:prSet presAssocID="{2BB4E394-380E-4638-B132-A0663DA05281}" presName="descendantText" presStyleLbl="align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E6C2C01-E083-4F0C-BCD0-0D939ACD9319}" type="pres">
      <dgm:prSet presAssocID="{FF21501C-137C-4716-AE6A-2BA11D96DD1E}" presName="sp" presStyleCnt="0"/>
      <dgm:spPr/>
    </dgm:pt>
    <dgm:pt modelId="{D0D6664E-DE62-461C-B159-0812F8940D94}" type="pres">
      <dgm:prSet presAssocID="{36095EA8-509A-42E4-A6BA-9EF21B5538A4}" presName="linNode" presStyleCnt="0"/>
      <dgm:spPr/>
    </dgm:pt>
    <dgm:pt modelId="{2C9B51D4-9193-4241-9270-6DECDB484308}" type="pres">
      <dgm:prSet presAssocID="{36095EA8-509A-42E4-A6BA-9EF21B5538A4}" presName="parentText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2CD1883-DFB8-40BD-91BF-1F1F94F4A795}" type="pres">
      <dgm:prSet presAssocID="{36095EA8-509A-42E4-A6BA-9EF21B5538A4}" presName="descendantText" presStyleLbl="align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4D912B9-9D6F-41FB-B864-58525A9ABF95}" srcId="{2BB4E394-380E-4638-B132-A0663DA05281}" destId="{16A7088C-681D-4AFE-AFB3-562299DFF22C}" srcOrd="1" destOrd="0" parTransId="{C0E90EAF-F73F-44CA-9F49-0EF3108896D8}" sibTransId="{EB556707-F9EE-4FC0-95B7-751ECA83C8A8}"/>
    <dgm:cxn modelId="{11EEA9AA-31A2-4EC3-B3B8-07C98A3AB188}" type="presOf" srcId="{655A2D30-9577-411C-9261-F28F3D5751CB}" destId="{60A73A9E-BE55-4A80-A571-1ED87A341E01}" srcOrd="0" destOrd="1" presId="urn:microsoft.com/office/officeart/2005/8/layout/vList5"/>
    <dgm:cxn modelId="{415D6F20-120F-4BD9-A189-11F469682863}" type="presOf" srcId="{3A0B6E57-53D8-488D-806C-5FE1DE1FE562}" destId="{73784619-E34E-43C2-B057-4CC66502EA0B}" srcOrd="0" destOrd="3" presId="urn:microsoft.com/office/officeart/2005/8/layout/vList5"/>
    <dgm:cxn modelId="{07F7D7F1-5FE0-4892-AF4A-99401DC3F5B7}" type="presOf" srcId="{2BB4E394-380E-4638-B132-A0663DA05281}" destId="{F0B941D3-2AF8-4F88-91FF-F3F736E7B1D7}" srcOrd="0" destOrd="0" presId="urn:microsoft.com/office/officeart/2005/8/layout/vList5"/>
    <dgm:cxn modelId="{E2BF979C-C20F-43CA-B3FE-828777FB7BB3}" type="presOf" srcId="{36095EA8-509A-42E4-A6BA-9EF21B5538A4}" destId="{2C9B51D4-9193-4241-9270-6DECDB484308}" srcOrd="0" destOrd="0" presId="urn:microsoft.com/office/officeart/2005/8/layout/vList5"/>
    <dgm:cxn modelId="{AFB0DBF7-AEDF-48E2-84C4-F36722A92A2F}" srcId="{2BB4E394-380E-4638-B132-A0663DA05281}" destId="{3A0B6E57-53D8-488D-806C-5FE1DE1FE562}" srcOrd="3" destOrd="0" parTransId="{86B2BABC-7F5F-40FA-8FF5-E972480ABC64}" sibTransId="{5921A159-9CC0-4E28-AB0C-D77FD68D8429}"/>
    <dgm:cxn modelId="{2DDFBCA4-50AB-422E-82E8-682251E8E531}" srcId="{68F75129-FC9F-4FD0-A3C6-8DCC0E30AB46}" destId="{36095EA8-509A-42E4-A6BA-9EF21B5538A4}" srcOrd="2" destOrd="0" parTransId="{A4827D6C-5CBE-49F7-907F-AD5DFDE2D52F}" sibTransId="{234DF0E0-EF59-4634-A249-9F2F83670939}"/>
    <dgm:cxn modelId="{E4F786B2-4189-4CCF-859B-77146A2A318E}" srcId="{36095EA8-509A-42E4-A6BA-9EF21B5538A4}" destId="{EB1E5254-5117-4C25-B0C1-F3CF13A83AA5}" srcOrd="0" destOrd="0" parTransId="{0A64B8FD-8BBB-43B7-A48E-5D2D3078E31D}" sibTransId="{E0E838B1-18EF-4934-9F69-9EAC86773930}"/>
    <dgm:cxn modelId="{31958C35-2783-4ADC-AB4F-966DDE0AD492}" srcId="{68F75129-FC9F-4FD0-A3C6-8DCC0E30AB46}" destId="{AC59FE53-FD50-43D8-91A8-ABCF00554B91}" srcOrd="0" destOrd="0" parTransId="{EA6154C1-13A7-46CB-9C89-AE1AD1FDEE49}" sibTransId="{BD2FCF37-EF38-427C-9C33-D2D54B79455B}"/>
    <dgm:cxn modelId="{405520D7-D2C4-4B2F-A21D-9E19C3A9D2CE}" srcId="{2BB4E394-380E-4638-B132-A0663DA05281}" destId="{AB3CC455-3D23-4E92-955A-6635E55753D7}" srcOrd="2" destOrd="0" parTransId="{450DDFF3-0C32-4907-A856-E9B04820437A}" sibTransId="{152BFA58-1E14-4EAA-AC1B-DE4DFBB5254A}"/>
    <dgm:cxn modelId="{49F4ECEB-00EE-4317-9DFD-0427F73D166B}" type="presOf" srcId="{AC59FE53-FD50-43D8-91A8-ABCF00554B91}" destId="{1D5DAA6B-C8AC-4270-BABA-6F46C355BBAA}" srcOrd="0" destOrd="0" presId="urn:microsoft.com/office/officeart/2005/8/layout/vList5"/>
    <dgm:cxn modelId="{E1A74B93-933B-425A-95B5-868156659E50}" type="presOf" srcId="{EB1E5254-5117-4C25-B0C1-F3CF13A83AA5}" destId="{D2CD1883-DFB8-40BD-91BF-1F1F94F4A795}" srcOrd="0" destOrd="0" presId="urn:microsoft.com/office/officeart/2005/8/layout/vList5"/>
    <dgm:cxn modelId="{214AB234-8DFC-4C16-B2CC-B8BE272E7996}" type="presOf" srcId="{A7A42A04-5F04-454B-817C-8295028CFD7C}" destId="{73784619-E34E-43C2-B057-4CC66502EA0B}" srcOrd="0" destOrd="0" presId="urn:microsoft.com/office/officeart/2005/8/layout/vList5"/>
    <dgm:cxn modelId="{C8BA7CE7-42E8-4548-8402-825FD54287A1}" srcId="{AC59FE53-FD50-43D8-91A8-ABCF00554B91}" destId="{8A4E1BC3-DBDB-41C6-A686-C8D384847438}" srcOrd="0" destOrd="0" parTransId="{37F6062D-84DA-449F-B444-16CCFF7F76A3}" sibTransId="{4A1A8332-C3E9-4904-BA82-4F8E13F671B2}"/>
    <dgm:cxn modelId="{98E481A4-795D-4170-AF9C-8488D049D9EA}" srcId="{AC59FE53-FD50-43D8-91A8-ABCF00554B91}" destId="{655A2D30-9577-411C-9261-F28F3D5751CB}" srcOrd="1" destOrd="0" parTransId="{0BAD3609-4FEC-415C-AF6B-7FC3BF8F3AC1}" sibTransId="{9920F028-915D-423B-A77B-9D541FA15E54}"/>
    <dgm:cxn modelId="{F1D56210-E118-48BA-8C1C-260381B8A552}" srcId="{68F75129-FC9F-4FD0-A3C6-8DCC0E30AB46}" destId="{2BB4E394-380E-4638-B132-A0663DA05281}" srcOrd="1" destOrd="0" parTransId="{EA8F54EF-CC58-4888-8CA2-BF5151191474}" sibTransId="{FF21501C-137C-4716-AE6A-2BA11D96DD1E}"/>
    <dgm:cxn modelId="{9836BD25-3507-41A2-BEE0-62A7B87031C8}" srcId="{2BB4E394-380E-4638-B132-A0663DA05281}" destId="{A7A42A04-5F04-454B-817C-8295028CFD7C}" srcOrd="0" destOrd="0" parTransId="{B3A71D01-3F14-405A-99D5-103BD4F4482D}" sibTransId="{E49AF4AA-8B81-49E5-823E-7D6F23666106}"/>
    <dgm:cxn modelId="{63A922B4-B4F4-4A88-84A1-F06D30318F02}" type="presOf" srcId="{AB3CC455-3D23-4E92-955A-6635E55753D7}" destId="{73784619-E34E-43C2-B057-4CC66502EA0B}" srcOrd="0" destOrd="2" presId="urn:microsoft.com/office/officeart/2005/8/layout/vList5"/>
    <dgm:cxn modelId="{F39F0EAD-1CE7-410F-95D7-E98477709FD6}" type="presOf" srcId="{16A7088C-681D-4AFE-AFB3-562299DFF22C}" destId="{73784619-E34E-43C2-B057-4CC66502EA0B}" srcOrd="0" destOrd="1" presId="urn:microsoft.com/office/officeart/2005/8/layout/vList5"/>
    <dgm:cxn modelId="{64B91DF5-D8D4-4947-9960-8F2C8FAF5F1B}" type="presOf" srcId="{68F75129-FC9F-4FD0-A3C6-8DCC0E30AB46}" destId="{9BC747C0-CB42-4ED2-9BDF-D34B2D2BD50B}" srcOrd="0" destOrd="0" presId="urn:microsoft.com/office/officeart/2005/8/layout/vList5"/>
    <dgm:cxn modelId="{CDB4C211-5341-4D4F-A98F-D470B16D51BA}" type="presOf" srcId="{8A4E1BC3-DBDB-41C6-A686-C8D384847438}" destId="{60A73A9E-BE55-4A80-A571-1ED87A341E01}" srcOrd="0" destOrd="0" presId="urn:microsoft.com/office/officeart/2005/8/layout/vList5"/>
    <dgm:cxn modelId="{1D9C20AC-BB8D-435C-AD95-FB8EDFFB47CB}" type="presParOf" srcId="{9BC747C0-CB42-4ED2-9BDF-D34B2D2BD50B}" destId="{1888662B-A662-4D5C-B348-920B38D3B20D}" srcOrd="0" destOrd="0" presId="urn:microsoft.com/office/officeart/2005/8/layout/vList5"/>
    <dgm:cxn modelId="{C5DC01D2-659D-4A02-A3E0-6A7248CB5F45}" type="presParOf" srcId="{1888662B-A662-4D5C-B348-920B38D3B20D}" destId="{1D5DAA6B-C8AC-4270-BABA-6F46C355BBAA}" srcOrd="0" destOrd="0" presId="urn:microsoft.com/office/officeart/2005/8/layout/vList5"/>
    <dgm:cxn modelId="{4221AF67-0D0E-423A-8B4C-944AAB679429}" type="presParOf" srcId="{1888662B-A662-4D5C-B348-920B38D3B20D}" destId="{60A73A9E-BE55-4A80-A571-1ED87A341E01}" srcOrd="1" destOrd="0" presId="urn:microsoft.com/office/officeart/2005/8/layout/vList5"/>
    <dgm:cxn modelId="{C4E89ABA-0B98-41DC-B2B1-1A3A6B8E3DCB}" type="presParOf" srcId="{9BC747C0-CB42-4ED2-9BDF-D34B2D2BD50B}" destId="{37EB739F-8701-4243-BEBE-28585FEEF7D5}" srcOrd="1" destOrd="0" presId="urn:microsoft.com/office/officeart/2005/8/layout/vList5"/>
    <dgm:cxn modelId="{E25DD134-B57D-49B1-AB5A-DE51511117B2}" type="presParOf" srcId="{9BC747C0-CB42-4ED2-9BDF-D34B2D2BD50B}" destId="{21FCE352-F5C5-4EF9-9AE7-389D3757BD49}" srcOrd="2" destOrd="0" presId="urn:microsoft.com/office/officeart/2005/8/layout/vList5"/>
    <dgm:cxn modelId="{62408F6C-8852-465A-9AA1-AB69B05F5778}" type="presParOf" srcId="{21FCE352-F5C5-4EF9-9AE7-389D3757BD49}" destId="{F0B941D3-2AF8-4F88-91FF-F3F736E7B1D7}" srcOrd="0" destOrd="0" presId="urn:microsoft.com/office/officeart/2005/8/layout/vList5"/>
    <dgm:cxn modelId="{03DD7CAF-9CFA-4B2B-B7E7-3109A0563462}" type="presParOf" srcId="{21FCE352-F5C5-4EF9-9AE7-389D3757BD49}" destId="{73784619-E34E-43C2-B057-4CC66502EA0B}" srcOrd="1" destOrd="0" presId="urn:microsoft.com/office/officeart/2005/8/layout/vList5"/>
    <dgm:cxn modelId="{1A216F8E-86EF-49B9-B689-E4224CF33F17}" type="presParOf" srcId="{9BC747C0-CB42-4ED2-9BDF-D34B2D2BD50B}" destId="{8E6C2C01-E083-4F0C-BCD0-0D939ACD9319}" srcOrd="3" destOrd="0" presId="urn:microsoft.com/office/officeart/2005/8/layout/vList5"/>
    <dgm:cxn modelId="{F0F1CD3E-4DEC-430E-B3BA-898F0A9B1CB3}" type="presParOf" srcId="{9BC747C0-CB42-4ED2-9BDF-D34B2D2BD50B}" destId="{D0D6664E-DE62-461C-B159-0812F8940D94}" srcOrd="4" destOrd="0" presId="urn:microsoft.com/office/officeart/2005/8/layout/vList5"/>
    <dgm:cxn modelId="{BA02EB27-1088-4866-8FF0-8FB114BDEF90}" type="presParOf" srcId="{D0D6664E-DE62-461C-B159-0812F8940D94}" destId="{2C9B51D4-9193-4241-9270-6DECDB484308}" srcOrd="0" destOrd="0" presId="urn:microsoft.com/office/officeart/2005/8/layout/vList5"/>
    <dgm:cxn modelId="{0869784E-C440-4D36-9A22-B373FC24683A}" type="presParOf" srcId="{D0D6664E-DE62-461C-B159-0812F8940D94}" destId="{D2CD1883-DFB8-40BD-91BF-1F1F94F4A795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0ACF064-A07F-43D5-8568-F8CECD8B3FF9}">
      <dsp:nvSpPr>
        <dsp:cNvPr id="0" name=""/>
        <dsp:cNvSpPr/>
      </dsp:nvSpPr>
      <dsp:spPr>
        <a:xfrm>
          <a:off x="-4651809" y="-713145"/>
          <a:ext cx="5541091" cy="5541091"/>
        </a:xfrm>
        <a:prstGeom prst="blockArc">
          <a:avLst>
            <a:gd name="adj1" fmla="val 18900000"/>
            <a:gd name="adj2" fmla="val 2700000"/>
            <a:gd name="adj3" fmla="val 39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EB692D4-AFD3-4B30-A326-05BB2064F8A1}">
      <dsp:nvSpPr>
        <dsp:cNvPr id="0" name=""/>
        <dsp:cNvSpPr/>
      </dsp:nvSpPr>
      <dsp:spPr>
        <a:xfrm>
          <a:off x="465767" y="316345"/>
          <a:ext cx="7250643" cy="63302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2460" tIns="45720" rIns="45720" bIns="45720" numCol="1" spcCol="1270" anchor="ctr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/>
            <a:t>Nonprofit Research Institute</a:t>
          </a:r>
          <a:endParaRPr lang="en-US" sz="1800" kern="1200" dirty="0"/>
        </a:p>
      </dsp:txBody>
      <dsp:txXfrm>
        <a:off x="465767" y="316345"/>
        <a:ext cx="7250643" cy="633020"/>
      </dsp:txXfrm>
    </dsp:sp>
    <dsp:sp modelId="{5F73F1B2-8077-488A-A3A0-CB13B7DF1727}">
      <dsp:nvSpPr>
        <dsp:cNvPr id="0" name=""/>
        <dsp:cNvSpPr/>
      </dsp:nvSpPr>
      <dsp:spPr>
        <a:xfrm>
          <a:off x="70129" y="237218"/>
          <a:ext cx="791276" cy="79127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6BD180B-C965-4776-962C-4F7572C8371E}">
      <dsp:nvSpPr>
        <dsp:cNvPr id="0" name=""/>
        <dsp:cNvSpPr/>
      </dsp:nvSpPr>
      <dsp:spPr>
        <a:xfrm>
          <a:off x="828693" y="1266041"/>
          <a:ext cx="6887718" cy="63302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2460" tIns="45720" rIns="45720" bIns="45720" numCol="1" spcCol="1270" anchor="t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/>
            <a:t>Mission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400" kern="1200" dirty="0" smtClean="0"/>
            <a:t>Analyze data and information to assess and improve public programs</a:t>
          </a:r>
        </a:p>
      </dsp:txBody>
      <dsp:txXfrm>
        <a:off x="828693" y="1266041"/>
        <a:ext cx="6887718" cy="633020"/>
      </dsp:txXfrm>
    </dsp:sp>
    <dsp:sp modelId="{71027335-C63C-4D08-94AC-89262DC08835}">
      <dsp:nvSpPr>
        <dsp:cNvPr id="0" name=""/>
        <dsp:cNvSpPr/>
      </dsp:nvSpPr>
      <dsp:spPr>
        <a:xfrm>
          <a:off x="433055" y="1186914"/>
          <a:ext cx="791276" cy="79127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C8D35A-6301-4FD0-9A99-0BA9EF51B178}">
      <dsp:nvSpPr>
        <dsp:cNvPr id="0" name=""/>
        <dsp:cNvSpPr/>
      </dsp:nvSpPr>
      <dsp:spPr>
        <a:xfrm>
          <a:off x="828693" y="2215737"/>
          <a:ext cx="6887718" cy="63302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2460" tIns="45720" rIns="45720" bIns="45720" numCol="1" spcCol="1270" anchor="t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/>
            <a:t>Research Areas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400" kern="1200" dirty="0" smtClean="0"/>
            <a:t>Energy Efficiency and Energy Affordability</a:t>
          </a:r>
        </a:p>
      </dsp:txBody>
      <dsp:txXfrm>
        <a:off x="828693" y="2215737"/>
        <a:ext cx="6887718" cy="633020"/>
      </dsp:txXfrm>
    </dsp:sp>
    <dsp:sp modelId="{A221F374-C32D-41DB-ACE9-6F397A84A39A}">
      <dsp:nvSpPr>
        <dsp:cNvPr id="0" name=""/>
        <dsp:cNvSpPr/>
      </dsp:nvSpPr>
      <dsp:spPr>
        <a:xfrm>
          <a:off x="433055" y="2136609"/>
          <a:ext cx="791276" cy="79127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0F566AD-11CB-422D-A604-090A22562771}">
      <dsp:nvSpPr>
        <dsp:cNvPr id="0" name=""/>
        <dsp:cNvSpPr/>
      </dsp:nvSpPr>
      <dsp:spPr>
        <a:xfrm>
          <a:off x="465767" y="3165433"/>
          <a:ext cx="7250643" cy="63302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2460" tIns="45720" rIns="45720" bIns="45720" numCol="1" spcCol="1270" anchor="t" anchorCtr="0">
          <a:noAutofit/>
        </a:bodyPr>
        <a:lstStyle/>
        <a:p>
          <a:pPr lvl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kern="1200" dirty="0" smtClean="0"/>
            <a:t>Clients</a:t>
          </a:r>
          <a:endParaRPr lang="en-US" sz="18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400" kern="1200" dirty="0" smtClean="0"/>
            <a:t>Federal Government (DOE, HHS), State Government, Utility Companies, Nonprofits</a:t>
          </a:r>
          <a:endParaRPr lang="en-US" sz="1400" kern="1200" dirty="0"/>
        </a:p>
      </dsp:txBody>
      <dsp:txXfrm>
        <a:off x="465767" y="3165433"/>
        <a:ext cx="7250643" cy="633020"/>
      </dsp:txXfrm>
    </dsp:sp>
    <dsp:sp modelId="{FBBB08DA-CF48-4A6A-95E7-BA133FC66AA8}">
      <dsp:nvSpPr>
        <dsp:cNvPr id="0" name=""/>
        <dsp:cNvSpPr/>
      </dsp:nvSpPr>
      <dsp:spPr>
        <a:xfrm>
          <a:off x="70129" y="3086305"/>
          <a:ext cx="791276" cy="79127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8BEE627-4F5C-4D71-9D70-4C409D39F003}">
      <dsp:nvSpPr>
        <dsp:cNvPr id="0" name=""/>
        <dsp:cNvSpPr/>
      </dsp:nvSpPr>
      <dsp:spPr>
        <a:xfrm rot="5400000">
          <a:off x="3621405" y="-1293891"/>
          <a:ext cx="1047750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55245" rIns="110490" bIns="55245" numCol="1" spcCol="1270" anchor="ctr" anchorCtr="0">
          <a:noAutofit/>
        </a:bodyPr>
        <a:lstStyle/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Program data analysis</a:t>
          </a:r>
          <a:endParaRPr lang="en-US" sz="2900" kern="1200" dirty="0"/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Billing data analysis</a:t>
          </a:r>
          <a:endParaRPr lang="en-US" sz="2900" kern="1200" dirty="0"/>
        </a:p>
      </dsp:txBody>
      <dsp:txXfrm rot="-5400000">
        <a:off x="2194561" y="184100"/>
        <a:ext cx="3850293" cy="945456"/>
      </dsp:txXfrm>
    </dsp:sp>
    <dsp:sp modelId="{24390FE3-99FE-43F1-8092-50B47127641C}">
      <dsp:nvSpPr>
        <dsp:cNvPr id="0" name=""/>
        <dsp:cNvSpPr/>
      </dsp:nvSpPr>
      <dsp:spPr>
        <a:xfrm>
          <a:off x="0" y="1984"/>
          <a:ext cx="2194560" cy="13096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Change in energy usage</a:t>
          </a:r>
          <a:endParaRPr lang="en-US" sz="2600" kern="1200" dirty="0"/>
        </a:p>
      </dsp:txBody>
      <dsp:txXfrm>
        <a:off x="63934" y="65918"/>
        <a:ext cx="2066692" cy="1181819"/>
      </dsp:txXfrm>
    </dsp:sp>
    <dsp:sp modelId="{7B9B425E-8890-4B18-8540-E294251FD820}">
      <dsp:nvSpPr>
        <dsp:cNvPr id="0" name=""/>
        <dsp:cNvSpPr/>
      </dsp:nvSpPr>
      <dsp:spPr>
        <a:xfrm rot="5400000">
          <a:off x="3621405" y="81279"/>
          <a:ext cx="1047750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55245" rIns="110490" bIns="55245" numCol="1" spcCol="1270" anchor="ctr" anchorCtr="0">
          <a:noAutofit/>
        </a:bodyPr>
        <a:lstStyle/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Customer surveys</a:t>
          </a:r>
          <a:endParaRPr lang="en-US" sz="2900" kern="1200" dirty="0"/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Billing data analysis</a:t>
          </a:r>
          <a:endParaRPr lang="en-US" sz="2900" kern="1200" dirty="0"/>
        </a:p>
      </dsp:txBody>
      <dsp:txXfrm rot="-5400000">
        <a:off x="2194561" y="1559271"/>
        <a:ext cx="3850293" cy="945456"/>
      </dsp:txXfrm>
    </dsp:sp>
    <dsp:sp modelId="{469F13F5-5E20-48DD-B364-5B94126F91F3}">
      <dsp:nvSpPr>
        <dsp:cNvPr id="0" name=""/>
        <dsp:cNvSpPr/>
      </dsp:nvSpPr>
      <dsp:spPr>
        <a:xfrm>
          <a:off x="0" y="1377156"/>
          <a:ext cx="2194560" cy="13096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Impact on client behavior</a:t>
          </a:r>
          <a:endParaRPr lang="en-US" sz="2600" kern="1200" dirty="0"/>
        </a:p>
      </dsp:txBody>
      <dsp:txXfrm>
        <a:off x="63934" y="1441090"/>
        <a:ext cx="2066692" cy="1181819"/>
      </dsp:txXfrm>
    </dsp:sp>
    <dsp:sp modelId="{F7D1BF36-41AB-4467-AE4D-82966D78C835}">
      <dsp:nvSpPr>
        <dsp:cNvPr id="0" name=""/>
        <dsp:cNvSpPr/>
      </dsp:nvSpPr>
      <dsp:spPr>
        <a:xfrm rot="5400000">
          <a:off x="3621405" y="1456451"/>
          <a:ext cx="1047750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55245" rIns="110490" bIns="55245" numCol="1" spcCol="1270" anchor="ctr" anchorCtr="0">
          <a:noAutofit/>
        </a:bodyPr>
        <a:lstStyle/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Customer surveys</a:t>
          </a:r>
          <a:endParaRPr lang="en-US" sz="2900" kern="1200" dirty="0"/>
        </a:p>
        <a:p>
          <a:pPr marL="285750" lvl="1" indent="-285750" algn="l" defTabSz="1289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900" kern="1200" dirty="0" smtClean="0"/>
            <a:t>Billing data analysis</a:t>
          </a:r>
          <a:endParaRPr lang="en-US" sz="2900" kern="1200" dirty="0"/>
        </a:p>
      </dsp:txBody>
      <dsp:txXfrm rot="-5400000">
        <a:off x="2194561" y="2934443"/>
        <a:ext cx="3850293" cy="945456"/>
      </dsp:txXfrm>
    </dsp:sp>
    <dsp:sp modelId="{37B1F583-AD50-4B96-BFDF-B444658D1686}">
      <dsp:nvSpPr>
        <dsp:cNvPr id="0" name=""/>
        <dsp:cNvSpPr/>
      </dsp:nvSpPr>
      <dsp:spPr>
        <a:xfrm>
          <a:off x="0" y="2752328"/>
          <a:ext cx="2194560" cy="13096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Improvement in energy affordability</a:t>
          </a:r>
          <a:endParaRPr lang="en-US" sz="2600" kern="1200" dirty="0"/>
        </a:p>
      </dsp:txBody>
      <dsp:txXfrm>
        <a:off x="63934" y="2816262"/>
        <a:ext cx="2066692" cy="1181819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8BEE627-4F5C-4D71-9D70-4C409D39F003}">
      <dsp:nvSpPr>
        <dsp:cNvPr id="0" name=""/>
        <dsp:cNvSpPr/>
      </dsp:nvSpPr>
      <dsp:spPr>
        <a:xfrm rot="5400000">
          <a:off x="3753961" y="-1459537"/>
          <a:ext cx="782637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Client Surveys</a:t>
          </a:r>
          <a:endParaRPr lang="en-US" sz="2100" kern="1200" dirty="0"/>
        </a:p>
      </dsp:txBody>
      <dsp:txXfrm rot="-5400000">
        <a:off x="2194560" y="138069"/>
        <a:ext cx="3863235" cy="706227"/>
      </dsp:txXfrm>
    </dsp:sp>
    <dsp:sp modelId="{24390FE3-99FE-43F1-8092-50B47127641C}">
      <dsp:nvSpPr>
        <dsp:cNvPr id="0" name=""/>
        <dsp:cNvSpPr/>
      </dsp:nvSpPr>
      <dsp:spPr>
        <a:xfrm>
          <a:off x="0" y="2033"/>
          <a:ext cx="2194560" cy="978296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Home Comfort</a:t>
          </a:r>
          <a:endParaRPr lang="en-US" sz="2300" kern="1200" dirty="0"/>
        </a:p>
      </dsp:txBody>
      <dsp:txXfrm>
        <a:off x="47756" y="49789"/>
        <a:ext cx="2099048" cy="882784"/>
      </dsp:txXfrm>
    </dsp:sp>
    <dsp:sp modelId="{7B9B425E-8890-4B18-8540-E294251FD820}">
      <dsp:nvSpPr>
        <dsp:cNvPr id="0" name=""/>
        <dsp:cNvSpPr/>
      </dsp:nvSpPr>
      <dsp:spPr>
        <a:xfrm rot="5400000">
          <a:off x="3753961" y="-432325"/>
          <a:ext cx="782637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Client Surveys</a:t>
          </a:r>
          <a:endParaRPr lang="en-US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Home Testing Results</a:t>
          </a:r>
          <a:endParaRPr lang="en-US" sz="2100" kern="1200" dirty="0"/>
        </a:p>
      </dsp:txBody>
      <dsp:txXfrm rot="-5400000">
        <a:off x="2194560" y="1165281"/>
        <a:ext cx="3863235" cy="706227"/>
      </dsp:txXfrm>
    </dsp:sp>
    <dsp:sp modelId="{469F13F5-5E20-48DD-B364-5B94126F91F3}">
      <dsp:nvSpPr>
        <dsp:cNvPr id="0" name=""/>
        <dsp:cNvSpPr/>
      </dsp:nvSpPr>
      <dsp:spPr>
        <a:xfrm>
          <a:off x="0" y="1029245"/>
          <a:ext cx="2194560" cy="978296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Client Health</a:t>
          </a:r>
          <a:endParaRPr lang="en-US" sz="2300" kern="1200" dirty="0"/>
        </a:p>
      </dsp:txBody>
      <dsp:txXfrm>
        <a:off x="47756" y="1077001"/>
        <a:ext cx="2099048" cy="882784"/>
      </dsp:txXfrm>
    </dsp:sp>
    <dsp:sp modelId="{F7D1BF36-41AB-4467-AE4D-82966D78C835}">
      <dsp:nvSpPr>
        <dsp:cNvPr id="0" name=""/>
        <dsp:cNvSpPr/>
      </dsp:nvSpPr>
      <dsp:spPr>
        <a:xfrm rot="5400000">
          <a:off x="3753961" y="594885"/>
          <a:ext cx="782637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Program Expenditures</a:t>
          </a:r>
          <a:endParaRPr lang="en-US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Job Creation Multipliers</a:t>
          </a:r>
          <a:endParaRPr lang="en-US" sz="2100" kern="1200" dirty="0"/>
        </a:p>
      </dsp:txBody>
      <dsp:txXfrm rot="-5400000">
        <a:off x="2194560" y="2192492"/>
        <a:ext cx="3863235" cy="706227"/>
      </dsp:txXfrm>
    </dsp:sp>
    <dsp:sp modelId="{37B1F583-AD50-4B96-BFDF-B444658D1686}">
      <dsp:nvSpPr>
        <dsp:cNvPr id="0" name=""/>
        <dsp:cNvSpPr/>
      </dsp:nvSpPr>
      <dsp:spPr>
        <a:xfrm>
          <a:off x="0" y="2056457"/>
          <a:ext cx="2194560" cy="978296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Economic Development</a:t>
          </a:r>
          <a:endParaRPr lang="en-US" sz="2300" kern="1200" dirty="0"/>
        </a:p>
      </dsp:txBody>
      <dsp:txXfrm>
        <a:off x="47756" y="2104213"/>
        <a:ext cx="2099048" cy="882784"/>
      </dsp:txXfrm>
    </dsp:sp>
    <dsp:sp modelId="{DB0D76D2-73B0-4411-A6FB-95C28861882F}">
      <dsp:nvSpPr>
        <dsp:cNvPr id="0" name=""/>
        <dsp:cNvSpPr/>
      </dsp:nvSpPr>
      <dsp:spPr>
        <a:xfrm rot="5400000">
          <a:off x="3753961" y="1622097"/>
          <a:ext cx="782637" cy="3901440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Usage Reduction</a:t>
          </a:r>
          <a:endParaRPr lang="en-US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Environmental Multipliers</a:t>
          </a:r>
          <a:endParaRPr lang="en-US" sz="2100" kern="1200" dirty="0"/>
        </a:p>
      </dsp:txBody>
      <dsp:txXfrm rot="-5400000">
        <a:off x="2194560" y="3219704"/>
        <a:ext cx="3863235" cy="706227"/>
      </dsp:txXfrm>
    </dsp:sp>
    <dsp:sp modelId="{496C5F65-DD2A-4511-A307-5091E48832CD}">
      <dsp:nvSpPr>
        <dsp:cNvPr id="0" name=""/>
        <dsp:cNvSpPr/>
      </dsp:nvSpPr>
      <dsp:spPr>
        <a:xfrm>
          <a:off x="0" y="3083669"/>
          <a:ext cx="2194560" cy="978296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Environmental Impacts</a:t>
          </a:r>
          <a:endParaRPr lang="en-US" sz="2300" kern="1200" dirty="0"/>
        </a:p>
      </dsp:txBody>
      <dsp:txXfrm>
        <a:off x="47756" y="3131425"/>
        <a:ext cx="2099048" cy="882784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AB7CCF-6878-4C65-9A8F-781A99C9FB60}">
      <dsp:nvSpPr>
        <dsp:cNvPr id="0" name=""/>
        <dsp:cNvSpPr/>
      </dsp:nvSpPr>
      <dsp:spPr>
        <a:xfrm>
          <a:off x="0" y="302943"/>
          <a:ext cx="8051359" cy="62606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4875" tIns="312420" rIns="624875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Key Information Objectives</a:t>
          </a:r>
          <a:endParaRPr lang="en-US" sz="1500" kern="1200" dirty="0"/>
        </a:p>
      </dsp:txBody>
      <dsp:txXfrm>
        <a:off x="0" y="302943"/>
        <a:ext cx="8051359" cy="626062"/>
      </dsp:txXfrm>
    </dsp:sp>
    <dsp:sp modelId="{E4EC9118-62EF-461C-9F29-657DE246D3BB}">
      <dsp:nvSpPr>
        <dsp:cNvPr id="0" name=""/>
        <dsp:cNvSpPr/>
      </dsp:nvSpPr>
      <dsp:spPr>
        <a:xfrm>
          <a:off x="402567" y="81543"/>
          <a:ext cx="5635951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026" tIns="0" rIns="213026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Evaluation Goals</a:t>
          </a:r>
          <a:endParaRPr lang="en-US" sz="1500" kern="1200" dirty="0"/>
        </a:p>
      </dsp:txBody>
      <dsp:txXfrm>
        <a:off x="424183" y="103159"/>
        <a:ext cx="5592719" cy="399568"/>
      </dsp:txXfrm>
    </dsp:sp>
    <dsp:sp modelId="{BDD5F365-18F9-458C-813D-7D20838EAD06}">
      <dsp:nvSpPr>
        <dsp:cNvPr id="0" name=""/>
        <dsp:cNvSpPr/>
      </dsp:nvSpPr>
      <dsp:spPr>
        <a:xfrm>
          <a:off x="0" y="1231406"/>
          <a:ext cx="8051359" cy="62606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4875" tIns="312420" rIns="624875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Specific Research to be Conducted</a:t>
          </a:r>
        </a:p>
      </dsp:txBody>
      <dsp:txXfrm>
        <a:off x="0" y="1231406"/>
        <a:ext cx="8051359" cy="626062"/>
      </dsp:txXfrm>
    </dsp:sp>
    <dsp:sp modelId="{D6A076CF-3171-4B26-A1A0-1D9F2441480C}">
      <dsp:nvSpPr>
        <dsp:cNvPr id="0" name=""/>
        <dsp:cNvSpPr/>
      </dsp:nvSpPr>
      <dsp:spPr>
        <a:xfrm>
          <a:off x="402567" y="1010006"/>
          <a:ext cx="5635951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026" tIns="0" rIns="213026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Evaluation Activities</a:t>
          </a:r>
        </a:p>
      </dsp:txBody>
      <dsp:txXfrm>
        <a:off x="424183" y="1031622"/>
        <a:ext cx="5592719" cy="399568"/>
      </dsp:txXfrm>
    </dsp:sp>
    <dsp:sp modelId="{038073CF-062A-4CAD-A33E-C0B4A17A70DF}">
      <dsp:nvSpPr>
        <dsp:cNvPr id="0" name=""/>
        <dsp:cNvSpPr/>
      </dsp:nvSpPr>
      <dsp:spPr>
        <a:xfrm>
          <a:off x="0" y="2159868"/>
          <a:ext cx="8051359" cy="62606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4875" tIns="312420" rIns="624875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Sample Selection, Sample Sizes, Analysis Techniques</a:t>
          </a:r>
        </a:p>
      </dsp:txBody>
      <dsp:txXfrm>
        <a:off x="0" y="2159868"/>
        <a:ext cx="8051359" cy="626062"/>
      </dsp:txXfrm>
    </dsp:sp>
    <dsp:sp modelId="{DF6F394D-E306-46EF-8B23-0FC116ACD788}">
      <dsp:nvSpPr>
        <dsp:cNvPr id="0" name=""/>
        <dsp:cNvSpPr/>
      </dsp:nvSpPr>
      <dsp:spPr>
        <a:xfrm>
          <a:off x="402567" y="1938468"/>
          <a:ext cx="5635951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026" tIns="0" rIns="213026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Methodology</a:t>
          </a:r>
        </a:p>
      </dsp:txBody>
      <dsp:txXfrm>
        <a:off x="424183" y="1960084"/>
        <a:ext cx="5592719" cy="399568"/>
      </dsp:txXfrm>
    </dsp:sp>
    <dsp:sp modelId="{FECB30B6-17BE-4690-8782-E001F1123A3E}">
      <dsp:nvSpPr>
        <dsp:cNvPr id="0" name=""/>
        <dsp:cNvSpPr/>
      </dsp:nvSpPr>
      <dsp:spPr>
        <a:xfrm>
          <a:off x="0" y="3088331"/>
          <a:ext cx="8051359" cy="62606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4875" tIns="312420" rIns="624875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Inputs and Outputs</a:t>
          </a:r>
        </a:p>
      </dsp:txBody>
      <dsp:txXfrm>
        <a:off x="0" y="3088331"/>
        <a:ext cx="8051359" cy="626062"/>
      </dsp:txXfrm>
    </dsp:sp>
    <dsp:sp modelId="{FCA01D3F-84B6-4A1C-8751-C434F4266EDF}">
      <dsp:nvSpPr>
        <dsp:cNvPr id="0" name=""/>
        <dsp:cNvSpPr/>
      </dsp:nvSpPr>
      <dsp:spPr>
        <a:xfrm>
          <a:off x="402567" y="2866931"/>
          <a:ext cx="5635951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026" tIns="0" rIns="213026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Research Timeline</a:t>
          </a:r>
        </a:p>
      </dsp:txBody>
      <dsp:txXfrm>
        <a:off x="424183" y="2888547"/>
        <a:ext cx="5592719" cy="399568"/>
      </dsp:txXfrm>
    </dsp:sp>
    <dsp:sp modelId="{A474EA76-0395-4BF6-B7E9-5C44C23FA878}">
      <dsp:nvSpPr>
        <dsp:cNvPr id="0" name=""/>
        <dsp:cNvSpPr/>
      </dsp:nvSpPr>
      <dsp:spPr>
        <a:xfrm>
          <a:off x="0" y="4016793"/>
          <a:ext cx="8051359" cy="62606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4875" tIns="312420" rIns="624875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Progress Reports, Frequency of Memos/Reports, Presentation</a:t>
          </a:r>
        </a:p>
      </dsp:txBody>
      <dsp:txXfrm>
        <a:off x="0" y="4016793"/>
        <a:ext cx="8051359" cy="626062"/>
      </dsp:txXfrm>
    </dsp:sp>
    <dsp:sp modelId="{4E635528-7B3A-41F3-840F-15064990813A}">
      <dsp:nvSpPr>
        <dsp:cNvPr id="0" name=""/>
        <dsp:cNvSpPr/>
      </dsp:nvSpPr>
      <dsp:spPr>
        <a:xfrm>
          <a:off x="402567" y="3795393"/>
          <a:ext cx="5635951" cy="442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026" tIns="0" rIns="213026" bIns="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Deliverables</a:t>
          </a:r>
        </a:p>
      </dsp:txBody>
      <dsp:txXfrm>
        <a:off x="424183" y="3817009"/>
        <a:ext cx="5592719" cy="399568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808F38-CDAB-4DC1-AAAF-1A1F8C446ED6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DFB47C8-23C4-4D7A-9DA0-6F2DD838FA5D}">
      <dsp:nvSpPr>
        <dsp:cNvPr id="0" name=""/>
        <dsp:cNvSpPr/>
      </dsp:nvSpPr>
      <dsp:spPr>
        <a:xfrm>
          <a:off x="3795" y="1234440"/>
          <a:ext cx="2504777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Make Decisions</a:t>
          </a:r>
          <a:endParaRPr lang="en-US" sz="3200" kern="1200" dirty="0"/>
        </a:p>
      </dsp:txBody>
      <dsp:txXfrm>
        <a:off x="84142" y="1314787"/>
        <a:ext cx="2344083" cy="1485226"/>
      </dsp:txXfrm>
    </dsp:sp>
    <dsp:sp modelId="{A4D915EB-484B-4B44-9DC0-BA8442173CC7}">
      <dsp:nvSpPr>
        <dsp:cNvPr id="0" name=""/>
        <dsp:cNvSpPr/>
      </dsp:nvSpPr>
      <dsp:spPr>
        <a:xfrm>
          <a:off x="2633811" y="1234440"/>
          <a:ext cx="2504777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Agree on Expectations</a:t>
          </a:r>
          <a:endParaRPr lang="en-US" sz="3200" kern="1200" dirty="0"/>
        </a:p>
      </dsp:txBody>
      <dsp:txXfrm>
        <a:off x="2714158" y="1314787"/>
        <a:ext cx="2344083" cy="1485226"/>
      </dsp:txXfrm>
    </dsp:sp>
    <dsp:sp modelId="{13C80F6C-0B2B-465E-8235-37FA520B9AFD}">
      <dsp:nvSpPr>
        <dsp:cNvPr id="0" name=""/>
        <dsp:cNvSpPr/>
      </dsp:nvSpPr>
      <dsp:spPr>
        <a:xfrm>
          <a:off x="5263827" y="1234440"/>
          <a:ext cx="2504777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Guide Research</a:t>
          </a:r>
          <a:endParaRPr lang="en-US" sz="3200" kern="1200" dirty="0"/>
        </a:p>
      </dsp:txBody>
      <dsp:txXfrm>
        <a:off x="5344174" y="1314787"/>
        <a:ext cx="2344083" cy="1485226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FF181A7-3283-4F67-8C58-67A37015D49F}">
      <dsp:nvSpPr>
        <dsp:cNvPr id="0" name=""/>
        <dsp:cNvSpPr/>
      </dsp:nvSpPr>
      <dsp:spPr>
        <a:xfrm>
          <a:off x="3108960" y="0"/>
          <a:ext cx="4663440" cy="128587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685" tIns="19685" rIns="19685" bIns="19685" numCol="1" spcCol="1270" anchor="t" anchorCtr="0">
          <a:noAutofit/>
        </a:bodyPr>
        <a:lstStyle/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Approach</a:t>
          </a:r>
          <a:endParaRPr lang="en-US" sz="3100" kern="1200" dirty="0"/>
        </a:p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Methodology</a:t>
          </a:r>
          <a:endParaRPr lang="en-US" sz="3100" kern="1200" dirty="0"/>
        </a:p>
      </dsp:txBody>
      <dsp:txXfrm>
        <a:off x="3108960" y="160734"/>
        <a:ext cx="4181237" cy="964406"/>
      </dsp:txXfrm>
    </dsp:sp>
    <dsp:sp modelId="{CDD4B960-1CE8-4321-B759-7C3A4444F3D7}">
      <dsp:nvSpPr>
        <dsp:cNvPr id="0" name=""/>
        <dsp:cNvSpPr/>
      </dsp:nvSpPr>
      <dsp:spPr>
        <a:xfrm>
          <a:off x="0" y="0"/>
          <a:ext cx="3108960" cy="128587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780" tIns="72390" rIns="144780" bIns="7239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Level of Detail</a:t>
          </a:r>
          <a:endParaRPr lang="en-US" sz="3800" kern="1200" dirty="0"/>
        </a:p>
      </dsp:txBody>
      <dsp:txXfrm>
        <a:off x="62771" y="62771"/>
        <a:ext cx="2983418" cy="1160332"/>
      </dsp:txXfrm>
    </dsp:sp>
    <dsp:sp modelId="{EB06B1EA-2B7E-4464-9A5F-2190BFD6E48F}">
      <dsp:nvSpPr>
        <dsp:cNvPr id="0" name=""/>
        <dsp:cNvSpPr/>
      </dsp:nvSpPr>
      <dsp:spPr>
        <a:xfrm>
          <a:off x="3108960" y="1414462"/>
          <a:ext cx="4663440" cy="128587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685" tIns="19685" rIns="19685" bIns="19685" numCol="1" spcCol="1270" anchor="t" anchorCtr="0">
          <a:noAutofit/>
        </a:bodyPr>
        <a:lstStyle/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Additional Research </a:t>
          </a:r>
          <a:endParaRPr lang="en-US" sz="3100" kern="1200" dirty="0"/>
        </a:p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Needed for Clarification</a:t>
          </a:r>
          <a:endParaRPr lang="en-US" sz="3100" kern="1200" dirty="0"/>
        </a:p>
      </dsp:txBody>
      <dsp:txXfrm>
        <a:off x="3108960" y="1575196"/>
        <a:ext cx="4181237" cy="964406"/>
      </dsp:txXfrm>
    </dsp:sp>
    <dsp:sp modelId="{552FBE20-2101-4EBB-B21A-4CB3447B1DE4}">
      <dsp:nvSpPr>
        <dsp:cNvPr id="0" name=""/>
        <dsp:cNvSpPr/>
      </dsp:nvSpPr>
      <dsp:spPr>
        <a:xfrm>
          <a:off x="0" y="1414462"/>
          <a:ext cx="3108960" cy="128587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780" tIns="72390" rIns="144780" bIns="7239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Research Options </a:t>
          </a:r>
          <a:endParaRPr lang="en-US" sz="3800" kern="1200" dirty="0"/>
        </a:p>
      </dsp:txBody>
      <dsp:txXfrm>
        <a:off x="62771" y="1477233"/>
        <a:ext cx="2983418" cy="1160332"/>
      </dsp:txXfrm>
    </dsp:sp>
    <dsp:sp modelId="{0364F7B0-4564-4F59-AF15-EC66FED80B8C}">
      <dsp:nvSpPr>
        <dsp:cNvPr id="0" name=""/>
        <dsp:cNvSpPr/>
      </dsp:nvSpPr>
      <dsp:spPr>
        <a:xfrm>
          <a:off x="3108960" y="2828924"/>
          <a:ext cx="4663440" cy="128587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685" tIns="19685" rIns="19685" bIns="19685" numCol="1" spcCol="1270" anchor="t" anchorCtr="0">
          <a:noAutofit/>
        </a:bodyPr>
        <a:lstStyle/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Change Research Plan</a:t>
          </a:r>
          <a:endParaRPr lang="en-US" sz="3100" kern="1200" dirty="0"/>
        </a:p>
        <a:p>
          <a:pPr marL="285750" lvl="1" indent="-285750" algn="l" defTabSz="1377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3100" kern="1200" dirty="0" smtClean="0"/>
            <a:t>Barriers or Findings</a:t>
          </a:r>
          <a:endParaRPr lang="en-US" sz="3100" kern="1200" dirty="0"/>
        </a:p>
      </dsp:txBody>
      <dsp:txXfrm>
        <a:off x="3108960" y="2989658"/>
        <a:ext cx="4181237" cy="964406"/>
      </dsp:txXfrm>
    </dsp:sp>
    <dsp:sp modelId="{0A3262CE-CB4F-4470-B530-DD08D0475618}">
      <dsp:nvSpPr>
        <dsp:cNvPr id="0" name=""/>
        <dsp:cNvSpPr/>
      </dsp:nvSpPr>
      <dsp:spPr>
        <a:xfrm>
          <a:off x="0" y="2828924"/>
          <a:ext cx="3108960" cy="128587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780" tIns="72390" rIns="144780" bIns="7239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Flexibility</a:t>
          </a:r>
          <a:endParaRPr lang="en-US" sz="3800" kern="1200" dirty="0"/>
        </a:p>
      </dsp:txBody>
      <dsp:txXfrm>
        <a:off x="62771" y="2891695"/>
        <a:ext cx="2983418" cy="1160332"/>
      </dsp:txXfrm>
    </dsp:sp>
  </dsp:spTree>
</dsp:drawing>
</file>

<file path=ppt/diagrams/drawing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A9C426-D7C6-4710-8CB7-ECB5AE4D762B}">
      <dsp:nvSpPr>
        <dsp:cNvPr id="0" name=""/>
        <dsp:cNvSpPr/>
      </dsp:nvSpPr>
      <dsp:spPr>
        <a:xfrm>
          <a:off x="2277" y="915069"/>
          <a:ext cx="2284660" cy="2284660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25732" tIns="26670" rIns="125732" bIns="2667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Logic Model</a:t>
          </a:r>
          <a:endParaRPr lang="en-US" sz="2100" kern="1200" dirty="0"/>
        </a:p>
      </dsp:txBody>
      <dsp:txXfrm>
        <a:off x="336858" y="1249650"/>
        <a:ext cx="1615498" cy="1615498"/>
      </dsp:txXfrm>
    </dsp:sp>
    <dsp:sp modelId="{D7DBEAB9-4352-4A13-9C0F-0D135F337FA2}">
      <dsp:nvSpPr>
        <dsp:cNvPr id="0" name=""/>
        <dsp:cNvSpPr/>
      </dsp:nvSpPr>
      <dsp:spPr>
        <a:xfrm>
          <a:off x="1830005" y="915069"/>
          <a:ext cx="2284660" cy="2284660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25732" tIns="26670" rIns="125732" bIns="2667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Indicator and Data Model</a:t>
          </a:r>
          <a:endParaRPr lang="en-US" sz="2100" kern="1200" dirty="0"/>
        </a:p>
      </dsp:txBody>
      <dsp:txXfrm>
        <a:off x="2164586" y="1249650"/>
        <a:ext cx="1615498" cy="1615498"/>
      </dsp:txXfrm>
    </dsp:sp>
    <dsp:sp modelId="{CE116699-DFDB-4A4A-9E19-96F034005E9D}">
      <dsp:nvSpPr>
        <dsp:cNvPr id="0" name=""/>
        <dsp:cNvSpPr/>
      </dsp:nvSpPr>
      <dsp:spPr>
        <a:xfrm>
          <a:off x="3657733" y="915069"/>
          <a:ext cx="2284660" cy="2284660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25732" tIns="26670" rIns="125732" bIns="2667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Description of Research Activities</a:t>
          </a:r>
          <a:endParaRPr lang="en-US" sz="2100" kern="1200" dirty="0"/>
        </a:p>
      </dsp:txBody>
      <dsp:txXfrm>
        <a:off x="3992314" y="1249650"/>
        <a:ext cx="1615498" cy="1615498"/>
      </dsp:txXfrm>
    </dsp:sp>
    <dsp:sp modelId="{2C56FD84-AA07-4D41-A5B4-F59569C99F29}">
      <dsp:nvSpPr>
        <dsp:cNvPr id="0" name=""/>
        <dsp:cNvSpPr/>
      </dsp:nvSpPr>
      <dsp:spPr>
        <a:xfrm>
          <a:off x="5485462" y="915069"/>
          <a:ext cx="2284660" cy="2284660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25732" tIns="26670" rIns="125732" bIns="2667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Deliverables and Dates</a:t>
          </a:r>
          <a:endParaRPr lang="en-US" sz="2100" kern="1200" dirty="0"/>
        </a:p>
      </dsp:txBody>
      <dsp:txXfrm>
        <a:off x="5820043" y="1249650"/>
        <a:ext cx="1615498" cy="1615498"/>
      </dsp:txXfrm>
    </dsp:sp>
  </dsp:spTree>
</dsp:drawing>
</file>

<file path=ppt/diagrams/drawing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82A6EE7-0EB6-45C4-8D44-C7E6F851ABDB}">
      <dsp:nvSpPr>
        <dsp:cNvPr id="0" name=""/>
        <dsp:cNvSpPr/>
      </dsp:nvSpPr>
      <dsp:spPr>
        <a:xfrm>
          <a:off x="3889" y="0"/>
          <a:ext cx="3741985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300" kern="1200" dirty="0" smtClean="0"/>
            <a:t> Document Review</a:t>
          </a:r>
          <a:endParaRPr lang="en-US" sz="3300" kern="1200" dirty="0"/>
        </a:p>
      </dsp:txBody>
      <dsp:txXfrm>
        <a:off x="3889" y="0"/>
        <a:ext cx="3741985" cy="1234440"/>
      </dsp:txXfrm>
    </dsp:sp>
    <dsp:sp modelId="{0713F023-EDA7-4457-B31F-375DA691307B}">
      <dsp:nvSpPr>
        <dsp:cNvPr id="0" name=""/>
        <dsp:cNvSpPr/>
      </dsp:nvSpPr>
      <dsp:spPr>
        <a:xfrm>
          <a:off x="378088" y="1236951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Program Plans</a:t>
          </a:r>
          <a:endParaRPr lang="en-US" sz="1700" kern="1200" dirty="0"/>
        </a:p>
      </dsp:txBody>
      <dsp:txXfrm>
        <a:off x="387957" y="1246820"/>
        <a:ext cx="2973850" cy="317201"/>
      </dsp:txXfrm>
    </dsp:sp>
    <dsp:sp modelId="{98B1B3F6-D40E-49CD-AFD2-FBCA2411AE16}">
      <dsp:nvSpPr>
        <dsp:cNvPr id="0" name=""/>
        <dsp:cNvSpPr/>
      </dsp:nvSpPr>
      <dsp:spPr>
        <a:xfrm>
          <a:off x="378088" y="1625727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Program Rules</a:t>
          </a:r>
          <a:endParaRPr lang="en-US" sz="1700" kern="1200" dirty="0"/>
        </a:p>
      </dsp:txBody>
      <dsp:txXfrm>
        <a:off x="387957" y="1635596"/>
        <a:ext cx="2973850" cy="317201"/>
      </dsp:txXfrm>
    </dsp:sp>
    <dsp:sp modelId="{80A607A3-87F0-41B7-AAC8-1601B3368D51}">
      <dsp:nvSpPr>
        <dsp:cNvPr id="0" name=""/>
        <dsp:cNvSpPr/>
      </dsp:nvSpPr>
      <dsp:spPr>
        <a:xfrm>
          <a:off x="378088" y="2014504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Statistics</a:t>
          </a:r>
          <a:endParaRPr lang="en-US" sz="1700" kern="1200" dirty="0"/>
        </a:p>
      </dsp:txBody>
      <dsp:txXfrm>
        <a:off x="387957" y="2024373"/>
        <a:ext cx="2973850" cy="317201"/>
      </dsp:txXfrm>
    </dsp:sp>
    <dsp:sp modelId="{9AB49C43-01E9-4D5F-8B4A-B1B21682A44C}">
      <dsp:nvSpPr>
        <dsp:cNvPr id="0" name=""/>
        <dsp:cNvSpPr/>
      </dsp:nvSpPr>
      <dsp:spPr>
        <a:xfrm>
          <a:off x="378088" y="2403280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Training Materials</a:t>
          </a:r>
          <a:endParaRPr lang="en-US" sz="1700" kern="1200" dirty="0"/>
        </a:p>
      </dsp:txBody>
      <dsp:txXfrm>
        <a:off x="387957" y="2413149"/>
        <a:ext cx="2973850" cy="317201"/>
      </dsp:txXfrm>
    </dsp:sp>
    <dsp:sp modelId="{420CC565-E6A0-4ECC-8367-923D4B8D8DAB}">
      <dsp:nvSpPr>
        <dsp:cNvPr id="0" name=""/>
        <dsp:cNvSpPr/>
      </dsp:nvSpPr>
      <dsp:spPr>
        <a:xfrm>
          <a:off x="378088" y="2792056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Budgets</a:t>
          </a:r>
          <a:endParaRPr lang="en-US" sz="1700" kern="1200" dirty="0"/>
        </a:p>
      </dsp:txBody>
      <dsp:txXfrm>
        <a:off x="387957" y="2801925"/>
        <a:ext cx="2973850" cy="317201"/>
      </dsp:txXfrm>
    </dsp:sp>
    <dsp:sp modelId="{5AE410A5-FFB4-4C11-9671-C0B6F8647618}">
      <dsp:nvSpPr>
        <dsp:cNvPr id="0" name=""/>
        <dsp:cNvSpPr/>
      </dsp:nvSpPr>
      <dsp:spPr>
        <a:xfrm>
          <a:off x="378088" y="3180832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Contracts</a:t>
          </a:r>
          <a:endParaRPr lang="en-US" sz="1700" kern="1200" dirty="0"/>
        </a:p>
      </dsp:txBody>
      <dsp:txXfrm>
        <a:off x="387957" y="3190701"/>
        <a:ext cx="2973850" cy="317201"/>
      </dsp:txXfrm>
    </dsp:sp>
    <dsp:sp modelId="{A083D0FF-F19C-4A29-BD65-2DA445D6D7AA}">
      <dsp:nvSpPr>
        <dsp:cNvPr id="0" name=""/>
        <dsp:cNvSpPr/>
      </dsp:nvSpPr>
      <dsp:spPr>
        <a:xfrm>
          <a:off x="378088" y="3569609"/>
          <a:ext cx="2993588" cy="33693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Internal monitoring and reviews</a:t>
          </a:r>
          <a:endParaRPr lang="en-US" sz="1700" kern="1200" dirty="0"/>
        </a:p>
      </dsp:txBody>
      <dsp:txXfrm>
        <a:off x="387957" y="3579478"/>
        <a:ext cx="2973850" cy="317201"/>
      </dsp:txXfrm>
    </dsp:sp>
    <dsp:sp modelId="{2E6EFD7E-4421-4499-A92C-BCA75CB6450E}">
      <dsp:nvSpPr>
        <dsp:cNvPr id="0" name=""/>
        <dsp:cNvSpPr/>
      </dsp:nvSpPr>
      <dsp:spPr>
        <a:xfrm>
          <a:off x="4026524" y="0"/>
          <a:ext cx="3741985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300" kern="1200" dirty="0" smtClean="0"/>
            <a:t>Program Manager and Staff Interviews</a:t>
          </a:r>
          <a:endParaRPr lang="en-US" sz="3300" kern="1200" dirty="0"/>
        </a:p>
      </dsp:txBody>
      <dsp:txXfrm>
        <a:off x="4026524" y="0"/>
        <a:ext cx="3741985" cy="1234440"/>
      </dsp:txXfrm>
    </dsp:sp>
    <dsp:sp modelId="{E3FD3C46-26F2-47AB-8827-5C52EF6FD57C}">
      <dsp:nvSpPr>
        <dsp:cNvPr id="0" name=""/>
        <dsp:cNvSpPr/>
      </dsp:nvSpPr>
      <dsp:spPr>
        <a:xfrm>
          <a:off x="4400723" y="1235218"/>
          <a:ext cx="2993588" cy="47602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Management</a:t>
          </a:r>
          <a:endParaRPr lang="en-US" sz="1700" kern="1200" dirty="0"/>
        </a:p>
      </dsp:txBody>
      <dsp:txXfrm>
        <a:off x="4414665" y="1249160"/>
        <a:ext cx="2965704" cy="448140"/>
      </dsp:txXfrm>
    </dsp:sp>
    <dsp:sp modelId="{BA2DD04D-AA3F-4D53-A37A-7F7CEF07A981}">
      <dsp:nvSpPr>
        <dsp:cNvPr id="0" name=""/>
        <dsp:cNvSpPr/>
      </dsp:nvSpPr>
      <dsp:spPr>
        <a:xfrm>
          <a:off x="4400723" y="1784478"/>
          <a:ext cx="2993588" cy="47602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Schedulers</a:t>
          </a:r>
          <a:endParaRPr lang="en-US" sz="1700" kern="1200" dirty="0"/>
        </a:p>
      </dsp:txBody>
      <dsp:txXfrm>
        <a:off x="4414665" y="1798420"/>
        <a:ext cx="2965704" cy="448140"/>
      </dsp:txXfrm>
    </dsp:sp>
    <dsp:sp modelId="{7F2CA850-17B3-4F48-9AF6-B14F9097097A}">
      <dsp:nvSpPr>
        <dsp:cNvPr id="0" name=""/>
        <dsp:cNvSpPr/>
      </dsp:nvSpPr>
      <dsp:spPr>
        <a:xfrm>
          <a:off x="4400723" y="2333737"/>
          <a:ext cx="2993588" cy="47602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Auditors</a:t>
          </a:r>
          <a:endParaRPr lang="en-US" sz="1700" kern="1200" dirty="0"/>
        </a:p>
      </dsp:txBody>
      <dsp:txXfrm>
        <a:off x="4414665" y="2347679"/>
        <a:ext cx="2965704" cy="448140"/>
      </dsp:txXfrm>
    </dsp:sp>
    <dsp:sp modelId="{F8742D51-844B-4A7E-8E56-618CF1D5E0D9}">
      <dsp:nvSpPr>
        <dsp:cNvPr id="0" name=""/>
        <dsp:cNvSpPr/>
      </dsp:nvSpPr>
      <dsp:spPr>
        <a:xfrm>
          <a:off x="4400723" y="2882997"/>
          <a:ext cx="2993588" cy="47602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Installers</a:t>
          </a:r>
          <a:endParaRPr lang="en-US" sz="1700" kern="1200" dirty="0"/>
        </a:p>
      </dsp:txBody>
      <dsp:txXfrm>
        <a:off x="4414665" y="2896939"/>
        <a:ext cx="2965704" cy="448140"/>
      </dsp:txXfrm>
    </dsp:sp>
    <dsp:sp modelId="{3753CAD5-451D-4831-9021-8479523D8AD0}">
      <dsp:nvSpPr>
        <dsp:cNvPr id="0" name=""/>
        <dsp:cNvSpPr/>
      </dsp:nvSpPr>
      <dsp:spPr>
        <a:xfrm>
          <a:off x="4400723" y="3432256"/>
          <a:ext cx="2993588" cy="47602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QC Inspectors</a:t>
          </a:r>
          <a:endParaRPr lang="en-US" sz="1700" kern="1200" dirty="0"/>
        </a:p>
      </dsp:txBody>
      <dsp:txXfrm>
        <a:off x="4414665" y="3446198"/>
        <a:ext cx="2965704" cy="448140"/>
      </dsp:txXfrm>
    </dsp:sp>
  </dsp:spTree>
</dsp:drawing>
</file>

<file path=ppt/diagrams/drawing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B0FB8BE-D1CF-4FDB-B2FE-EA2F145F5E3E}">
      <dsp:nvSpPr>
        <dsp:cNvPr id="0" name=""/>
        <dsp:cNvSpPr/>
      </dsp:nvSpPr>
      <dsp:spPr>
        <a:xfrm>
          <a:off x="1412747" y="2057400"/>
          <a:ext cx="512868" cy="146589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56434" y="0"/>
              </a:lnTo>
              <a:lnTo>
                <a:pt x="256434" y="1465897"/>
              </a:lnTo>
              <a:lnTo>
                <a:pt x="512868" y="146589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30355" y="2751523"/>
        <a:ext cx="77651" cy="77651"/>
      </dsp:txXfrm>
    </dsp:sp>
    <dsp:sp modelId="{00DFB21D-50D8-4C30-B5CD-E4985BD63988}">
      <dsp:nvSpPr>
        <dsp:cNvPr id="0" name=""/>
        <dsp:cNvSpPr/>
      </dsp:nvSpPr>
      <dsp:spPr>
        <a:xfrm>
          <a:off x="1412747" y="2057400"/>
          <a:ext cx="519920" cy="46710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59960" y="0"/>
              </a:lnTo>
              <a:lnTo>
                <a:pt x="259960" y="467109"/>
              </a:lnTo>
              <a:lnTo>
                <a:pt x="519920" y="467109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55234" y="2273481"/>
        <a:ext cx="34946" cy="34946"/>
      </dsp:txXfrm>
    </dsp:sp>
    <dsp:sp modelId="{C3E9080A-C123-482F-B52A-3B401DAF286A}">
      <dsp:nvSpPr>
        <dsp:cNvPr id="0" name=""/>
        <dsp:cNvSpPr/>
      </dsp:nvSpPr>
      <dsp:spPr>
        <a:xfrm>
          <a:off x="1412747" y="1568767"/>
          <a:ext cx="512868" cy="488632"/>
        </a:xfrm>
        <a:custGeom>
          <a:avLst/>
          <a:gdLst/>
          <a:ahLst/>
          <a:cxnLst/>
          <a:rect l="0" t="0" r="0" b="0"/>
          <a:pathLst>
            <a:path>
              <a:moveTo>
                <a:pt x="0" y="488632"/>
              </a:moveTo>
              <a:lnTo>
                <a:pt x="256434" y="488632"/>
              </a:lnTo>
              <a:lnTo>
                <a:pt x="256434" y="0"/>
              </a:lnTo>
              <a:lnTo>
                <a:pt x="512868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51472" y="1795374"/>
        <a:ext cx="35418" cy="35418"/>
      </dsp:txXfrm>
    </dsp:sp>
    <dsp:sp modelId="{E4E3FB51-527E-4211-B990-BCBF96970711}">
      <dsp:nvSpPr>
        <dsp:cNvPr id="0" name=""/>
        <dsp:cNvSpPr/>
      </dsp:nvSpPr>
      <dsp:spPr>
        <a:xfrm>
          <a:off x="1412747" y="591502"/>
          <a:ext cx="512868" cy="1465897"/>
        </a:xfrm>
        <a:custGeom>
          <a:avLst/>
          <a:gdLst/>
          <a:ahLst/>
          <a:cxnLst/>
          <a:rect l="0" t="0" r="0" b="0"/>
          <a:pathLst>
            <a:path>
              <a:moveTo>
                <a:pt x="0" y="1465897"/>
              </a:moveTo>
              <a:lnTo>
                <a:pt x="256434" y="1465897"/>
              </a:lnTo>
              <a:lnTo>
                <a:pt x="256434" y="0"/>
              </a:lnTo>
              <a:lnTo>
                <a:pt x="512868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30355" y="1285625"/>
        <a:ext cx="77651" cy="77651"/>
      </dsp:txXfrm>
    </dsp:sp>
    <dsp:sp modelId="{7579D886-BD36-4128-A5C3-D5A1D180166E}">
      <dsp:nvSpPr>
        <dsp:cNvPr id="0" name=""/>
        <dsp:cNvSpPr/>
      </dsp:nvSpPr>
      <dsp:spPr>
        <a:xfrm rot="16200000">
          <a:off x="-1035558" y="1666494"/>
          <a:ext cx="4114800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2400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5400" kern="1200" dirty="0" smtClean="0"/>
            <a:t>Interviews</a:t>
          </a:r>
          <a:endParaRPr lang="en-US" sz="5400" kern="1200" dirty="0"/>
        </a:p>
      </dsp:txBody>
      <dsp:txXfrm>
        <a:off x="-1035558" y="1666494"/>
        <a:ext cx="4114800" cy="781812"/>
      </dsp:txXfrm>
    </dsp:sp>
    <dsp:sp modelId="{371255EC-F12F-4203-9E00-27DCC138D6A0}">
      <dsp:nvSpPr>
        <dsp:cNvPr id="0" name=""/>
        <dsp:cNvSpPr/>
      </dsp:nvSpPr>
      <dsp:spPr>
        <a:xfrm>
          <a:off x="1925615" y="200596"/>
          <a:ext cx="5215848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Confirm understanding of program</a:t>
          </a:r>
          <a:endParaRPr lang="en-US" sz="2100" kern="1200" dirty="0"/>
        </a:p>
      </dsp:txBody>
      <dsp:txXfrm>
        <a:off x="1925615" y="200596"/>
        <a:ext cx="5215848" cy="781812"/>
      </dsp:txXfrm>
    </dsp:sp>
    <dsp:sp modelId="{62DDF991-A889-47EB-8ABC-4F7ACC460319}">
      <dsp:nvSpPr>
        <dsp:cNvPr id="0" name=""/>
        <dsp:cNvSpPr/>
      </dsp:nvSpPr>
      <dsp:spPr>
        <a:xfrm>
          <a:off x="1925615" y="1177861"/>
          <a:ext cx="5203155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Fill in gaps about operations and procedures</a:t>
          </a:r>
          <a:endParaRPr lang="en-US" sz="2100" kern="1200" dirty="0"/>
        </a:p>
      </dsp:txBody>
      <dsp:txXfrm>
        <a:off x="1925615" y="1177861"/>
        <a:ext cx="5203155" cy="781812"/>
      </dsp:txXfrm>
    </dsp:sp>
    <dsp:sp modelId="{51B7A04F-1674-4D58-AA02-01D93E33C8A5}">
      <dsp:nvSpPr>
        <dsp:cNvPr id="0" name=""/>
        <dsp:cNvSpPr/>
      </dsp:nvSpPr>
      <dsp:spPr>
        <a:xfrm>
          <a:off x="1932667" y="2133603"/>
          <a:ext cx="5209489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Obtain information on program resources</a:t>
          </a:r>
          <a:endParaRPr lang="en-US" sz="2100" kern="1200" dirty="0"/>
        </a:p>
      </dsp:txBody>
      <dsp:txXfrm>
        <a:off x="1932667" y="2133603"/>
        <a:ext cx="5209489" cy="781812"/>
      </dsp:txXfrm>
    </dsp:sp>
    <dsp:sp modelId="{CE8EC01D-B287-4112-8C2C-B2CAF1342BD9}">
      <dsp:nvSpPr>
        <dsp:cNvPr id="0" name=""/>
        <dsp:cNvSpPr/>
      </dsp:nvSpPr>
      <dsp:spPr>
        <a:xfrm>
          <a:off x="1925615" y="3132391"/>
          <a:ext cx="5150945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Explore ideas for program modification</a:t>
          </a:r>
          <a:endParaRPr lang="en-US" sz="2100" kern="1200" dirty="0"/>
        </a:p>
      </dsp:txBody>
      <dsp:txXfrm>
        <a:off x="1925615" y="3132391"/>
        <a:ext cx="5150945" cy="781812"/>
      </dsp:txXfrm>
    </dsp:sp>
  </dsp:spTree>
</dsp:drawing>
</file>

<file path=ppt/diagrams/drawing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22EED8-8D1D-4AF6-BCC0-0F2AC45DF970}">
      <dsp:nvSpPr>
        <dsp:cNvPr id="0" name=""/>
        <dsp:cNvSpPr/>
      </dsp:nvSpPr>
      <dsp:spPr>
        <a:xfrm>
          <a:off x="0" y="2294"/>
          <a:ext cx="7772400" cy="168831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lvl="0" algn="l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What are the program’s goals?</a:t>
          </a:r>
        </a:p>
        <a:p>
          <a:pPr lvl="0" algn="l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How are the goals prioritized?</a:t>
          </a:r>
          <a:endParaRPr lang="en-US" sz="3900" kern="1200" dirty="0"/>
        </a:p>
      </dsp:txBody>
      <dsp:txXfrm>
        <a:off x="82417" y="84711"/>
        <a:ext cx="7607566" cy="1523476"/>
      </dsp:txXfrm>
    </dsp:sp>
    <dsp:sp modelId="{BA7B874E-1557-4EA1-83CF-5DC6AE74BE20}">
      <dsp:nvSpPr>
        <dsp:cNvPr id="0" name=""/>
        <dsp:cNvSpPr/>
      </dsp:nvSpPr>
      <dsp:spPr>
        <a:xfrm>
          <a:off x="0" y="1690605"/>
          <a:ext cx="7772400" cy="24219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49530" rIns="277368" bIns="49530" numCol="1" spcCol="1270" anchor="t" anchorCtr="0">
          <a:noAutofit/>
        </a:bodyPr>
        <a:lstStyle/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000" kern="1200" dirty="0" smtClean="0"/>
            <a:t>Reduce Energy Usage</a:t>
          </a:r>
          <a:endParaRPr lang="en-US" sz="3000" kern="1200" dirty="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000" kern="1200" dirty="0" smtClean="0"/>
            <a:t>Improve Energy Affordability</a:t>
          </a:r>
          <a:endParaRPr lang="en-US" sz="3000" kern="1200" dirty="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000" kern="1200" dirty="0" smtClean="0"/>
            <a:t>Reduce Greenhouse Gas Emissions</a:t>
          </a:r>
          <a:endParaRPr lang="en-US" sz="3000" kern="1200" dirty="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000" kern="1200" dirty="0" smtClean="0"/>
            <a:t>Improve Client Comfort</a:t>
          </a:r>
          <a:endParaRPr lang="en-US" sz="3000" kern="1200" dirty="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000" kern="1200" dirty="0" smtClean="0"/>
            <a:t>Create Jobs</a:t>
          </a:r>
          <a:endParaRPr lang="en-US" sz="3000" kern="1200" dirty="0"/>
        </a:p>
      </dsp:txBody>
      <dsp:txXfrm>
        <a:off x="0" y="1690605"/>
        <a:ext cx="7772400" cy="2421900"/>
      </dsp:txXfrm>
    </dsp:sp>
  </dsp:spTree>
</dsp:drawing>
</file>

<file path=ppt/diagrams/drawing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0B16AB-9B2E-4A72-A2D2-FD3042B180E6}">
      <dsp:nvSpPr>
        <dsp:cNvPr id="0" name=""/>
        <dsp:cNvSpPr/>
      </dsp:nvSpPr>
      <dsp:spPr>
        <a:xfrm>
          <a:off x="0" y="0"/>
          <a:ext cx="7772400" cy="123444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How do program managers assess performance?</a:t>
          </a:r>
        </a:p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What performance measures are in use?</a:t>
          </a:r>
          <a:endParaRPr lang="en-US" sz="3000" kern="1200" dirty="0"/>
        </a:p>
      </dsp:txBody>
      <dsp:txXfrm>
        <a:off x="0" y="0"/>
        <a:ext cx="7772400" cy="1234440"/>
      </dsp:txXfrm>
    </dsp:sp>
    <dsp:sp modelId="{A389488C-065B-4884-B31D-0A70F85345DD}">
      <dsp:nvSpPr>
        <dsp:cNvPr id="0" name=""/>
        <dsp:cNvSpPr/>
      </dsp:nvSpPr>
      <dsp:spPr>
        <a:xfrm>
          <a:off x="948" y="1234440"/>
          <a:ext cx="1554100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% Reduction in Energy Usage</a:t>
          </a:r>
          <a:endParaRPr lang="en-US" sz="2200" kern="1200" dirty="0"/>
        </a:p>
      </dsp:txBody>
      <dsp:txXfrm>
        <a:off x="948" y="1234440"/>
        <a:ext cx="1554100" cy="2592324"/>
      </dsp:txXfrm>
    </dsp:sp>
    <dsp:sp modelId="{18878120-1375-4A7B-ACB8-8E06410CE351}">
      <dsp:nvSpPr>
        <dsp:cNvPr id="0" name=""/>
        <dsp:cNvSpPr/>
      </dsp:nvSpPr>
      <dsp:spPr>
        <a:xfrm>
          <a:off x="1555049" y="1234440"/>
          <a:ext cx="1554100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kWh/</a:t>
          </a:r>
          <a:r>
            <a:rPr lang="en-US" sz="2200" kern="1200" dirty="0" err="1" smtClean="0"/>
            <a:t>Therm</a:t>
          </a:r>
          <a:r>
            <a:rPr lang="en-US" sz="2200" kern="1200" dirty="0" smtClean="0"/>
            <a:t> Reduce in Usage</a:t>
          </a:r>
          <a:endParaRPr lang="en-US" sz="2200" kern="1200" dirty="0"/>
        </a:p>
      </dsp:txBody>
      <dsp:txXfrm>
        <a:off x="1555049" y="1234440"/>
        <a:ext cx="1554100" cy="2592324"/>
      </dsp:txXfrm>
    </dsp:sp>
    <dsp:sp modelId="{3CEE873C-54CA-4938-816B-948F3CFF22F7}">
      <dsp:nvSpPr>
        <dsp:cNvPr id="0" name=""/>
        <dsp:cNvSpPr/>
      </dsp:nvSpPr>
      <dsp:spPr>
        <a:xfrm>
          <a:off x="3109149" y="1234440"/>
          <a:ext cx="1554100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Number of Homes Treated</a:t>
          </a:r>
          <a:endParaRPr lang="en-US" sz="2200" kern="1200" dirty="0"/>
        </a:p>
      </dsp:txBody>
      <dsp:txXfrm>
        <a:off x="3109149" y="1234440"/>
        <a:ext cx="1554100" cy="2592324"/>
      </dsp:txXfrm>
    </dsp:sp>
    <dsp:sp modelId="{E991EA34-E031-4453-BD94-489925F144D5}">
      <dsp:nvSpPr>
        <dsp:cNvPr id="0" name=""/>
        <dsp:cNvSpPr/>
      </dsp:nvSpPr>
      <dsp:spPr>
        <a:xfrm>
          <a:off x="4663250" y="1234440"/>
          <a:ext cx="1554100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Average Spending Per Home</a:t>
          </a:r>
          <a:endParaRPr lang="en-US" sz="2200" kern="1200" dirty="0"/>
        </a:p>
      </dsp:txBody>
      <dsp:txXfrm>
        <a:off x="4663250" y="1234440"/>
        <a:ext cx="1554100" cy="2592324"/>
      </dsp:txXfrm>
    </dsp:sp>
    <dsp:sp modelId="{F5F0AC62-0385-4206-ACD6-8FC471B0AE25}">
      <dsp:nvSpPr>
        <dsp:cNvPr id="0" name=""/>
        <dsp:cNvSpPr/>
      </dsp:nvSpPr>
      <dsp:spPr>
        <a:xfrm>
          <a:off x="6217350" y="1234440"/>
          <a:ext cx="1554100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% of Elderly, Disabled, Young Children Households Served</a:t>
          </a:r>
          <a:endParaRPr lang="en-US" sz="2200" kern="1200" dirty="0"/>
        </a:p>
      </dsp:txBody>
      <dsp:txXfrm>
        <a:off x="6217350" y="1234440"/>
        <a:ext cx="1554100" cy="2592324"/>
      </dsp:txXfrm>
    </dsp:sp>
    <dsp:sp modelId="{B342639F-8C1B-4AED-B0BA-0766F68FC92C}">
      <dsp:nvSpPr>
        <dsp:cNvPr id="0" name=""/>
        <dsp:cNvSpPr/>
      </dsp:nvSpPr>
      <dsp:spPr>
        <a:xfrm>
          <a:off x="0" y="3826764"/>
          <a:ext cx="7772400" cy="28803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3CAB1F-8F71-4C11-AE27-860097A739DC}">
      <dsp:nvSpPr>
        <dsp:cNvPr id="0" name=""/>
        <dsp:cNvSpPr/>
      </dsp:nvSpPr>
      <dsp:spPr>
        <a:xfrm>
          <a:off x="948" y="0"/>
          <a:ext cx="2466826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Why Evaluate?</a:t>
          </a:r>
          <a:endParaRPr lang="en-US" sz="2400" kern="1200" dirty="0"/>
        </a:p>
      </dsp:txBody>
      <dsp:txXfrm>
        <a:off x="948" y="0"/>
        <a:ext cx="2466826" cy="1234440"/>
      </dsp:txXfrm>
    </dsp:sp>
    <dsp:sp modelId="{6E504135-B582-4EDD-94E1-72CCE4C909DC}">
      <dsp:nvSpPr>
        <dsp:cNvPr id="0" name=""/>
        <dsp:cNvSpPr/>
      </dsp:nvSpPr>
      <dsp:spPr>
        <a:xfrm>
          <a:off x="247631" y="1235645"/>
          <a:ext cx="1973460" cy="12406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Information Objectives</a:t>
          </a:r>
          <a:endParaRPr lang="en-US" sz="2300" kern="1200" dirty="0"/>
        </a:p>
      </dsp:txBody>
      <dsp:txXfrm>
        <a:off x="283969" y="1271983"/>
        <a:ext cx="1900784" cy="1167992"/>
      </dsp:txXfrm>
    </dsp:sp>
    <dsp:sp modelId="{D5BFCD5B-F2F9-4413-9C99-0D0AF39F9C3E}">
      <dsp:nvSpPr>
        <dsp:cNvPr id="0" name=""/>
        <dsp:cNvSpPr/>
      </dsp:nvSpPr>
      <dsp:spPr>
        <a:xfrm>
          <a:off x="247631" y="2667186"/>
          <a:ext cx="1973460" cy="12406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Other Reasons</a:t>
          </a:r>
          <a:endParaRPr lang="en-US" sz="2300" kern="1200" dirty="0"/>
        </a:p>
      </dsp:txBody>
      <dsp:txXfrm>
        <a:off x="283969" y="2703524"/>
        <a:ext cx="1900784" cy="1167992"/>
      </dsp:txXfrm>
    </dsp:sp>
    <dsp:sp modelId="{558D1665-85DB-4E20-977D-6A34DAB4C103}">
      <dsp:nvSpPr>
        <dsp:cNvPr id="0" name=""/>
        <dsp:cNvSpPr/>
      </dsp:nvSpPr>
      <dsp:spPr>
        <a:xfrm>
          <a:off x="2652786" y="0"/>
          <a:ext cx="2466826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Evaluation Activities</a:t>
          </a:r>
          <a:endParaRPr lang="en-US" sz="2400" kern="1200" dirty="0"/>
        </a:p>
      </dsp:txBody>
      <dsp:txXfrm>
        <a:off x="2652786" y="0"/>
        <a:ext cx="2466826" cy="1234440"/>
      </dsp:txXfrm>
    </dsp:sp>
    <dsp:sp modelId="{D227FA73-A9A2-47AE-8095-945EBFF7E5A5}">
      <dsp:nvSpPr>
        <dsp:cNvPr id="0" name=""/>
        <dsp:cNvSpPr/>
      </dsp:nvSpPr>
      <dsp:spPr>
        <a:xfrm>
          <a:off x="2899469" y="1234540"/>
          <a:ext cx="1973460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Description</a:t>
          </a:r>
          <a:endParaRPr lang="en-US" sz="2300" kern="1200" dirty="0"/>
        </a:p>
      </dsp:txBody>
      <dsp:txXfrm>
        <a:off x="2917026" y="1252097"/>
        <a:ext cx="1938346" cy="564324"/>
      </dsp:txXfrm>
    </dsp:sp>
    <dsp:sp modelId="{D2904775-937C-4119-A454-C223A6C16264}">
      <dsp:nvSpPr>
        <dsp:cNvPr id="0" name=""/>
        <dsp:cNvSpPr/>
      </dsp:nvSpPr>
      <dsp:spPr>
        <a:xfrm>
          <a:off x="2899469" y="1926200"/>
          <a:ext cx="1973460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Purpose</a:t>
          </a:r>
          <a:endParaRPr lang="en-US" sz="2300" kern="1200" dirty="0"/>
        </a:p>
      </dsp:txBody>
      <dsp:txXfrm>
        <a:off x="2917026" y="1943757"/>
        <a:ext cx="1938346" cy="564324"/>
      </dsp:txXfrm>
    </dsp:sp>
    <dsp:sp modelId="{41044298-4C8A-4439-818A-05822DAAB1CD}">
      <dsp:nvSpPr>
        <dsp:cNvPr id="0" name=""/>
        <dsp:cNvSpPr/>
      </dsp:nvSpPr>
      <dsp:spPr>
        <a:xfrm>
          <a:off x="2899469" y="2617860"/>
          <a:ext cx="1973460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Options</a:t>
          </a:r>
          <a:endParaRPr lang="en-US" sz="2300" kern="1200" dirty="0"/>
        </a:p>
      </dsp:txBody>
      <dsp:txXfrm>
        <a:off x="2917026" y="2635417"/>
        <a:ext cx="1938346" cy="564324"/>
      </dsp:txXfrm>
    </dsp:sp>
    <dsp:sp modelId="{8DD36D87-3A52-4549-97AB-3CEF95DAA935}">
      <dsp:nvSpPr>
        <dsp:cNvPr id="0" name=""/>
        <dsp:cNvSpPr/>
      </dsp:nvSpPr>
      <dsp:spPr>
        <a:xfrm>
          <a:off x="2899469" y="3309520"/>
          <a:ext cx="1973460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Outputs</a:t>
          </a:r>
          <a:endParaRPr lang="en-US" sz="2300" kern="1200" dirty="0"/>
        </a:p>
      </dsp:txBody>
      <dsp:txXfrm>
        <a:off x="2917026" y="3327077"/>
        <a:ext cx="1938346" cy="564324"/>
      </dsp:txXfrm>
    </dsp:sp>
    <dsp:sp modelId="{1984473A-3734-4337-9100-CDEB028633D2}">
      <dsp:nvSpPr>
        <dsp:cNvPr id="0" name=""/>
        <dsp:cNvSpPr/>
      </dsp:nvSpPr>
      <dsp:spPr>
        <a:xfrm>
          <a:off x="5304625" y="0"/>
          <a:ext cx="2466826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Recommendations</a:t>
          </a:r>
          <a:endParaRPr lang="en-US" sz="2400" kern="1200" dirty="0"/>
        </a:p>
      </dsp:txBody>
      <dsp:txXfrm>
        <a:off x="5304625" y="0"/>
        <a:ext cx="2466826" cy="1234440"/>
      </dsp:txXfrm>
    </dsp:sp>
    <dsp:sp modelId="{B7A97ABB-4F85-442A-834E-8CB27B6D4598}">
      <dsp:nvSpPr>
        <dsp:cNvPr id="0" name=""/>
        <dsp:cNvSpPr/>
      </dsp:nvSpPr>
      <dsp:spPr>
        <a:xfrm>
          <a:off x="5551307" y="1234791"/>
          <a:ext cx="1973460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Activities</a:t>
          </a:r>
          <a:endParaRPr lang="en-US" sz="2300" kern="1200" dirty="0"/>
        </a:p>
      </dsp:txBody>
      <dsp:txXfrm>
        <a:off x="5574984" y="1258468"/>
        <a:ext cx="1926106" cy="761039"/>
      </dsp:txXfrm>
    </dsp:sp>
    <dsp:sp modelId="{BB5E821B-A10C-4E8C-B4DA-CB20512F9EC4}">
      <dsp:nvSpPr>
        <dsp:cNvPr id="0" name=""/>
        <dsp:cNvSpPr/>
      </dsp:nvSpPr>
      <dsp:spPr>
        <a:xfrm>
          <a:off x="5551307" y="2167553"/>
          <a:ext cx="1973460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Frequency</a:t>
          </a:r>
          <a:endParaRPr lang="en-US" sz="2300" kern="1200" dirty="0"/>
        </a:p>
      </dsp:txBody>
      <dsp:txXfrm>
        <a:off x="5574984" y="2191230"/>
        <a:ext cx="1926106" cy="761039"/>
      </dsp:txXfrm>
    </dsp:sp>
    <dsp:sp modelId="{E354FDE3-856C-4F5F-BBB2-E8691843F421}">
      <dsp:nvSpPr>
        <dsp:cNvPr id="0" name=""/>
        <dsp:cNvSpPr/>
      </dsp:nvSpPr>
      <dsp:spPr>
        <a:xfrm>
          <a:off x="5551307" y="3100314"/>
          <a:ext cx="1973460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43815" rIns="58420" bIns="43815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Other Considerations</a:t>
          </a:r>
          <a:endParaRPr lang="en-US" sz="2300" kern="1200" dirty="0"/>
        </a:p>
      </dsp:txBody>
      <dsp:txXfrm>
        <a:off x="5574984" y="3123991"/>
        <a:ext cx="1926106" cy="761039"/>
      </dsp:txXfrm>
    </dsp:sp>
  </dsp:spTree>
</dsp:drawing>
</file>

<file path=ppt/diagrams/drawing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394A488-6017-4FA0-B873-F6F93417D245}">
      <dsp:nvSpPr>
        <dsp:cNvPr id="0" name=""/>
        <dsp:cNvSpPr/>
      </dsp:nvSpPr>
      <dsp:spPr>
        <a:xfrm>
          <a:off x="6831" y="1444868"/>
          <a:ext cx="2041773" cy="122506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Documents to Review</a:t>
          </a:r>
          <a:endParaRPr lang="en-US" sz="3000" kern="1200" dirty="0"/>
        </a:p>
      </dsp:txBody>
      <dsp:txXfrm>
        <a:off x="42712" y="1480749"/>
        <a:ext cx="1970011" cy="1153301"/>
      </dsp:txXfrm>
    </dsp:sp>
    <dsp:sp modelId="{D5E37506-06E6-49D5-814E-77460797B111}">
      <dsp:nvSpPr>
        <dsp:cNvPr id="0" name=""/>
        <dsp:cNvSpPr/>
      </dsp:nvSpPr>
      <dsp:spPr>
        <a:xfrm>
          <a:off x="2252781" y="1804220"/>
          <a:ext cx="432855" cy="506359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300" kern="1200"/>
        </a:p>
      </dsp:txBody>
      <dsp:txXfrm>
        <a:off x="2252781" y="1905492"/>
        <a:ext cx="302999" cy="303815"/>
      </dsp:txXfrm>
    </dsp:sp>
    <dsp:sp modelId="{1C5D3FBF-4EE4-4F2A-A1E4-84F38A9E31FE}">
      <dsp:nvSpPr>
        <dsp:cNvPr id="0" name=""/>
        <dsp:cNvSpPr/>
      </dsp:nvSpPr>
      <dsp:spPr>
        <a:xfrm>
          <a:off x="2865313" y="1444868"/>
          <a:ext cx="2041773" cy="122506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Data to Assess</a:t>
          </a:r>
          <a:endParaRPr lang="en-US" sz="3000" kern="1200" dirty="0"/>
        </a:p>
      </dsp:txBody>
      <dsp:txXfrm>
        <a:off x="2901194" y="1480749"/>
        <a:ext cx="1970011" cy="1153301"/>
      </dsp:txXfrm>
    </dsp:sp>
    <dsp:sp modelId="{56183158-6031-4704-B9C8-0972D4668BD5}">
      <dsp:nvSpPr>
        <dsp:cNvPr id="0" name=""/>
        <dsp:cNvSpPr/>
      </dsp:nvSpPr>
      <dsp:spPr>
        <a:xfrm>
          <a:off x="5111263" y="1804220"/>
          <a:ext cx="432855" cy="506359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300" kern="1200"/>
        </a:p>
      </dsp:txBody>
      <dsp:txXfrm>
        <a:off x="5111263" y="1905492"/>
        <a:ext cx="302999" cy="303815"/>
      </dsp:txXfrm>
    </dsp:sp>
    <dsp:sp modelId="{C8620E57-4FD0-4266-948F-91762B50BEFE}">
      <dsp:nvSpPr>
        <dsp:cNvPr id="0" name=""/>
        <dsp:cNvSpPr/>
      </dsp:nvSpPr>
      <dsp:spPr>
        <a:xfrm>
          <a:off x="5723795" y="1444868"/>
          <a:ext cx="2041773" cy="122506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Interviews to Conduct</a:t>
          </a:r>
          <a:endParaRPr lang="en-US" sz="3000" kern="1200" dirty="0"/>
        </a:p>
      </dsp:txBody>
      <dsp:txXfrm>
        <a:off x="5759676" y="1480749"/>
        <a:ext cx="1970011" cy="1153301"/>
      </dsp:txXfrm>
    </dsp:sp>
  </dsp:spTree>
</dsp:drawing>
</file>

<file path=ppt/diagrams/drawing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C3E4FF3-52A0-4207-96E4-F459BC5A9BF6}">
      <dsp:nvSpPr>
        <dsp:cNvPr id="0" name=""/>
        <dsp:cNvSpPr/>
      </dsp:nvSpPr>
      <dsp:spPr>
        <a:xfrm>
          <a:off x="1243375" y="1869"/>
          <a:ext cx="2349177" cy="117458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48260" rIns="72390" bIns="4826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Program Summary</a:t>
          </a:r>
          <a:endParaRPr lang="en-US" sz="3800" kern="1200" dirty="0"/>
        </a:p>
      </dsp:txBody>
      <dsp:txXfrm>
        <a:off x="1277778" y="36272"/>
        <a:ext cx="2280371" cy="1105782"/>
      </dsp:txXfrm>
    </dsp:sp>
    <dsp:sp modelId="{A3615EB1-E826-4202-BA01-F6DC326679AA}">
      <dsp:nvSpPr>
        <dsp:cNvPr id="0" name=""/>
        <dsp:cNvSpPr/>
      </dsp:nvSpPr>
      <dsp:spPr>
        <a:xfrm>
          <a:off x="1478293" y="1176458"/>
          <a:ext cx="234917" cy="88094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80941"/>
              </a:lnTo>
              <a:lnTo>
                <a:pt x="234917" y="880941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F8CB25B-7E4F-446A-ACE8-A846A181D5E5}">
      <dsp:nvSpPr>
        <dsp:cNvPr id="0" name=""/>
        <dsp:cNvSpPr/>
      </dsp:nvSpPr>
      <dsp:spPr>
        <a:xfrm>
          <a:off x="1713210" y="1470105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27940" rIns="4191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Documentation</a:t>
          </a:r>
          <a:endParaRPr lang="en-US" sz="2200" kern="1200" dirty="0"/>
        </a:p>
      </dsp:txBody>
      <dsp:txXfrm>
        <a:off x="1747613" y="1504508"/>
        <a:ext cx="1810536" cy="1105782"/>
      </dsp:txXfrm>
    </dsp:sp>
    <dsp:sp modelId="{86F201DE-0A36-417C-ACAE-61E7666E3F1C}">
      <dsp:nvSpPr>
        <dsp:cNvPr id="0" name=""/>
        <dsp:cNvSpPr/>
      </dsp:nvSpPr>
      <dsp:spPr>
        <a:xfrm>
          <a:off x="1478293" y="1176458"/>
          <a:ext cx="234917" cy="23491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349177"/>
              </a:lnTo>
              <a:lnTo>
                <a:pt x="234917" y="234917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893BAD2-F13F-40CB-8C63-E409FD6F0F03}">
      <dsp:nvSpPr>
        <dsp:cNvPr id="0" name=""/>
        <dsp:cNvSpPr/>
      </dsp:nvSpPr>
      <dsp:spPr>
        <a:xfrm>
          <a:off x="1713210" y="2938341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27940" rIns="4191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Goals, Design, Delivery, Challenges</a:t>
          </a:r>
          <a:endParaRPr lang="en-US" sz="2200" kern="1200" dirty="0"/>
        </a:p>
      </dsp:txBody>
      <dsp:txXfrm>
        <a:off x="1747613" y="2972744"/>
        <a:ext cx="1810536" cy="1105782"/>
      </dsp:txXfrm>
    </dsp:sp>
    <dsp:sp modelId="{2BB1849A-D4E3-4C17-9510-5EAD6FB0C934}">
      <dsp:nvSpPr>
        <dsp:cNvPr id="0" name=""/>
        <dsp:cNvSpPr/>
      </dsp:nvSpPr>
      <dsp:spPr>
        <a:xfrm>
          <a:off x="4179847" y="1869"/>
          <a:ext cx="2349177" cy="117458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48260" rIns="72390" bIns="4826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Evaluation Focus</a:t>
          </a:r>
          <a:endParaRPr lang="en-US" sz="3800" kern="1200" dirty="0"/>
        </a:p>
      </dsp:txBody>
      <dsp:txXfrm>
        <a:off x="4214250" y="36272"/>
        <a:ext cx="2280371" cy="1105782"/>
      </dsp:txXfrm>
    </dsp:sp>
    <dsp:sp modelId="{142C6E05-1F7A-44BD-97AB-EBC2907033F5}">
      <dsp:nvSpPr>
        <dsp:cNvPr id="0" name=""/>
        <dsp:cNvSpPr/>
      </dsp:nvSpPr>
      <dsp:spPr>
        <a:xfrm>
          <a:off x="4414764" y="1176458"/>
          <a:ext cx="234917" cy="88094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80941"/>
              </a:lnTo>
              <a:lnTo>
                <a:pt x="234917" y="880941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8F1D0B6-FE55-4E71-B954-8D773AEB6581}">
      <dsp:nvSpPr>
        <dsp:cNvPr id="0" name=""/>
        <dsp:cNvSpPr/>
      </dsp:nvSpPr>
      <dsp:spPr>
        <a:xfrm>
          <a:off x="4649682" y="1470105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27940" rIns="4191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Refined Understanding</a:t>
          </a:r>
          <a:endParaRPr lang="en-US" sz="2200" kern="1200" dirty="0"/>
        </a:p>
      </dsp:txBody>
      <dsp:txXfrm>
        <a:off x="4684085" y="1504508"/>
        <a:ext cx="1810536" cy="1105782"/>
      </dsp:txXfrm>
    </dsp:sp>
    <dsp:sp modelId="{29BC278A-D455-44CE-BC3A-A490DF2C237D}">
      <dsp:nvSpPr>
        <dsp:cNvPr id="0" name=""/>
        <dsp:cNvSpPr/>
      </dsp:nvSpPr>
      <dsp:spPr>
        <a:xfrm>
          <a:off x="4414764" y="1176458"/>
          <a:ext cx="234917" cy="23491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349177"/>
              </a:lnTo>
              <a:lnTo>
                <a:pt x="234917" y="234917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F71BB1D-AAA8-44CF-A4DC-95B6923AB48A}">
      <dsp:nvSpPr>
        <dsp:cNvPr id="0" name=""/>
        <dsp:cNvSpPr/>
      </dsp:nvSpPr>
      <dsp:spPr>
        <a:xfrm>
          <a:off x="4649682" y="2938341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1910" tIns="27940" rIns="4191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Additional Research Questions</a:t>
          </a:r>
          <a:endParaRPr lang="en-US" sz="2200" kern="1200" dirty="0"/>
        </a:p>
      </dsp:txBody>
      <dsp:txXfrm>
        <a:off x="4684085" y="2972744"/>
        <a:ext cx="1810536" cy="1105782"/>
      </dsp:txXfrm>
    </dsp:sp>
  </dsp:spTree>
</dsp:drawing>
</file>

<file path=ppt/diagrams/drawing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D9118FF-246D-45AC-9441-E08E4E494967}">
      <dsp:nvSpPr>
        <dsp:cNvPr id="0" name=""/>
        <dsp:cNvSpPr/>
      </dsp:nvSpPr>
      <dsp:spPr>
        <a:xfrm>
          <a:off x="1914" y="260167"/>
          <a:ext cx="1866807" cy="72454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9352" tIns="85344" rIns="149352" bIns="8534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/>
            <a:t>Production Goals</a:t>
          </a:r>
          <a:endParaRPr lang="en-US" sz="2100" b="1" kern="1200" dirty="0"/>
        </a:p>
      </dsp:txBody>
      <dsp:txXfrm>
        <a:off x="1914" y="260167"/>
        <a:ext cx="1866807" cy="724547"/>
      </dsp:txXfrm>
    </dsp:sp>
    <dsp:sp modelId="{50C14BB9-3038-416E-9B2F-2E92049FE6C3}">
      <dsp:nvSpPr>
        <dsp:cNvPr id="0" name=""/>
        <dsp:cNvSpPr/>
      </dsp:nvSpPr>
      <dsp:spPr>
        <a:xfrm>
          <a:off x="1914" y="984714"/>
          <a:ext cx="1866807" cy="2294991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2014" tIns="112014" rIns="149352" bIns="168021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Serve 2,000 homes in the calendar year</a:t>
          </a:r>
          <a:endParaRPr lang="en-US" sz="2100" kern="1200" dirty="0"/>
        </a:p>
      </dsp:txBody>
      <dsp:txXfrm>
        <a:off x="1914" y="984714"/>
        <a:ext cx="1866807" cy="2294991"/>
      </dsp:txXfrm>
    </dsp:sp>
    <dsp:sp modelId="{815AF4E0-45F7-47D8-98A6-E31E01526B5A}">
      <dsp:nvSpPr>
        <dsp:cNvPr id="0" name=""/>
        <dsp:cNvSpPr/>
      </dsp:nvSpPr>
      <dsp:spPr>
        <a:xfrm>
          <a:off x="2130074" y="260167"/>
          <a:ext cx="1866807" cy="72454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9352" tIns="85344" rIns="149352" bIns="8534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/>
            <a:t>Saving Goals</a:t>
          </a:r>
          <a:endParaRPr lang="en-US" sz="2100" b="1" kern="1200" dirty="0"/>
        </a:p>
      </dsp:txBody>
      <dsp:txXfrm>
        <a:off x="2130074" y="260167"/>
        <a:ext cx="1866807" cy="724547"/>
      </dsp:txXfrm>
    </dsp:sp>
    <dsp:sp modelId="{E6D6B472-0E9C-402C-BAD7-C2D4F0A95F74}">
      <dsp:nvSpPr>
        <dsp:cNvPr id="0" name=""/>
        <dsp:cNvSpPr/>
      </dsp:nvSpPr>
      <dsp:spPr>
        <a:xfrm>
          <a:off x="2130074" y="984714"/>
          <a:ext cx="1866807" cy="2294991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2014" tIns="112014" rIns="149352" bIns="168021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15% gas savings for gas heaters</a:t>
          </a:r>
          <a:endParaRPr lang="en-US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10% electric savings for electric heaters</a:t>
          </a:r>
          <a:endParaRPr lang="en-US" sz="2100" kern="1200" dirty="0"/>
        </a:p>
      </dsp:txBody>
      <dsp:txXfrm>
        <a:off x="2130074" y="984714"/>
        <a:ext cx="1866807" cy="2294991"/>
      </dsp:txXfrm>
    </dsp:sp>
    <dsp:sp modelId="{EABD1EBC-05F2-45C3-8AA6-1AB159BB9564}">
      <dsp:nvSpPr>
        <dsp:cNvPr id="0" name=""/>
        <dsp:cNvSpPr/>
      </dsp:nvSpPr>
      <dsp:spPr>
        <a:xfrm>
          <a:off x="4258235" y="260167"/>
          <a:ext cx="1866807" cy="72454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9352" tIns="85344" rIns="149352" bIns="8534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/>
            <a:t>Targeting Goals</a:t>
          </a:r>
          <a:endParaRPr lang="en-US" sz="2100" b="1" kern="1200" dirty="0"/>
        </a:p>
      </dsp:txBody>
      <dsp:txXfrm>
        <a:off x="4258235" y="260167"/>
        <a:ext cx="1866807" cy="724547"/>
      </dsp:txXfrm>
    </dsp:sp>
    <dsp:sp modelId="{6D702CD7-6CE1-4978-A098-81706943CA6B}">
      <dsp:nvSpPr>
        <dsp:cNvPr id="0" name=""/>
        <dsp:cNvSpPr/>
      </dsp:nvSpPr>
      <dsp:spPr>
        <a:xfrm>
          <a:off x="4258235" y="984714"/>
          <a:ext cx="1866807" cy="2294991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2014" tIns="112014" rIns="149352" bIns="168021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Serve 25% renters</a:t>
          </a:r>
          <a:endParaRPr lang="en-US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Serve 75% vulnerable</a:t>
          </a:r>
          <a:endParaRPr lang="en-US" sz="2100" kern="1200" dirty="0"/>
        </a:p>
      </dsp:txBody>
      <dsp:txXfrm>
        <a:off x="4258235" y="984714"/>
        <a:ext cx="1866807" cy="2294991"/>
      </dsp:txXfrm>
    </dsp:sp>
  </dsp:spTree>
</dsp:drawing>
</file>

<file path=ppt/diagrams/drawing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5B2C-BF4D-481E-BBF0-5A506DE9DC8B}">
      <dsp:nvSpPr>
        <dsp:cNvPr id="0" name=""/>
        <dsp:cNvSpPr/>
      </dsp:nvSpPr>
      <dsp:spPr>
        <a:xfrm>
          <a:off x="0" y="300475"/>
          <a:ext cx="8605579" cy="75127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67889" tIns="374904" rIns="667889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kern="1200" dirty="0" smtClean="0"/>
            <a:t>Stated in Code of Federal Regulations (CFR) 10 CFR 440.1</a:t>
          </a:r>
          <a:endParaRPr lang="en-US" sz="1800" kern="1200" dirty="0"/>
        </a:p>
      </dsp:txBody>
      <dsp:txXfrm>
        <a:off x="0" y="300475"/>
        <a:ext cx="8605579" cy="751275"/>
      </dsp:txXfrm>
    </dsp:sp>
    <dsp:sp modelId="{C99617A9-6546-41A9-AF97-EFD73F6F40CA}">
      <dsp:nvSpPr>
        <dsp:cNvPr id="0" name=""/>
        <dsp:cNvSpPr/>
      </dsp:nvSpPr>
      <dsp:spPr>
        <a:xfrm>
          <a:off x="430278" y="34795"/>
          <a:ext cx="6023905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689" tIns="0" rIns="227689" bIns="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/>
            <a:t>WAP Goals</a:t>
          </a:r>
          <a:endParaRPr lang="en-US" sz="2000" b="1" kern="1200" dirty="0"/>
        </a:p>
      </dsp:txBody>
      <dsp:txXfrm>
        <a:off x="456217" y="60734"/>
        <a:ext cx="5972027" cy="479482"/>
      </dsp:txXfrm>
    </dsp:sp>
    <dsp:sp modelId="{403C1661-EC20-4C71-9869-ABB317768363}">
      <dsp:nvSpPr>
        <dsp:cNvPr id="0" name=""/>
        <dsp:cNvSpPr/>
      </dsp:nvSpPr>
      <dsp:spPr>
        <a:xfrm>
          <a:off x="0" y="1414630"/>
          <a:ext cx="8605579" cy="75127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67889" tIns="374904" rIns="667889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kern="1200" dirty="0" smtClean="0"/>
            <a:t>Of dwellings owned or occupied by low-income persons</a:t>
          </a:r>
          <a:endParaRPr lang="en-US" sz="1800" kern="1200" dirty="0"/>
        </a:p>
      </dsp:txBody>
      <dsp:txXfrm>
        <a:off x="0" y="1414630"/>
        <a:ext cx="8605579" cy="751275"/>
      </dsp:txXfrm>
    </dsp:sp>
    <dsp:sp modelId="{46924573-FE89-45DE-BBD4-9261AA81D66A}">
      <dsp:nvSpPr>
        <dsp:cNvPr id="0" name=""/>
        <dsp:cNvSpPr/>
      </dsp:nvSpPr>
      <dsp:spPr>
        <a:xfrm>
          <a:off x="430278" y="1148950"/>
          <a:ext cx="6023905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689" tIns="0" rIns="227689" bIns="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/>
            <a:t>Increase Energy Efficiency</a:t>
          </a:r>
          <a:endParaRPr lang="en-US" sz="2000" b="1" kern="1200" dirty="0"/>
        </a:p>
      </dsp:txBody>
      <dsp:txXfrm>
        <a:off x="456217" y="1174889"/>
        <a:ext cx="5972027" cy="479482"/>
      </dsp:txXfrm>
    </dsp:sp>
    <dsp:sp modelId="{EF50C454-2688-483F-841A-F3B4DE721E8E}">
      <dsp:nvSpPr>
        <dsp:cNvPr id="0" name=""/>
        <dsp:cNvSpPr/>
      </dsp:nvSpPr>
      <dsp:spPr>
        <a:xfrm>
          <a:off x="0" y="2528785"/>
          <a:ext cx="8605579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C9594F4-83E1-4DA8-BF58-BF94374C3AFA}">
      <dsp:nvSpPr>
        <dsp:cNvPr id="0" name=""/>
        <dsp:cNvSpPr/>
      </dsp:nvSpPr>
      <dsp:spPr>
        <a:xfrm>
          <a:off x="430278" y="2263105"/>
          <a:ext cx="6023905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689" tIns="0" rIns="227689" bIns="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/>
            <a:t>Reduce Total Energy Expenditures</a:t>
          </a:r>
          <a:endParaRPr lang="en-US" sz="2000" b="1" kern="1200" dirty="0"/>
        </a:p>
      </dsp:txBody>
      <dsp:txXfrm>
        <a:off x="456217" y="2289044"/>
        <a:ext cx="5972027" cy="479482"/>
      </dsp:txXfrm>
    </dsp:sp>
    <dsp:sp modelId="{BB2FDCE2-A8DA-4761-A103-5C80B8943EDC}">
      <dsp:nvSpPr>
        <dsp:cNvPr id="0" name=""/>
        <dsp:cNvSpPr/>
      </dsp:nvSpPr>
      <dsp:spPr>
        <a:xfrm>
          <a:off x="0" y="3345266"/>
          <a:ext cx="8605579" cy="13041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67889" tIns="374904" rIns="667889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kern="1200" dirty="0" smtClean="0"/>
            <a:t>Especially elderly, disabled, children</a:t>
          </a:r>
          <a:endParaRPr lang="en-US" sz="1800" kern="1200" dirty="0"/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kern="1200" dirty="0" smtClean="0"/>
            <a:t>High energy users</a:t>
          </a:r>
          <a:endParaRPr lang="en-US" sz="1800" kern="1200" dirty="0"/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kern="1200" dirty="0" smtClean="0"/>
            <a:t>High energy burden</a:t>
          </a:r>
          <a:endParaRPr lang="en-US" sz="1800" kern="1200" dirty="0"/>
        </a:p>
      </dsp:txBody>
      <dsp:txXfrm>
        <a:off x="0" y="3345266"/>
        <a:ext cx="8605579" cy="1304100"/>
      </dsp:txXfrm>
    </dsp:sp>
    <dsp:sp modelId="{2747FCF1-C9EC-4AD5-913A-011BAA6C121E}">
      <dsp:nvSpPr>
        <dsp:cNvPr id="0" name=""/>
        <dsp:cNvSpPr/>
      </dsp:nvSpPr>
      <dsp:spPr>
        <a:xfrm>
          <a:off x="430278" y="3079586"/>
          <a:ext cx="6023905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689" tIns="0" rIns="227689" bIns="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 smtClean="0"/>
            <a:t>Improve Health and Safety</a:t>
          </a:r>
          <a:endParaRPr lang="en-US" sz="2000" b="1" kern="1200" dirty="0"/>
        </a:p>
      </dsp:txBody>
      <dsp:txXfrm>
        <a:off x="456217" y="3105525"/>
        <a:ext cx="5972027" cy="479482"/>
      </dsp:txXfrm>
    </dsp:sp>
  </dsp:spTree>
</dsp:drawing>
</file>

<file path=ppt/diagrams/drawing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D9118FF-246D-45AC-9441-E08E4E494967}">
      <dsp:nvSpPr>
        <dsp:cNvPr id="0" name=""/>
        <dsp:cNvSpPr/>
      </dsp:nvSpPr>
      <dsp:spPr>
        <a:xfrm>
          <a:off x="2106" y="85454"/>
          <a:ext cx="2053633" cy="6624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3576" tIns="93472" rIns="163576" bIns="93472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b="1" kern="1200" dirty="0" smtClean="0"/>
            <a:t>Targeting</a:t>
          </a:r>
          <a:endParaRPr lang="en-US" sz="2300" b="1" kern="1200" dirty="0"/>
        </a:p>
      </dsp:txBody>
      <dsp:txXfrm>
        <a:off x="2106" y="85454"/>
        <a:ext cx="2053633" cy="662400"/>
      </dsp:txXfrm>
    </dsp:sp>
    <dsp:sp modelId="{50C14BB9-3038-416E-9B2F-2E92049FE6C3}">
      <dsp:nvSpPr>
        <dsp:cNvPr id="0" name=""/>
        <dsp:cNvSpPr/>
      </dsp:nvSpPr>
      <dsp:spPr>
        <a:xfrm>
          <a:off x="2106" y="747854"/>
          <a:ext cx="2053633" cy="3093615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682" tIns="122682" rIns="163576" bIns="184023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300" kern="1200" dirty="0" smtClean="0"/>
            <a:t>Prioritize customers based on usage</a:t>
          </a:r>
          <a:endParaRPr lang="en-US" sz="2300" kern="1200" dirty="0"/>
        </a:p>
      </dsp:txBody>
      <dsp:txXfrm>
        <a:off x="2106" y="747854"/>
        <a:ext cx="2053633" cy="3093615"/>
      </dsp:txXfrm>
    </dsp:sp>
    <dsp:sp modelId="{815AF4E0-45F7-47D8-98A6-E31E01526B5A}">
      <dsp:nvSpPr>
        <dsp:cNvPr id="0" name=""/>
        <dsp:cNvSpPr/>
      </dsp:nvSpPr>
      <dsp:spPr>
        <a:xfrm>
          <a:off x="2343247" y="85454"/>
          <a:ext cx="2053633" cy="6624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9352" tIns="85344" rIns="149352" bIns="8534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/>
            <a:t>Coordination</a:t>
          </a:r>
          <a:endParaRPr lang="en-US" sz="2100" b="1" kern="1200" dirty="0"/>
        </a:p>
      </dsp:txBody>
      <dsp:txXfrm>
        <a:off x="2343247" y="85454"/>
        <a:ext cx="2053633" cy="662400"/>
      </dsp:txXfrm>
    </dsp:sp>
    <dsp:sp modelId="{E6D6B472-0E9C-402C-BAD7-C2D4F0A95F74}">
      <dsp:nvSpPr>
        <dsp:cNvPr id="0" name=""/>
        <dsp:cNvSpPr/>
      </dsp:nvSpPr>
      <dsp:spPr>
        <a:xfrm>
          <a:off x="2343247" y="747854"/>
          <a:ext cx="2053633" cy="3093615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682" tIns="122682" rIns="163576" bIns="184023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300" kern="1200" dirty="0" smtClean="0"/>
            <a:t>Track coordination with other programs</a:t>
          </a:r>
          <a:endParaRPr lang="en-US" sz="2300" kern="1200" dirty="0"/>
        </a:p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300" kern="1200" dirty="0" smtClean="0"/>
            <a:t>Provide contractors with incentives to coordinate</a:t>
          </a:r>
          <a:endParaRPr lang="en-US" sz="2300" kern="1200" dirty="0"/>
        </a:p>
      </dsp:txBody>
      <dsp:txXfrm>
        <a:off x="2343247" y="747854"/>
        <a:ext cx="2053633" cy="3093615"/>
      </dsp:txXfrm>
    </dsp:sp>
    <dsp:sp modelId="{EABD1EBC-05F2-45C3-8AA6-1AB159BB9564}">
      <dsp:nvSpPr>
        <dsp:cNvPr id="0" name=""/>
        <dsp:cNvSpPr/>
      </dsp:nvSpPr>
      <dsp:spPr>
        <a:xfrm>
          <a:off x="4684389" y="85454"/>
          <a:ext cx="2053633" cy="6624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3576" tIns="93472" rIns="163576" bIns="93472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b="1" kern="1200" dirty="0" smtClean="0"/>
            <a:t>Data</a:t>
          </a:r>
          <a:endParaRPr lang="en-US" sz="2300" b="1" kern="1200" dirty="0"/>
        </a:p>
      </dsp:txBody>
      <dsp:txXfrm>
        <a:off x="4684389" y="85454"/>
        <a:ext cx="2053633" cy="662400"/>
      </dsp:txXfrm>
    </dsp:sp>
    <dsp:sp modelId="{6D702CD7-6CE1-4978-A098-81706943CA6B}">
      <dsp:nvSpPr>
        <dsp:cNvPr id="0" name=""/>
        <dsp:cNvSpPr/>
      </dsp:nvSpPr>
      <dsp:spPr>
        <a:xfrm>
          <a:off x="4684389" y="747854"/>
          <a:ext cx="2053633" cy="3093615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682" tIns="122682" rIns="163576" bIns="184023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300" kern="1200" dirty="0" smtClean="0"/>
            <a:t>Collect important data</a:t>
          </a:r>
          <a:endParaRPr lang="en-US" sz="2300" kern="1200" dirty="0"/>
        </a:p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300" kern="1200" dirty="0" smtClean="0"/>
            <a:t>Enter into tablet and upload to database</a:t>
          </a:r>
          <a:endParaRPr lang="en-US" sz="2300" kern="1200" dirty="0"/>
        </a:p>
      </dsp:txBody>
      <dsp:txXfrm>
        <a:off x="4684389" y="747854"/>
        <a:ext cx="2053633" cy="3093615"/>
      </dsp:txXfrm>
    </dsp:sp>
  </dsp:spTree>
</dsp:drawing>
</file>

<file path=ppt/diagrams/drawing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E12902-2C9B-4D22-9240-DE2860D6D657}">
      <dsp:nvSpPr>
        <dsp:cNvPr id="0" name=""/>
        <dsp:cNvSpPr/>
      </dsp:nvSpPr>
      <dsp:spPr>
        <a:xfrm>
          <a:off x="1412747" y="2057400"/>
          <a:ext cx="512868" cy="146589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56434" y="0"/>
              </a:lnTo>
              <a:lnTo>
                <a:pt x="256434" y="1465897"/>
              </a:lnTo>
              <a:lnTo>
                <a:pt x="512868" y="146589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30355" y="2751523"/>
        <a:ext cx="77651" cy="77651"/>
      </dsp:txXfrm>
    </dsp:sp>
    <dsp:sp modelId="{EB0FB8BE-D1CF-4FDB-B2FE-EA2F145F5E3E}">
      <dsp:nvSpPr>
        <dsp:cNvPr id="0" name=""/>
        <dsp:cNvSpPr/>
      </dsp:nvSpPr>
      <dsp:spPr>
        <a:xfrm>
          <a:off x="1412747" y="2057400"/>
          <a:ext cx="512868" cy="48863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56434" y="0"/>
              </a:lnTo>
              <a:lnTo>
                <a:pt x="256434" y="488632"/>
              </a:lnTo>
              <a:lnTo>
                <a:pt x="512868" y="488632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51472" y="2284006"/>
        <a:ext cx="35418" cy="35418"/>
      </dsp:txXfrm>
    </dsp:sp>
    <dsp:sp modelId="{00DFB21D-50D8-4C30-B5CD-E4985BD63988}">
      <dsp:nvSpPr>
        <dsp:cNvPr id="0" name=""/>
        <dsp:cNvSpPr/>
      </dsp:nvSpPr>
      <dsp:spPr>
        <a:xfrm>
          <a:off x="1412747" y="1547244"/>
          <a:ext cx="519920" cy="510155"/>
        </a:xfrm>
        <a:custGeom>
          <a:avLst/>
          <a:gdLst/>
          <a:ahLst/>
          <a:cxnLst/>
          <a:rect l="0" t="0" r="0" b="0"/>
          <a:pathLst>
            <a:path>
              <a:moveTo>
                <a:pt x="0" y="510155"/>
              </a:moveTo>
              <a:lnTo>
                <a:pt x="259960" y="510155"/>
              </a:lnTo>
              <a:lnTo>
                <a:pt x="259960" y="0"/>
              </a:lnTo>
              <a:lnTo>
                <a:pt x="519920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54497" y="1784111"/>
        <a:ext cx="36420" cy="36420"/>
      </dsp:txXfrm>
    </dsp:sp>
    <dsp:sp modelId="{E4E3FB51-527E-4211-B990-BCBF96970711}">
      <dsp:nvSpPr>
        <dsp:cNvPr id="0" name=""/>
        <dsp:cNvSpPr/>
      </dsp:nvSpPr>
      <dsp:spPr>
        <a:xfrm>
          <a:off x="1412747" y="591502"/>
          <a:ext cx="512868" cy="1465897"/>
        </a:xfrm>
        <a:custGeom>
          <a:avLst/>
          <a:gdLst/>
          <a:ahLst/>
          <a:cxnLst/>
          <a:rect l="0" t="0" r="0" b="0"/>
          <a:pathLst>
            <a:path>
              <a:moveTo>
                <a:pt x="0" y="1465897"/>
              </a:moveTo>
              <a:lnTo>
                <a:pt x="256434" y="1465897"/>
              </a:lnTo>
              <a:lnTo>
                <a:pt x="256434" y="0"/>
              </a:lnTo>
              <a:lnTo>
                <a:pt x="512868" y="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/>
        </a:p>
      </dsp:txBody>
      <dsp:txXfrm>
        <a:off x="1630355" y="1285625"/>
        <a:ext cx="77651" cy="77651"/>
      </dsp:txXfrm>
    </dsp:sp>
    <dsp:sp modelId="{7579D886-BD36-4128-A5C3-D5A1D180166E}">
      <dsp:nvSpPr>
        <dsp:cNvPr id="0" name=""/>
        <dsp:cNvSpPr/>
      </dsp:nvSpPr>
      <dsp:spPr>
        <a:xfrm rot="16200000">
          <a:off x="-1035558" y="1666494"/>
          <a:ext cx="4114800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Assess Procedures &amp; Forms</a:t>
          </a:r>
          <a:endParaRPr lang="en-US" sz="2800" kern="1200" dirty="0"/>
        </a:p>
      </dsp:txBody>
      <dsp:txXfrm>
        <a:off x="-1035558" y="1666494"/>
        <a:ext cx="4114800" cy="781812"/>
      </dsp:txXfrm>
    </dsp:sp>
    <dsp:sp modelId="{371255EC-F12F-4203-9E00-27DCC138D6A0}">
      <dsp:nvSpPr>
        <dsp:cNvPr id="0" name=""/>
        <dsp:cNvSpPr/>
      </dsp:nvSpPr>
      <dsp:spPr>
        <a:xfrm>
          <a:off x="1925615" y="200596"/>
          <a:ext cx="5215848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Manuals and Technical Procedures</a:t>
          </a:r>
          <a:endParaRPr lang="en-US" sz="2600" kern="1200" dirty="0"/>
        </a:p>
      </dsp:txBody>
      <dsp:txXfrm>
        <a:off x="1925615" y="200596"/>
        <a:ext cx="5215848" cy="781812"/>
      </dsp:txXfrm>
    </dsp:sp>
    <dsp:sp modelId="{51B7A04F-1674-4D58-AA02-01D93E33C8A5}">
      <dsp:nvSpPr>
        <dsp:cNvPr id="0" name=""/>
        <dsp:cNvSpPr/>
      </dsp:nvSpPr>
      <dsp:spPr>
        <a:xfrm>
          <a:off x="1932667" y="1156338"/>
          <a:ext cx="5209489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Education Specifications</a:t>
          </a:r>
          <a:endParaRPr lang="en-US" sz="2600" kern="1200" dirty="0"/>
        </a:p>
      </dsp:txBody>
      <dsp:txXfrm>
        <a:off x="1932667" y="1156338"/>
        <a:ext cx="5209489" cy="781812"/>
      </dsp:txXfrm>
    </dsp:sp>
    <dsp:sp modelId="{CE8EC01D-B287-4112-8C2C-B2CAF1342BD9}">
      <dsp:nvSpPr>
        <dsp:cNvPr id="0" name=""/>
        <dsp:cNvSpPr/>
      </dsp:nvSpPr>
      <dsp:spPr>
        <a:xfrm>
          <a:off x="1925615" y="2155126"/>
          <a:ext cx="5150945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Data Collection Forms</a:t>
          </a:r>
          <a:endParaRPr lang="en-US" sz="2600" kern="1200" dirty="0"/>
        </a:p>
      </dsp:txBody>
      <dsp:txXfrm>
        <a:off x="1925615" y="2155126"/>
        <a:ext cx="5150945" cy="781812"/>
      </dsp:txXfrm>
    </dsp:sp>
    <dsp:sp modelId="{E8063D13-FC7A-4BAA-938B-3B1F4A4FD7B0}">
      <dsp:nvSpPr>
        <dsp:cNvPr id="0" name=""/>
        <dsp:cNvSpPr/>
      </dsp:nvSpPr>
      <dsp:spPr>
        <a:xfrm>
          <a:off x="1925615" y="3132391"/>
          <a:ext cx="5135302" cy="78181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Work Orders</a:t>
          </a:r>
          <a:endParaRPr lang="en-US" sz="2600" kern="1200" dirty="0"/>
        </a:p>
      </dsp:txBody>
      <dsp:txXfrm>
        <a:off x="1925615" y="3132391"/>
        <a:ext cx="5135302" cy="781812"/>
      </dsp:txXfrm>
    </dsp:sp>
  </dsp:spTree>
</dsp:drawing>
</file>

<file path=ppt/diagrams/drawing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7B15FD-6DE0-436D-9E64-624D1CE07716}">
      <dsp:nvSpPr>
        <dsp:cNvPr id="0" name=""/>
        <dsp:cNvSpPr/>
      </dsp:nvSpPr>
      <dsp:spPr>
        <a:xfrm>
          <a:off x="0" y="0"/>
          <a:ext cx="7772400" cy="123444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lvl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Determine potential effectiveness of:</a:t>
          </a:r>
          <a:endParaRPr lang="en-US" sz="3900" kern="1200" dirty="0"/>
        </a:p>
      </dsp:txBody>
      <dsp:txXfrm>
        <a:off x="0" y="0"/>
        <a:ext cx="7772400" cy="1234440"/>
      </dsp:txXfrm>
    </dsp:sp>
    <dsp:sp modelId="{70F4C8FD-42C4-438D-8658-D9D351406D4E}">
      <dsp:nvSpPr>
        <dsp:cNvPr id="0" name=""/>
        <dsp:cNvSpPr/>
      </dsp:nvSpPr>
      <dsp:spPr>
        <a:xfrm>
          <a:off x="3795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lvl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Measure Selection</a:t>
          </a:r>
          <a:endParaRPr lang="en-US" sz="3900" kern="1200" dirty="0"/>
        </a:p>
      </dsp:txBody>
      <dsp:txXfrm>
        <a:off x="3795" y="1234440"/>
        <a:ext cx="2588269" cy="2592324"/>
      </dsp:txXfrm>
    </dsp:sp>
    <dsp:sp modelId="{899A513A-E02C-4AD6-97E6-556383C3A82D}">
      <dsp:nvSpPr>
        <dsp:cNvPr id="0" name=""/>
        <dsp:cNvSpPr/>
      </dsp:nvSpPr>
      <dsp:spPr>
        <a:xfrm>
          <a:off x="2592065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lvl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Measure Installation</a:t>
          </a:r>
          <a:endParaRPr lang="en-US" sz="3900" kern="1200" dirty="0"/>
        </a:p>
      </dsp:txBody>
      <dsp:txXfrm>
        <a:off x="2592065" y="1234440"/>
        <a:ext cx="2588269" cy="2592324"/>
      </dsp:txXfrm>
    </dsp:sp>
    <dsp:sp modelId="{1231E6E1-2AF1-48F7-9C33-765BC3263337}">
      <dsp:nvSpPr>
        <dsp:cNvPr id="0" name=""/>
        <dsp:cNvSpPr/>
      </dsp:nvSpPr>
      <dsp:spPr>
        <a:xfrm>
          <a:off x="5180334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lvl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dirty="0" smtClean="0"/>
            <a:t>Energy Education</a:t>
          </a:r>
          <a:endParaRPr lang="en-US" sz="3900" kern="1200" dirty="0"/>
        </a:p>
      </dsp:txBody>
      <dsp:txXfrm>
        <a:off x="5180334" y="1234440"/>
        <a:ext cx="2588269" cy="2592324"/>
      </dsp:txXfrm>
    </dsp:sp>
    <dsp:sp modelId="{09DC71E4-FC01-4D46-95EC-5CCB4C6BF6B6}">
      <dsp:nvSpPr>
        <dsp:cNvPr id="0" name=""/>
        <dsp:cNvSpPr/>
      </dsp:nvSpPr>
      <dsp:spPr>
        <a:xfrm>
          <a:off x="0" y="3826764"/>
          <a:ext cx="7772400" cy="28803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08D1BD-C6FD-4FC8-B9F1-8CF01CE722E0}">
      <dsp:nvSpPr>
        <dsp:cNvPr id="0" name=""/>
        <dsp:cNvSpPr/>
      </dsp:nvSpPr>
      <dsp:spPr>
        <a:xfrm>
          <a:off x="0" y="2356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817692C-3423-4E3A-868B-8DE9D68329E8}">
      <dsp:nvSpPr>
        <dsp:cNvPr id="0" name=""/>
        <dsp:cNvSpPr/>
      </dsp:nvSpPr>
      <dsp:spPr>
        <a:xfrm>
          <a:off x="0" y="2356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How comprehensive are the energy services described in the manual?</a:t>
          </a:r>
          <a:endParaRPr lang="en-US" sz="2300" kern="1200" dirty="0"/>
        </a:p>
      </dsp:txBody>
      <dsp:txXfrm>
        <a:off x="0" y="2356"/>
        <a:ext cx="8601075" cy="803589"/>
      </dsp:txXfrm>
    </dsp:sp>
    <dsp:sp modelId="{38AE43A1-6389-4ACB-B95C-2F67267D6317}">
      <dsp:nvSpPr>
        <dsp:cNvPr id="0" name=""/>
        <dsp:cNvSpPr/>
      </dsp:nvSpPr>
      <dsp:spPr>
        <a:xfrm>
          <a:off x="0" y="805946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943DC95-142D-4359-AC83-1087EDD56E69}">
      <dsp:nvSpPr>
        <dsp:cNvPr id="0" name=""/>
        <dsp:cNvSpPr/>
      </dsp:nvSpPr>
      <dsp:spPr>
        <a:xfrm>
          <a:off x="0" y="805946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Does the manual describe procedures that can result in high quality service delivery?</a:t>
          </a:r>
          <a:endParaRPr lang="en-US" sz="2300" kern="1200" dirty="0"/>
        </a:p>
      </dsp:txBody>
      <dsp:txXfrm>
        <a:off x="0" y="805946"/>
        <a:ext cx="8601075" cy="803589"/>
      </dsp:txXfrm>
    </dsp:sp>
    <dsp:sp modelId="{B3FE48D9-53E8-4B59-BC14-7812E7CEF0A7}">
      <dsp:nvSpPr>
        <dsp:cNvPr id="0" name=""/>
        <dsp:cNvSpPr/>
      </dsp:nvSpPr>
      <dsp:spPr>
        <a:xfrm>
          <a:off x="0" y="1609535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C0E39C1-9AA5-4DDA-8D58-8C580B15CAA6}">
      <dsp:nvSpPr>
        <dsp:cNvPr id="0" name=""/>
        <dsp:cNvSpPr/>
      </dsp:nvSpPr>
      <dsp:spPr>
        <a:xfrm>
          <a:off x="0" y="1609535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How do the program procedures compare to low-income energy efficiency programs around the country?</a:t>
          </a:r>
          <a:endParaRPr lang="en-US" sz="2300" kern="1200" dirty="0"/>
        </a:p>
      </dsp:txBody>
      <dsp:txXfrm>
        <a:off x="0" y="1609535"/>
        <a:ext cx="8601075" cy="803589"/>
      </dsp:txXfrm>
    </dsp:sp>
    <dsp:sp modelId="{BF623401-9F5E-47AD-9712-639AFA4554D8}">
      <dsp:nvSpPr>
        <dsp:cNvPr id="0" name=""/>
        <dsp:cNvSpPr/>
      </dsp:nvSpPr>
      <dsp:spPr>
        <a:xfrm>
          <a:off x="0" y="2413125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4DC0EF8-3FE5-4999-BC5D-7F80364EF873}">
      <dsp:nvSpPr>
        <dsp:cNvPr id="0" name=""/>
        <dsp:cNvSpPr/>
      </dsp:nvSpPr>
      <dsp:spPr>
        <a:xfrm>
          <a:off x="0" y="2413125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Should appliance replacement thresholds be updated?</a:t>
          </a:r>
          <a:endParaRPr lang="en-US" sz="2300" kern="1200" dirty="0"/>
        </a:p>
      </dsp:txBody>
      <dsp:txXfrm>
        <a:off x="0" y="2413125"/>
        <a:ext cx="8601075" cy="803589"/>
      </dsp:txXfrm>
    </dsp:sp>
    <dsp:sp modelId="{8C694C4C-905A-4213-AB31-95F79D4D2459}">
      <dsp:nvSpPr>
        <dsp:cNvPr id="0" name=""/>
        <dsp:cNvSpPr/>
      </dsp:nvSpPr>
      <dsp:spPr>
        <a:xfrm>
          <a:off x="0" y="3216715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2899541-A15E-4D4C-9D67-18D525FA3C71}">
      <dsp:nvSpPr>
        <dsp:cNvPr id="0" name=""/>
        <dsp:cNvSpPr/>
      </dsp:nvSpPr>
      <dsp:spPr>
        <a:xfrm>
          <a:off x="0" y="3216715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Should additional measures be added to the program?</a:t>
          </a:r>
          <a:endParaRPr lang="en-US" sz="2300" kern="1200" dirty="0"/>
        </a:p>
      </dsp:txBody>
      <dsp:txXfrm>
        <a:off x="0" y="3216715"/>
        <a:ext cx="8601075" cy="803589"/>
      </dsp:txXfrm>
    </dsp:sp>
    <dsp:sp modelId="{59430A3E-0F3E-47DD-B79A-E932B844745E}">
      <dsp:nvSpPr>
        <dsp:cNvPr id="0" name=""/>
        <dsp:cNvSpPr/>
      </dsp:nvSpPr>
      <dsp:spPr>
        <a:xfrm>
          <a:off x="0" y="4020304"/>
          <a:ext cx="8601075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0D0A74C-67B1-47CF-B73D-4335C8DF20EB}">
      <dsp:nvSpPr>
        <dsp:cNvPr id="0" name=""/>
        <dsp:cNvSpPr/>
      </dsp:nvSpPr>
      <dsp:spPr>
        <a:xfrm>
          <a:off x="0" y="4020304"/>
          <a:ext cx="8601075" cy="80358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smtClean="0"/>
            <a:t>What changes in program procedures would have the greatest impact on the effectiveness and efficiency of service delivery?</a:t>
          </a:r>
          <a:endParaRPr lang="en-US" sz="2300" kern="1200" dirty="0"/>
        </a:p>
      </dsp:txBody>
      <dsp:txXfrm>
        <a:off x="0" y="4020304"/>
        <a:ext cx="8601075" cy="803589"/>
      </dsp:txXfrm>
    </dsp:sp>
  </dsp:spTree>
</dsp:drawing>
</file>

<file path=ppt/diagrams/drawing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899ECB-9E62-456B-A9ED-225C8857EDDF}">
      <dsp:nvSpPr>
        <dsp:cNvPr id="0" name=""/>
        <dsp:cNvSpPr/>
      </dsp:nvSpPr>
      <dsp:spPr>
        <a:xfrm>
          <a:off x="0" y="98273"/>
          <a:ext cx="8210550" cy="7956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Example of Modifications to Documentation</a:t>
          </a:r>
          <a:endParaRPr lang="en-US" sz="3400" kern="1200" dirty="0"/>
        </a:p>
      </dsp:txBody>
      <dsp:txXfrm>
        <a:off x="38838" y="137111"/>
        <a:ext cx="8132874" cy="717924"/>
      </dsp:txXfrm>
    </dsp:sp>
    <dsp:sp modelId="{4D166C21-796D-48CD-8991-27D1D25A8EAC}">
      <dsp:nvSpPr>
        <dsp:cNvPr id="0" name=""/>
        <dsp:cNvSpPr/>
      </dsp:nvSpPr>
      <dsp:spPr>
        <a:xfrm>
          <a:off x="0" y="893874"/>
          <a:ext cx="8210550" cy="33782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0685" tIns="43180" rIns="241808" bIns="43180" numCol="1" spcCol="1270" anchor="t" anchorCtr="0">
          <a:noAutofit/>
        </a:bodyPr>
        <a:lstStyle/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Re-organize program manual</a:t>
          </a:r>
          <a:endParaRPr lang="en-US" sz="2700" kern="1200" dirty="0"/>
        </a:p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Create an electronic version that can be searched and has links to worksheets</a:t>
          </a:r>
          <a:endParaRPr lang="en-US" sz="2700" kern="1200" dirty="0"/>
        </a:p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Provide quick reference for testing procedures</a:t>
          </a:r>
          <a:endParaRPr lang="en-US" sz="2700" kern="1200" dirty="0"/>
        </a:p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Use terminology consistently</a:t>
          </a:r>
          <a:endParaRPr lang="en-US" sz="2700" kern="1200" dirty="0"/>
        </a:p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Combine data collection forms</a:t>
          </a:r>
          <a:endParaRPr lang="en-US" sz="2700" kern="1200" dirty="0"/>
        </a:p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700" kern="1200" dirty="0" smtClean="0"/>
            <a:t>Require use of a work order that provides clear direction on the work to be done</a:t>
          </a:r>
          <a:endParaRPr lang="en-US" sz="2700" kern="1200" dirty="0"/>
        </a:p>
      </dsp:txBody>
      <dsp:txXfrm>
        <a:off x="0" y="893874"/>
        <a:ext cx="8210550" cy="3378240"/>
      </dsp:txXfrm>
    </dsp:sp>
  </dsp:spTree>
</dsp:drawing>
</file>

<file path=ppt/diagrams/drawing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899ECB-9E62-456B-A9ED-225C8857EDDF}">
      <dsp:nvSpPr>
        <dsp:cNvPr id="0" name=""/>
        <dsp:cNvSpPr/>
      </dsp:nvSpPr>
      <dsp:spPr>
        <a:xfrm>
          <a:off x="0" y="1111"/>
          <a:ext cx="8756547" cy="7488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Example of Technical Recommendations</a:t>
          </a:r>
          <a:endParaRPr lang="en-US" sz="3200" kern="1200" dirty="0"/>
        </a:p>
      </dsp:txBody>
      <dsp:txXfrm>
        <a:off x="36553" y="37664"/>
        <a:ext cx="8683441" cy="675694"/>
      </dsp:txXfrm>
    </dsp:sp>
    <dsp:sp modelId="{4D166C21-796D-48CD-8991-27D1D25A8EAC}">
      <dsp:nvSpPr>
        <dsp:cNvPr id="0" name=""/>
        <dsp:cNvSpPr/>
      </dsp:nvSpPr>
      <dsp:spPr>
        <a:xfrm>
          <a:off x="0" y="749911"/>
          <a:ext cx="8756547" cy="4371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8020" tIns="40640" rIns="227584" bIns="40640" numCol="1" spcCol="1270" anchor="t" anchorCtr="0">
          <a:noAutofit/>
        </a:bodyPr>
        <a:lstStyle/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500" kern="1200" dirty="0" smtClean="0"/>
            <a:t>Weather normalize usage prior to assessing appropriate spending level</a:t>
          </a:r>
          <a:endParaRPr lang="en-US" sz="2500" kern="1200" dirty="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500" kern="1200" dirty="0" smtClean="0"/>
            <a:t>Disaggregate usage by end use (for example heating versus water heating) to better align spending with savings opportunities</a:t>
          </a:r>
          <a:endParaRPr lang="en-US" sz="2500" kern="1200" dirty="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500" kern="1200" dirty="0" smtClean="0"/>
            <a:t>Review cost-effectiveness calculations in audit decision tree to reflect current estimates of costs and savings (example: refrigerators)</a:t>
          </a:r>
          <a:endParaRPr lang="en-US" sz="2500" kern="1200" dirty="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500" kern="1200" dirty="0" smtClean="0"/>
            <a:t>Conduct blower door testing periodically during air sealing to find leaks and determine effectiveness</a:t>
          </a:r>
          <a:endParaRPr lang="en-US" sz="2500" kern="1200" dirty="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500" kern="1200" dirty="0" smtClean="0"/>
            <a:t>Duct sealing in basements should be focused on safety and comfort</a:t>
          </a:r>
          <a:endParaRPr lang="en-US" sz="2500" kern="1200" dirty="0"/>
        </a:p>
      </dsp:txBody>
      <dsp:txXfrm>
        <a:off x="0" y="749911"/>
        <a:ext cx="8756547" cy="437184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71832B6-08F6-4D4F-B424-4E4D07AB2E8E}">
      <dsp:nvSpPr>
        <dsp:cNvPr id="0" name=""/>
        <dsp:cNvSpPr/>
      </dsp:nvSpPr>
      <dsp:spPr>
        <a:xfrm>
          <a:off x="2277" y="1502553"/>
          <a:ext cx="2774230" cy="110969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28004" rIns="28004" bIns="2800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Assess Potential Improvements</a:t>
          </a:r>
          <a:endParaRPr lang="en-US" sz="2100" kern="1200" dirty="0"/>
        </a:p>
      </dsp:txBody>
      <dsp:txXfrm>
        <a:off x="557123" y="1502553"/>
        <a:ext cx="1664538" cy="1109692"/>
      </dsp:txXfrm>
    </dsp:sp>
    <dsp:sp modelId="{E6E36068-54FD-4A38-BA0C-B5F7E742E69D}">
      <dsp:nvSpPr>
        <dsp:cNvPr id="0" name=""/>
        <dsp:cNvSpPr/>
      </dsp:nvSpPr>
      <dsp:spPr>
        <a:xfrm>
          <a:off x="2499084" y="1502553"/>
          <a:ext cx="2774230" cy="110969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28004" rIns="28004" bIns="2800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Measure Program Impacts</a:t>
          </a:r>
          <a:endParaRPr lang="en-US" sz="2100" kern="1200" dirty="0"/>
        </a:p>
      </dsp:txBody>
      <dsp:txXfrm>
        <a:off x="3053930" y="1502553"/>
        <a:ext cx="1664538" cy="1109692"/>
      </dsp:txXfrm>
    </dsp:sp>
    <dsp:sp modelId="{B1060822-6CDA-4ED2-B38A-EDB4EF3EF420}">
      <dsp:nvSpPr>
        <dsp:cNvPr id="0" name=""/>
        <dsp:cNvSpPr/>
      </dsp:nvSpPr>
      <dsp:spPr>
        <a:xfrm>
          <a:off x="4995892" y="1502553"/>
          <a:ext cx="2774230" cy="110969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28004" rIns="28004" bIns="2800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Meet Regulatory Requirements</a:t>
          </a:r>
          <a:endParaRPr lang="en-US" sz="2100" kern="1200" dirty="0"/>
        </a:p>
      </dsp:txBody>
      <dsp:txXfrm>
        <a:off x="5550738" y="1502553"/>
        <a:ext cx="1664538" cy="1109692"/>
      </dsp:txXfrm>
    </dsp:sp>
  </dsp:spTree>
</dsp:drawing>
</file>

<file path=ppt/diagrams/drawing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899ECB-9E62-456B-A9ED-225C8857EDDF}">
      <dsp:nvSpPr>
        <dsp:cNvPr id="0" name=""/>
        <dsp:cNvSpPr/>
      </dsp:nvSpPr>
      <dsp:spPr>
        <a:xfrm>
          <a:off x="0" y="138322"/>
          <a:ext cx="8186738" cy="725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Example of Education Recommendations</a:t>
          </a:r>
          <a:endParaRPr lang="en-US" sz="3100" kern="1200" dirty="0"/>
        </a:p>
      </dsp:txBody>
      <dsp:txXfrm>
        <a:off x="35411" y="173733"/>
        <a:ext cx="8115916" cy="654577"/>
      </dsp:txXfrm>
    </dsp:sp>
    <dsp:sp modelId="{4D166C21-796D-48CD-8991-27D1D25A8EAC}">
      <dsp:nvSpPr>
        <dsp:cNvPr id="0" name=""/>
        <dsp:cNvSpPr/>
      </dsp:nvSpPr>
      <dsp:spPr>
        <a:xfrm>
          <a:off x="0" y="863722"/>
          <a:ext cx="8186738" cy="34651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59929" tIns="39370" rIns="220472" bIns="3937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Education should be provided during the audit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The homeowner or primary adult should be home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Customer profile should collect potentially large opportunities for saving</a:t>
          </a:r>
          <a:endParaRPr lang="en-US" sz="2400" kern="1200" dirty="0"/>
        </a:p>
        <a:p>
          <a:pPr marL="457200" lvl="2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Dehumidifiers</a:t>
          </a:r>
          <a:endParaRPr lang="en-US" sz="2400" kern="1200" dirty="0"/>
        </a:p>
        <a:p>
          <a:pPr marL="457200" lvl="2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Second refrigerators</a:t>
          </a:r>
          <a:endParaRPr lang="en-US" sz="2400" kern="1200" dirty="0"/>
        </a:p>
        <a:p>
          <a:pPr marL="457200" lvl="2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Windows left open in winter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Action form should prioritize actions by potential for saving</a:t>
          </a:r>
          <a:endParaRPr lang="en-US" sz="2400" kern="1200" dirty="0"/>
        </a:p>
        <a:p>
          <a:pPr marL="457200" lvl="2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400" kern="1200" dirty="0" smtClean="0"/>
            <a:t>List top 3-5 actions with estimated $ savings</a:t>
          </a:r>
          <a:endParaRPr lang="en-US" sz="2400" kern="1200" dirty="0"/>
        </a:p>
      </dsp:txBody>
      <dsp:txXfrm>
        <a:off x="0" y="863722"/>
        <a:ext cx="8186738" cy="3465180"/>
      </dsp:txXfrm>
    </dsp:sp>
  </dsp:spTree>
</dsp:drawing>
</file>

<file path=ppt/diagrams/drawing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552D32A-6BB1-459C-AD4F-C940B66BDD43}">
      <dsp:nvSpPr>
        <dsp:cNvPr id="0" name=""/>
        <dsp:cNvSpPr/>
      </dsp:nvSpPr>
      <dsp:spPr>
        <a:xfrm rot="16200000">
          <a:off x="914400" y="-914400"/>
          <a:ext cx="2057400" cy="3886200"/>
        </a:xfrm>
        <a:prstGeom prst="round1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0256" tIns="270256" rIns="270256" bIns="270256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Statewide Analysis</a:t>
          </a:r>
          <a:endParaRPr lang="en-US" sz="3800" kern="1200" dirty="0"/>
        </a:p>
      </dsp:txBody>
      <dsp:txXfrm rot="5400000">
        <a:off x="0" y="0"/>
        <a:ext cx="3886200" cy="1543050"/>
      </dsp:txXfrm>
    </dsp:sp>
    <dsp:sp modelId="{3D354D28-22D7-4D1B-8442-07D9E1648484}">
      <dsp:nvSpPr>
        <dsp:cNvPr id="0" name=""/>
        <dsp:cNvSpPr/>
      </dsp:nvSpPr>
      <dsp:spPr>
        <a:xfrm>
          <a:off x="3886200" y="0"/>
          <a:ext cx="3886200" cy="2057400"/>
        </a:xfrm>
        <a:prstGeom prst="round1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0256" tIns="270256" rIns="270256" bIns="270256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Regional Analysis</a:t>
          </a:r>
          <a:endParaRPr lang="en-US" sz="3800" kern="1200" dirty="0"/>
        </a:p>
      </dsp:txBody>
      <dsp:txXfrm>
        <a:off x="3886200" y="0"/>
        <a:ext cx="3886200" cy="1543050"/>
      </dsp:txXfrm>
    </dsp:sp>
    <dsp:sp modelId="{732EDEC3-DC80-46FA-88E3-8D52187C06AC}">
      <dsp:nvSpPr>
        <dsp:cNvPr id="0" name=""/>
        <dsp:cNvSpPr/>
      </dsp:nvSpPr>
      <dsp:spPr>
        <a:xfrm rot="10800000">
          <a:off x="0" y="2057400"/>
          <a:ext cx="3886200" cy="2057400"/>
        </a:xfrm>
        <a:prstGeom prst="round1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0256" tIns="270256" rIns="270256" bIns="270256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Energy Usage Characteristics</a:t>
          </a:r>
          <a:endParaRPr lang="en-US" sz="3800" kern="1200" dirty="0"/>
        </a:p>
      </dsp:txBody>
      <dsp:txXfrm rot="10800000">
        <a:off x="0" y="2571750"/>
        <a:ext cx="3886200" cy="1543050"/>
      </dsp:txXfrm>
    </dsp:sp>
    <dsp:sp modelId="{94021788-54D0-46B0-8544-D003701E23A6}">
      <dsp:nvSpPr>
        <dsp:cNvPr id="0" name=""/>
        <dsp:cNvSpPr/>
      </dsp:nvSpPr>
      <dsp:spPr>
        <a:xfrm rot="5400000">
          <a:off x="4800600" y="1142999"/>
          <a:ext cx="2057400" cy="3886200"/>
        </a:xfrm>
        <a:prstGeom prst="round1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0256" tIns="270256" rIns="270256" bIns="270256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800" kern="1200" dirty="0" smtClean="0"/>
            <a:t>Demographics</a:t>
          </a:r>
          <a:endParaRPr lang="en-US" sz="3800" kern="1200" dirty="0"/>
        </a:p>
      </dsp:txBody>
      <dsp:txXfrm rot="-5400000">
        <a:off x="3886200" y="2571749"/>
        <a:ext cx="3886200" cy="1543050"/>
      </dsp:txXfrm>
    </dsp:sp>
    <dsp:sp modelId="{63655AF8-27A0-4C2F-ABED-919E041BD7F3}">
      <dsp:nvSpPr>
        <dsp:cNvPr id="0" name=""/>
        <dsp:cNvSpPr/>
      </dsp:nvSpPr>
      <dsp:spPr>
        <a:xfrm>
          <a:off x="2720340" y="1543049"/>
          <a:ext cx="2331720" cy="1028699"/>
        </a:xfrm>
        <a:prstGeom prst="roundRect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smtClean="0"/>
            <a:t>American Community Survey Data</a:t>
          </a:r>
          <a:endParaRPr lang="en-US" sz="2400" b="1" kern="1200" dirty="0"/>
        </a:p>
      </dsp:txBody>
      <dsp:txXfrm>
        <a:off x="2770557" y="1593266"/>
        <a:ext cx="2231286" cy="928265"/>
      </dsp:txXfrm>
    </dsp:sp>
  </dsp:spTree>
</dsp:drawing>
</file>

<file path=ppt/diagrams/drawing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DE2048-BF6D-4E4C-94DF-3AFC34950F74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93D2E84-67DB-4731-9E57-A97F7D188D40}">
      <dsp:nvSpPr>
        <dsp:cNvPr id="0" name=""/>
        <dsp:cNvSpPr/>
      </dsp:nvSpPr>
      <dsp:spPr>
        <a:xfrm>
          <a:off x="834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Analyze energy needs of eligible households</a:t>
          </a:r>
          <a:endParaRPr lang="en-US" sz="2200" kern="1200" dirty="0"/>
        </a:p>
      </dsp:txBody>
      <dsp:txXfrm>
        <a:off x="88696" y="1314787"/>
        <a:ext cx="2341047" cy="1485226"/>
      </dsp:txXfrm>
    </dsp:sp>
    <dsp:sp modelId="{2473653E-6439-4131-A2CD-7DB6334CDDB4}">
      <dsp:nvSpPr>
        <dsp:cNvPr id="0" name=""/>
        <dsp:cNvSpPr/>
      </dsp:nvSpPr>
      <dsp:spPr>
        <a:xfrm>
          <a:off x="263532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Document demographic characteristics of eligible households</a:t>
          </a:r>
          <a:endParaRPr lang="en-US" sz="2200" kern="1200" dirty="0"/>
        </a:p>
      </dsp:txBody>
      <dsp:txXfrm>
        <a:off x="2715676" y="1314787"/>
        <a:ext cx="2341047" cy="1485226"/>
      </dsp:txXfrm>
    </dsp:sp>
    <dsp:sp modelId="{76BF32FF-104F-470E-BD51-DC67751F77BB}">
      <dsp:nvSpPr>
        <dsp:cNvPr id="0" name=""/>
        <dsp:cNvSpPr/>
      </dsp:nvSpPr>
      <dsp:spPr>
        <a:xfrm>
          <a:off x="526230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Understand the population the program serves</a:t>
          </a:r>
          <a:endParaRPr lang="en-US" sz="2200" kern="1200" dirty="0"/>
        </a:p>
      </dsp:txBody>
      <dsp:txXfrm>
        <a:off x="5342656" y="1314787"/>
        <a:ext cx="2341047" cy="1485226"/>
      </dsp:txXfrm>
    </dsp:sp>
  </dsp:spTree>
</dsp:drawing>
</file>

<file path=ppt/diagrams/drawing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566CC1-3C93-4471-916A-00D42581C81F}">
      <dsp:nvSpPr>
        <dsp:cNvPr id="0" name=""/>
        <dsp:cNvSpPr/>
      </dsp:nvSpPr>
      <dsp:spPr>
        <a:xfrm>
          <a:off x="0" y="2483499"/>
          <a:ext cx="7772400" cy="16294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Variables Analyzed</a:t>
          </a:r>
          <a:endParaRPr lang="en-US" sz="3200" kern="1200" dirty="0"/>
        </a:p>
      </dsp:txBody>
      <dsp:txXfrm>
        <a:off x="0" y="2483499"/>
        <a:ext cx="7772400" cy="879900"/>
      </dsp:txXfrm>
    </dsp:sp>
    <dsp:sp modelId="{67C99605-FBD7-4BCE-A201-EECE063B1B4E}">
      <dsp:nvSpPr>
        <dsp:cNvPr id="0" name=""/>
        <dsp:cNvSpPr/>
      </dsp:nvSpPr>
      <dsp:spPr>
        <a:xfrm>
          <a:off x="3795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Number of Eligible Households</a:t>
          </a:r>
          <a:endParaRPr lang="en-US" sz="1700" kern="1200" dirty="0"/>
        </a:p>
      </dsp:txBody>
      <dsp:txXfrm>
        <a:off x="3795" y="3330811"/>
        <a:ext cx="1294134" cy="749544"/>
      </dsp:txXfrm>
    </dsp:sp>
    <dsp:sp modelId="{91F716D1-5FAF-43E6-AA0F-5CF7BDF82BA8}">
      <dsp:nvSpPr>
        <dsp:cNvPr id="0" name=""/>
        <dsp:cNvSpPr/>
      </dsp:nvSpPr>
      <dsp:spPr>
        <a:xfrm>
          <a:off x="1297930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Main Heating Fuel</a:t>
          </a:r>
          <a:endParaRPr lang="en-US" sz="1700" kern="1200" dirty="0"/>
        </a:p>
      </dsp:txBody>
      <dsp:txXfrm>
        <a:off x="1297930" y="3330811"/>
        <a:ext cx="1294134" cy="749544"/>
      </dsp:txXfrm>
    </dsp:sp>
    <dsp:sp modelId="{699F189C-EF03-4C5A-9400-CF3D1A3E2E8A}">
      <dsp:nvSpPr>
        <dsp:cNvPr id="0" name=""/>
        <dsp:cNvSpPr/>
      </dsp:nvSpPr>
      <dsp:spPr>
        <a:xfrm>
          <a:off x="2592065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Energy Bills</a:t>
          </a:r>
          <a:endParaRPr lang="en-US" sz="1700" kern="1200" dirty="0"/>
        </a:p>
      </dsp:txBody>
      <dsp:txXfrm>
        <a:off x="2592065" y="3330811"/>
        <a:ext cx="1294134" cy="749544"/>
      </dsp:txXfrm>
    </dsp:sp>
    <dsp:sp modelId="{9AB4447C-35AF-4B36-BBC0-6AC970939FD4}">
      <dsp:nvSpPr>
        <dsp:cNvPr id="0" name=""/>
        <dsp:cNvSpPr/>
      </dsp:nvSpPr>
      <dsp:spPr>
        <a:xfrm>
          <a:off x="3886199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Energy Burden</a:t>
          </a:r>
          <a:endParaRPr lang="en-US" sz="1700" kern="1200" dirty="0"/>
        </a:p>
      </dsp:txBody>
      <dsp:txXfrm>
        <a:off x="3886199" y="3330811"/>
        <a:ext cx="1294134" cy="749544"/>
      </dsp:txXfrm>
    </dsp:sp>
    <dsp:sp modelId="{3958CEA1-3ED0-4646-9034-FA73031521D9}">
      <dsp:nvSpPr>
        <dsp:cNvPr id="0" name=""/>
        <dsp:cNvSpPr/>
      </dsp:nvSpPr>
      <dsp:spPr>
        <a:xfrm>
          <a:off x="5180334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Vulnerable Households</a:t>
          </a:r>
          <a:endParaRPr lang="en-US" sz="1700" kern="1200" dirty="0"/>
        </a:p>
      </dsp:txBody>
      <dsp:txXfrm>
        <a:off x="5180334" y="3330811"/>
        <a:ext cx="1294134" cy="749544"/>
      </dsp:txXfrm>
    </dsp:sp>
    <dsp:sp modelId="{972D5D31-4ABD-4D0A-B504-78FA29AE7634}">
      <dsp:nvSpPr>
        <dsp:cNvPr id="0" name=""/>
        <dsp:cNvSpPr/>
      </dsp:nvSpPr>
      <dsp:spPr>
        <a:xfrm>
          <a:off x="6474469" y="3330811"/>
          <a:ext cx="1294134" cy="74954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0904" tIns="21590" rIns="120904" bIns="2159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Languages Spoken at Home</a:t>
          </a:r>
          <a:endParaRPr lang="en-US" sz="1700" kern="1200" dirty="0"/>
        </a:p>
      </dsp:txBody>
      <dsp:txXfrm>
        <a:off x="6474469" y="3330811"/>
        <a:ext cx="1294134" cy="749544"/>
      </dsp:txXfrm>
    </dsp:sp>
    <dsp:sp modelId="{7AFA9BD6-361C-4BB5-9FBD-09C8D732854B}">
      <dsp:nvSpPr>
        <dsp:cNvPr id="0" name=""/>
        <dsp:cNvSpPr/>
      </dsp:nvSpPr>
      <dsp:spPr>
        <a:xfrm rot="10800000">
          <a:off x="0" y="1855"/>
          <a:ext cx="7772400" cy="2506085"/>
        </a:xfrm>
        <a:prstGeom prst="upArrowCallou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Geographic Detail</a:t>
          </a:r>
          <a:endParaRPr lang="en-US" sz="3200" kern="1200" dirty="0"/>
        </a:p>
      </dsp:txBody>
      <dsp:txXfrm rot="-10800000">
        <a:off x="0" y="1855"/>
        <a:ext cx="7772400" cy="879636"/>
      </dsp:txXfrm>
    </dsp:sp>
    <dsp:sp modelId="{0C2E8686-72D3-4AE1-9BBD-8D7BB3109203}">
      <dsp:nvSpPr>
        <dsp:cNvPr id="0" name=""/>
        <dsp:cNvSpPr/>
      </dsp:nvSpPr>
      <dsp:spPr>
        <a:xfrm>
          <a:off x="0" y="881491"/>
          <a:ext cx="3886199" cy="749319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30480" rIns="170688" bIns="3048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State</a:t>
          </a:r>
          <a:endParaRPr lang="en-US" sz="2400" kern="1200" dirty="0"/>
        </a:p>
      </dsp:txBody>
      <dsp:txXfrm>
        <a:off x="0" y="881491"/>
        <a:ext cx="3886199" cy="749319"/>
      </dsp:txXfrm>
    </dsp:sp>
    <dsp:sp modelId="{598341C5-1F32-496F-B7D0-29A137C3A264}">
      <dsp:nvSpPr>
        <dsp:cNvPr id="0" name=""/>
        <dsp:cNvSpPr/>
      </dsp:nvSpPr>
      <dsp:spPr>
        <a:xfrm>
          <a:off x="3886200" y="881491"/>
          <a:ext cx="3886199" cy="749319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30480" rIns="170688" bIns="3048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Regional</a:t>
          </a:r>
          <a:endParaRPr lang="en-US" sz="2400" kern="1200" dirty="0"/>
        </a:p>
      </dsp:txBody>
      <dsp:txXfrm>
        <a:off x="3886200" y="881491"/>
        <a:ext cx="3886199" cy="749319"/>
      </dsp:txXfrm>
    </dsp:sp>
  </dsp:spTree>
</dsp:drawing>
</file>

<file path=ppt/diagrams/drawing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FD027D8-6B08-48B0-B2E1-6231EA1A44B9}">
      <dsp:nvSpPr>
        <dsp:cNvPr id="0" name=""/>
        <dsp:cNvSpPr/>
      </dsp:nvSpPr>
      <dsp:spPr>
        <a:xfrm>
          <a:off x="102849" y="992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4450" tIns="22225" rIns="0" bIns="22225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Income Eligibility</a:t>
          </a:r>
          <a:endParaRPr lang="en-US" sz="3500" kern="1200" dirty="0"/>
        </a:p>
      </dsp:txBody>
      <dsp:txXfrm>
        <a:off x="729802" y="992"/>
        <a:ext cx="1880860" cy="1253906"/>
      </dsp:txXfrm>
    </dsp:sp>
    <dsp:sp modelId="{A2C7BD72-2E23-451B-B0EE-09CDC5D51B81}">
      <dsp:nvSpPr>
        <dsp:cNvPr id="0" name=""/>
        <dsp:cNvSpPr/>
      </dsp:nvSpPr>
      <dsp:spPr>
        <a:xfrm>
          <a:off x="2830097" y="107575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26% in state were income eligible</a:t>
          </a:r>
          <a:endParaRPr lang="en-US" sz="1900" kern="1200" dirty="0"/>
        </a:p>
      </dsp:txBody>
      <dsp:txXfrm>
        <a:off x="3350468" y="107575"/>
        <a:ext cx="1561114" cy="1040742"/>
      </dsp:txXfrm>
    </dsp:sp>
    <dsp:sp modelId="{9C8F5B09-4B13-4779-B028-9CF70804CBB8}">
      <dsp:nvSpPr>
        <dsp:cNvPr id="0" name=""/>
        <dsp:cNvSpPr/>
      </dsp:nvSpPr>
      <dsp:spPr>
        <a:xfrm>
          <a:off x="5067693" y="107575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Varied from 14% in one county to 36% in others</a:t>
          </a:r>
          <a:endParaRPr lang="en-US" sz="1900" kern="1200" dirty="0"/>
        </a:p>
      </dsp:txBody>
      <dsp:txXfrm>
        <a:off x="5588064" y="107575"/>
        <a:ext cx="1561114" cy="1040742"/>
      </dsp:txXfrm>
    </dsp:sp>
    <dsp:sp modelId="{8F2F33DE-8ED7-4C2E-AA57-0BEF515AB272}">
      <dsp:nvSpPr>
        <dsp:cNvPr id="0" name=""/>
        <dsp:cNvSpPr/>
      </dsp:nvSpPr>
      <dsp:spPr>
        <a:xfrm>
          <a:off x="102849" y="1430446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4450" tIns="22225" rIns="0" bIns="22225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Language</a:t>
          </a:r>
          <a:endParaRPr lang="en-US" sz="3500" kern="1200" dirty="0"/>
        </a:p>
      </dsp:txBody>
      <dsp:txXfrm>
        <a:off x="729802" y="1430446"/>
        <a:ext cx="1880860" cy="1253906"/>
      </dsp:txXfrm>
    </dsp:sp>
    <dsp:sp modelId="{C3F15CFD-703A-4970-91D9-90924DB01A7A}">
      <dsp:nvSpPr>
        <dsp:cNvPr id="0" name=""/>
        <dsp:cNvSpPr/>
      </dsp:nvSpPr>
      <dsp:spPr>
        <a:xfrm>
          <a:off x="2830097" y="1537028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61% of low-income in state spoke English at home</a:t>
          </a:r>
          <a:endParaRPr lang="en-US" sz="1900" kern="1200" dirty="0"/>
        </a:p>
      </dsp:txBody>
      <dsp:txXfrm>
        <a:off x="3350468" y="1537028"/>
        <a:ext cx="1561114" cy="1040742"/>
      </dsp:txXfrm>
    </dsp:sp>
    <dsp:sp modelId="{40C3619C-F2C3-4B58-8A33-0E6C78A7D7D1}">
      <dsp:nvSpPr>
        <dsp:cNvPr id="0" name=""/>
        <dsp:cNvSpPr/>
      </dsp:nvSpPr>
      <dsp:spPr>
        <a:xfrm>
          <a:off x="5067693" y="1537028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Varied from 32% in one county to 87% in another</a:t>
          </a:r>
          <a:endParaRPr lang="en-US" sz="1900" kern="1200" dirty="0"/>
        </a:p>
      </dsp:txBody>
      <dsp:txXfrm>
        <a:off x="5588064" y="1537028"/>
        <a:ext cx="1561114" cy="1040742"/>
      </dsp:txXfrm>
    </dsp:sp>
    <dsp:sp modelId="{E7BC2FD1-F6F9-47CB-A3A1-F53943635FE8}">
      <dsp:nvSpPr>
        <dsp:cNvPr id="0" name=""/>
        <dsp:cNvSpPr/>
      </dsp:nvSpPr>
      <dsp:spPr>
        <a:xfrm>
          <a:off x="102849" y="2859900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4450" tIns="22225" rIns="0" bIns="22225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Program Eligibility</a:t>
          </a:r>
          <a:endParaRPr lang="en-US" sz="3500" kern="1200" dirty="0"/>
        </a:p>
      </dsp:txBody>
      <dsp:txXfrm>
        <a:off x="729802" y="2859900"/>
        <a:ext cx="1880860" cy="1253906"/>
      </dsp:txXfrm>
    </dsp:sp>
    <dsp:sp modelId="{A1D54E96-A503-45A1-A610-D8C751B8E783}">
      <dsp:nvSpPr>
        <dsp:cNvPr id="0" name=""/>
        <dsp:cNvSpPr/>
      </dsp:nvSpPr>
      <dsp:spPr>
        <a:xfrm>
          <a:off x="2830097" y="2966482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62% of low-income in state were program eligible </a:t>
          </a:r>
          <a:endParaRPr lang="en-US" sz="1900" kern="1200" dirty="0"/>
        </a:p>
      </dsp:txBody>
      <dsp:txXfrm>
        <a:off x="3350468" y="2966482"/>
        <a:ext cx="1561114" cy="1040742"/>
      </dsp:txXfrm>
    </dsp:sp>
    <dsp:sp modelId="{82448D6C-7EE8-437F-815D-C4D3EA1FCD3B}">
      <dsp:nvSpPr>
        <dsp:cNvPr id="0" name=""/>
        <dsp:cNvSpPr/>
      </dsp:nvSpPr>
      <dsp:spPr>
        <a:xfrm>
          <a:off x="5067693" y="2966482"/>
          <a:ext cx="2601856" cy="1040742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130" tIns="12065" rIns="0" bIns="12065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Varied from 30% in one county to 79% in another</a:t>
          </a:r>
          <a:endParaRPr lang="en-US" sz="1900" kern="1200" dirty="0"/>
        </a:p>
      </dsp:txBody>
      <dsp:txXfrm>
        <a:off x="5588064" y="2966482"/>
        <a:ext cx="1561114" cy="1040742"/>
      </dsp:txXfrm>
    </dsp:sp>
  </dsp:spTree>
</dsp:drawing>
</file>

<file path=ppt/diagrams/drawing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61D19EB-82F5-4880-868A-BD6188F4D9CD}">
      <dsp:nvSpPr>
        <dsp:cNvPr id="0" name=""/>
        <dsp:cNvSpPr/>
      </dsp:nvSpPr>
      <dsp:spPr>
        <a:xfrm>
          <a:off x="156529" y="1190"/>
          <a:ext cx="8449940" cy="60900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Disaggregated data in paper files at local providers</a:t>
          </a:r>
          <a:endParaRPr lang="en-US" sz="2800" kern="1200" dirty="0"/>
        </a:p>
      </dsp:txBody>
      <dsp:txXfrm>
        <a:off x="174366" y="19027"/>
        <a:ext cx="8414266" cy="573330"/>
      </dsp:txXfrm>
    </dsp:sp>
    <dsp:sp modelId="{0C9BE621-6825-46AE-9E80-96954335E5F4}">
      <dsp:nvSpPr>
        <dsp:cNvPr id="0" name=""/>
        <dsp:cNvSpPr/>
      </dsp:nvSpPr>
      <dsp:spPr>
        <a:xfrm rot="5400000">
          <a:off x="4267311" y="625420"/>
          <a:ext cx="228376" cy="274052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kern="1200"/>
        </a:p>
      </dsp:txBody>
      <dsp:txXfrm rot="-5400000">
        <a:off x="4299284" y="648258"/>
        <a:ext cx="164432" cy="159863"/>
      </dsp:txXfrm>
    </dsp:sp>
    <dsp:sp modelId="{4F9F5407-CA26-4C39-9158-002707864146}">
      <dsp:nvSpPr>
        <dsp:cNvPr id="0" name=""/>
        <dsp:cNvSpPr/>
      </dsp:nvSpPr>
      <dsp:spPr>
        <a:xfrm>
          <a:off x="156529" y="914697"/>
          <a:ext cx="8449940" cy="60900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Databases at local providers</a:t>
          </a:r>
          <a:endParaRPr lang="en-US" sz="2800" kern="1200" dirty="0"/>
        </a:p>
      </dsp:txBody>
      <dsp:txXfrm>
        <a:off x="174366" y="932534"/>
        <a:ext cx="8414266" cy="573330"/>
      </dsp:txXfrm>
    </dsp:sp>
    <dsp:sp modelId="{0A7A2133-D4F0-407A-88BF-858A29E8F11C}">
      <dsp:nvSpPr>
        <dsp:cNvPr id="0" name=""/>
        <dsp:cNvSpPr/>
      </dsp:nvSpPr>
      <dsp:spPr>
        <a:xfrm rot="5400000">
          <a:off x="4267311" y="1538927"/>
          <a:ext cx="228376" cy="274052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kern="1200"/>
        </a:p>
      </dsp:txBody>
      <dsp:txXfrm rot="-5400000">
        <a:off x="4299284" y="1561765"/>
        <a:ext cx="164432" cy="159863"/>
      </dsp:txXfrm>
    </dsp:sp>
    <dsp:sp modelId="{0CDA3060-357A-4525-9185-C8CE2F2DF73F}">
      <dsp:nvSpPr>
        <dsp:cNvPr id="0" name=""/>
        <dsp:cNvSpPr/>
      </dsp:nvSpPr>
      <dsp:spPr>
        <a:xfrm>
          <a:off x="156529" y="1828204"/>
          <a:ext cx="8449940" cy="60900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One central database</a:t>
          </a:r>
          <a:endParaRPr lang="en-US" sz="2800" kern="1200" dirty="0"/>
        </a:p>
      </dsp:txBody>
      <dsp:txXfrm>
        <a:off x="174366" y="1846041"/>
        <a:ext cx="8414266" cy="573330"/>
      </dsp:txXfrm>
    </dsp:sp>
  </dsp:spTree>
</dsp:drawing>
</file>

<file path=ppt/diagrams/drawing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0B3A909-C34E-4006-9121-87B6CD8C1CFB}">
      <dsp:nvSpPr>
        <dsp:cNvPr id="0" name=""/>
        <dsp:cNvSpPr/>
      </dsp:nvSpPr>
      <dsp:spPr>
        <a:xfrm>
          <a:off x="0" y="0"/>
          <a:ext cx="7772400" cy="123444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9070" tIns="179070" rIns="179070" bIns="179070" numCol="1" spcCol="1270" anchor="ctr" anchorCtr="0">
          <a:noAutofit/>
        </a:bodyPr>
        <a:lstStyle/>
        <a:p>
          <a:pPr lvl="0" algn="ctr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700" kern="1200" dirty="0" smtClean="0"/>
            <a:t>Provides a characterization of:</a:t>
          </a:r>
          <a:endParaRPr lang="en-US" sz="4700" kern="1200" dirty="0"/>
        </a:p>
      </dsp:txBody>
      <dsp:txXfrm>
        <a:off x="0" y="0"/>
        <a:ext cx="7772400" cy="1234440"/>
      </dsp:txXfrm>
    </dsp:sp>
    <dsp:sp modelId="{5C11AA10-6D08-4695-B754-378825B71305}">
      <dsp:nvSpPr>
        <dsp:cNvPr id="0" name=""/>
        <dsp:cNvSpPr/>
      </dsp:nvSpPr>
      <dsp:spPr>
        <a:xfrm>
          <a:off x="0" y="1234440"/>
          <a:ext cx="194309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lvl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Participants</a:t>
          </a:r>
          <a:endParaRPr lang="en-US" sz="26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Income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Vulnerabilities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Energy Usage</a:t>
          </a:r>
          <a:endParaRPr lang="en-US" sz="2000" kern="1200" dirty="0"/>
        </a:p>
      </dsp:txBody>
      <dsp:txXfrm>
        <a:off x="0" y="1234440"/>
        <a:ext cx="1943099" cy="2592324"/>
      </dsp:txXfrm>
    </dsp:sp>
    <dsp:sp modelId="{4A46FA9C-9712-4570-B7F7-55D92AD20FD2}">
      <dsp:nvSpPr>
        <dsp:cNvPr id="0" name=""/>
        <dsp:cNvSpPr/>
      </dsp:nvSpPr>
      <dsp:spPr>
        <a:xfrm>
          <a:off x="1943100" y="1234440"/>
          <a:ext cx="194309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lvl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Homes</a:t>
          </a:r>
          <a:endParaRPr lang="en-US" sz="26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Type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Size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Age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Health and Safety problems</a:t>
          </a:r>
          <a:endParaRPr lang="en-US" sz="2000" kern="1200" dirty="0"/>
        </a:p>
      </dsp:txBody>
      <dsp:txXfrm>
        <a:off x="1943100" y="1234440"/>
        <a:ext cx="1943099" cy="2592324"/>
      </dsp:txXfrm>
    </dsp:sp>
    <dsp:sp modelId="{E328DF23-45C8-4D8E-A7C2-898D7A76D41D}">
      <dsp:nvSpPr>
        <dsp:cNvPr id="0" name=""/>
        <dsp:cNvSpPr/>
      </dsp:nvSpPr>
      <dsp:spPr>
        <a:xfrm>
          <a:off x="3886200" y="1234440"/>
          <a:ext cx="194309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lvl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Measures</a:t>
          </a:r>
          <a:endParaRPr lang="en-US" sz="26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Types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Penetration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Costs</a:t>
          </a:r>
          <a:endParaRPr lang="en-US" sz="2000" kern="1200" dirty="0"/>
        </a:p>
      </dsp:txBody>
      <dsp:txXfrm>
        <a:off x="3886200" y="1234440"/>
        <a:ext cx="1943099" cy="2592324"/>
      </dsp:txXfrm>
    </dsp:sp>
    <dsp:sp modelId="{BCE659C0-A5E6-42E5-8E75-266256545061}">
      <dsp:nvSpPr>
        <dsp:cNvPr id="0" name=""/>
        <dsp:cNvSpPr/>
      </dsp:nvSpPr>
      <dsp:spPr>
        <a:xfrm>
          <a:off x="5829299" y="1234440"/>
          <a:ext cx="194309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t" anchorCtr="0">
          <a:noAutofit/>
        </a:bodyPr>
        <a:lstStyle/>
        <a:p>
          <a:pPr lvl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Testing Results</a:t>
          </a:r>
          <a:endParaRPr lang="en-US" sz="26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Leakage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Refrigerators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Ducts</a:t>
          </a:r>
          <a:endParaRPr lang="en-US" sz="2000" kern="1200" dirty="0"/>
        </a:p>
      </dsp:txBody>
      <dsp:txXfrm>
        <a:off x="5829299" y="1234440"/>
        <a:ext cx="1943099" cy="2592324"/>
      </dsp:txXfrm>
    </dsp:sp>
    <dsp:sp modelId="{3C8D90B7-5BC0-4011-B283-D82AA6467BF3}">
      <dsp:nvSpPr>
        <dsp:cNvPr id="0" name=""/>
        <dsp:cNvSpPr/>
      </dsp:nvSpPr>
      <dsp:spPr>
        <a:xfrm>
          <a:off x="0" y="3826764"/>
          <a:ext cx="7772400" cy="28803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A8738B-0B4D-4625-B4C9-8D0F0C21CB57}">
      <dsp:nvSpPr>
        <dsp:cNvPr id="0" name=""/>
        <dsp:cNvSpPr/>
      </dsp:nvSpPr>
      <dsp:spPr>
        <a:xfrm>
          <a:off x="1243375" y="1869"/>
          <a:ext cx="2349177" cy="117458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675" tIns="44450" rIns="66675" bIns="44450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Level of Detail</a:t>
          </a:r>
          <a:endParaRPr lang="en-US" sz="3500" kern="1200" dirty="0"/>
        </a:p>
      </dsp:txBody>
      <dsp:txXfrm>
        <a:off x="1277778" y="36272"/>
        <a:ext cx="2280371" cy="1105782"/>
      </dsp:txXfrm>
    </dsp:sp>
    <dsp:sp modelId="{3B671E5A-9BF0-448B-910C-3D59BD54C6DD}">
      <dsp:nvSpPr>
        <dsp:cNvPr id="0" name=""/>
        <dsp:cNvSpPr/>
      </dsp:nvSpPr>
      <dsp:spPr>
        <a:xfrm>
          <a:off x="1478293" y="1176458"/>
          <a:ext cx="234917" cy="88094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80941"/>
              </a:lnTo>
              <a:lnTo>
                <a:pt x="234917" y="880941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46BC569-9E9F-48D9-B560-B77FB8FD3B90}">
      <dsp:nvSpPr>
        <dsp:cNvPr id="0" name=""/>
        <dsp:cNvSpPr/>
      </dsp:nvSpPr>
      <dsp:spPr>
        <a:xfrm>
          <a:off x="1713210" y="1470105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33020" rIns="49530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Sub group Analysis</a:t>
          </a:r>
          <a:endParaRPr lang="en-US" sz="2600" kern="1200" dirty="0"/>
        </a:p>
      </dsp:txBody>
      <dsp:txXfrm>
        <a:off x="1747613" y="1504508"/>
        <a:ext cx="1810536" cy="1105782"/>
      </dsp:txXfrm>
    </dsp:sp>
    <dsp:sp modelId="{70AAF503-CE09-481F-9FE3-E460E6D97BE8}">
      <dsp:nvSpPr>
        <dsp:cNvPr id="0" name=""/>
        <dsp:cNvSpPr/>
      </dsp:nvSpPr>
      <dsp:spPr>
        <a:xfrm>
          <a:off x="1478293" y="1176458"/>
          <a:ext cx="234917" cy="23491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349177"/>
              </a:lnTo>
              <a:lnTo>
                <a:pt x="234917" y="234917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7FACB0D-ED00-420E-8E6B-82343FF4D078}">
      <dsp:nvSpPr>
        <dsp:cNvPr id="0" name=""/>
        <dsp:cNvSpPr/>
      </dsp:nvSpPr>
      <dsp:spPr>
        <a:xfrm>
          <a:off x="1713210" y="2938341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33020" rIns="49530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Cross Tabs</a:t>
          </a:r>
          <a:endParaRPr lang="en-US" sz="2600" kern="1200" dirty="0"/>
        </a:p>
      </dsp:txBody>
      <dsp:txXfrm>
        <a:off x="1747613" y="2972744"/>
        <a:ext cx="1810536" cy="1105782"/>
      </dsp:txXfrm>
    </dsp:sp>
    <dsp:sp modelId="{D133897A-9553-4E98-BED5-E5C00362E002}">
      <dsp:nvSpPr>
        <dsp:cNvPr id="0" name=""/>
        <dsp:cNvSpPr/>
      </dsp:nvSpPr>
      <dsp:spPr>
        <a:xfrm>
          <a:off x="4179847" y="1869"/>
          <a:ext cx="2349177" cy="117458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675" tIns="44450" rIns="66675" bIns="44450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Information Included</a:t>
          </a:r>
          <a:endParaRPr lang="en-US" sz="3500" kern="1200" dirty="0"/>
        </a:p>
      </dsp:txBody>
      <dsp:txXfrm>
        <a:off x="4214250" y="36272"/>
        <a:ext cx="2280371" cy="1105782"/>
      </dsp:txXfrm>
    </dsp:sp>
    <dsp:sp modelId="{07054719-72B6-4776-967E-374DBEFDF4D2}">
      <dsp:nvSpPr>
        <dsp:cNvPr id="0" name=""/>
        <dsp:cNvSpPr/>
      </dsp:nvSpPr>
      <dsp:spPr>
        <a:xfrm>
          <a:off x="4414764" y="1176458"/>
          <a:ext cx="234917" cy="88094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80941"/>
              </a:lnTo>
              <a:lnTo>
                <a:pt x="234917" y="880941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C114410-8C62-4B3D-831D-83F9A48B7747}">
      <dsp:nvSpPr>
        <dsp:cNvPr id="0" name=""/>
        <dsp:cNvSpPr/>
      </dsp:nvSpPr>
      <dsp:spPr>
        <a:xfrm>
          <a:off x="4649682" y="1470105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33020" rIns="49530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Databases Only</a:t>
          </a:r>
          <a:endParaRPr lang="en-US" sz="2600" kern="1200" dirty="0"/>
        </a:p>
      </dsp:txBody>
      <dsp:txXfrm>
        <a:off x="4684085" y="1504508"/>
        <a:ext cx="1810536" cy="1105782"/>
      </dsp:txXfrm>
    </dsp:sp>
    <dsp:sp modelId="{49F78BA7-6AA9-4A1F-B762-1DC29AA0A080}">
      <dsp:nvSpPr>
        <dsp:cNvPr id="0" name=""/>
        <dsp:cNvSpPr/>
      </dsp:nvSpPr>
      <dsp:spPr>
        <a:xfrm>
          <a:off x="4414764" y="1176458"/>
          <a:ext cx="234917" cy="23491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349177"/>
              </a:lnTo>
              <a:lnTo>
                <a:pt x="234917" y="234917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B42CEF8-6D74-459D-A818-C0FE4056B854}">
      <dsp:nvSpPr>
        <dsp:cNvPr id="0" name=""/>
        <dsp:cNvSpPr/>
      </dsp:nvSpPr>
      <dsp:spPr>
        <a:xfrm>
          <a:off x="4649682" y="2938341"/>
          <a:ext cx="1879342" cy="117458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33020" rIns="49530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Additional Data from Paper Files</a:t>
          </a:r>
          <a:endParaRPr lang="en-US" sz="2600" kern="1200" dirty="0"/>
        </a:p>
      </dsp:txBody>
      <dsp:txXfrm>
        <a:off x="4684085" y="2972744"/>
        <a:ext cx="1810536" cy="1105782"/>
      </dsp:txXfrm>
    </dsp:sp>
  </dsp:spTree>
</dsp:drawing>
</file>

<file path=ppt/diagrams/drawing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AFD03BF-6EA1-4A35-A0EF-5B5978B6220E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513D01C-0C2B-4A18-9CE5-B614717CD9D9}">
      <dsp:nvSpPr>
        <dsp:cNvPr id="0" name=""/>
        <dsp:cNvSpPr/>
      </dsp:nvSpPr>
      <dsp:spPr>
        <a:xfrm>
          <a:off x="263381" y="1234440"/>
          <a:ext cx="233172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Observe Provider Intake</a:t>
          </a:r>
          <a:endParaRPr lang="en-US" sz="2000" kern="1200" dirty="0"/>
        </a:p>
      </dsp:txBody>
      <dsp:txXfrm>
        <a:off x="343728" y="1314787"/>
        <a:ext cx="2171026" cy="1485226"/>
      </dsp:txXfrm>
    </dsp:sp>
    <dsp:sp modelId="{F0813B93-27F5-43FE-9C02-509BEB035826}">
      <dsp:nvSpPr>
        <dsp:cNvPr id="0" name=""/>
        <dsp:cNvSpPr/>
      </dsp:nvSpPr>
      <dsp:spPr>
        <a:xfrm>
          <a:off x="2720340" y="1234440"/>
          <a:ext cx="233172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Direct Observation of Service Delivery</a:t>
          </a:r>
          <a:endParaRPr lang="en-US" sz="20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Audit</a:t>
          </a:r>
          <a:endParaRPr lang="en-US" sz="16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Installation</a:t>
          </a:r>
          <a:endParaRPr lang="en-US" sz="16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Quality Control</a:t>
          </a:r>
          <a:endParaRPr lang="en-US" sz="1600" kern="1200" dirty="0"/>
        </a:p>
      </dsp:txBody>
      <dsp:txXfrm>
        <a:off x="2800687" y="1314787"/>
        <a:ext cx="2171026" cy="1485226"/>
      </dsp:txXfrm>
    </dsp:sp>
    <dsp:sp modelId="{167038A5-18C2-4ECD-BAB6-40D2B4E574E5}">
      <dsp:nvSpPr>
        <dsp:cNvPr id="0" name=""/>
        <dsp:cNvSpPr/>
      </dsp:nvSpPr>
      <dsp:spPr>
        <a:xfrm>
          <a:off x="5177298" y="1234440"/>
          <a:ext cx="233172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Inspection of Completed Jobs</a:t>
          </a:r>
          <a:endParaRPr lang="en-US" sz="2000" kern="1200" dirty="0"/>
        </a:p>
      </dsp:txBody>
      <dsp:txXfrm>
        <a:off x="5257645" y="1314787"/>
        <a:ext cx="2171026" cy="1485226"/>
      </dsp:txXfrm>
    </dsp:sp>
  </dsp:spTree>
</dsp:drawing>
</file>

<file path=ppt/diagrams/drawing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E7BA54-5BCE-4EA6-BDB6-0117518485D7}">
      <dsp:nvSpPr>
        <dsp:cNvPr id="0" name=""/>
        <dsp:cNvSpPr/>
      </dsp:nvSpPr>
      <dsp:spPr>
        <a:xfrm>
          <a:off x="0" y="169302"/>
          <a:ext cx="7772400" cy="1131957"/>
        </a:xfrm>
        <a:prstGeom prst="rightArrow">
          <a:avLst>
            <a:gd name="adj1" fmla="val 50000"/>
            <a:gd name="adj2" fmla="val 5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254000" bIns="179698" numCol="1" spcCol="1270" anchor="ctr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Program Procedures</a:t>
          </a:r>
          <a:endParaRPr lang="en-US" sz="2200" kern="1200" dirty="0"/>
        </a:p>
      </dsp:txBody>
      <dsp:txXfrm>
        <a:off x="0" y="452291"/>
        <a:ext cx="7489411" cy="565979"/>
      </dsp:txXfrm>
    </dsp:sp>
    <dsp:sp modelId="{9DF35021-D8F7-4D6F-BA79-ACFFE7F84AEF}">
      <dsp:nvSpPr>
        <dsp:cNvPr id="0" name=""/>
        <dsp:cNvSpPr/>
      </dsp:nvSpPr>
      <dsp:spPr>
        <a:xfrm>
          <a:off x="0" y="1042204"/>
          <a:ext cx="2393899" cy="218056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t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Implementation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Usability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Use of equipment</a:t>
          </a:r>
          <a:endParaRPr lang="en-US" sz="2100" kern="1200" dirty="0"/>
        </a:p>
      </dsp:txBody>
      <dsp:txXfrm>
        <a:off x="0" y="1042204"/>
        <a:ext cx="2393899" cy="2180567"/>
      </dsp:txXfrm>
    </dsp:sp>
    <dsp:sp modelId="{C3C24167-17BB-451D-AC24-1B88F4AA7BE5}">
      <dsp:nvSpPr>
        <dsp:cNvPr id="0" name=""/>
        <dsp:cNvSpPr/>
      </dsp:nvSpPr>
      <dsp:spPr>
        <a:xfrm>
          <a:off x="2393899" y="546621"/>
          <a:ext cx="5378500" cy="1131957"/>
        </a:xfrm>
        <a:prstGeom prst="rightArrow">
          <a:avLst>
            <a:gd name="adj1" fmla="val 50000"/>
            <a:gd name="adj2" fmla="val 5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254000" bIns="179698" numCol="1" spcCol="1270" anchor="ctr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Provider Skills</a:t>
          </a:r>
          <a:endParaRPr lang="en-US" sz="2200" kern="1200" dirty="0"/>
        </a:p>
      </dsp:txBody>
      <dsp:txXfrm>
        <a:off x="2393899" y="829610"/>
        <a:ext cx="5095511" cy="565979"/>
      </dsp:txXfrm>
    </dsp:sp>
    <dsp:sp modelId="{0F0D74F6-54AC-4874-8BFF-8A6A440A6556}">
      <dsp:nvSpPr>
        <dsp:cNvPr id="0" name=""/>
        <dsp:cNvSpPr/>
      </dsp:nvSpPr>
      <dsp:spPr>
        <a:xfrm>
          <a:off x="2393899" y="1419524"/>
          <a:ext cx="2393899" cy="2180567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t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Communication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Adaptability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Client Education</a:t>
          </a:r>
          <a:endParaRPr lang="en-US" sz="2100" kern="1200" dirty="0"/>
        </a:p>
      </dsp:txBody>
      <dsp:txXfrm>
        <a:off x="2393899" y="1419524"/>
        <a:ext cx="2393899" cy="2180567"/>
      </dsp:txXfrm>
    </dsp:sp>
    <dsp:sp modelId="{8C61F09D-5E33-436D-AC27-FA97D4519EF6}">
      <dsp:nvSpPr>
        <dsp:cNvPr id="0" name=""/>
        <dsp:cNvSpPr/>
      </dsp:nvSpPr>
      <dsp:spPr>
        <a:xfrm>
          <a:off x="4787798" y="923940"/>
          <a:ext cx="2984601" cy="1131957"/>
        </a:xfrm>
        <a:prstGeom prst="rightArrow">
          <a:avLst>
            <a:gd name="adj1" fmla="val 50000"/>
            <a:gd name="adj2" fmla="val 5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254000" bIns="179698" numCol="1" spcCol="1270" anchor="ctr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Impact Potential</a:t>
          </a:r>
          <a:endParaRPr lang="en-US" sz="2200" kern="1200" dirty="0"/>
        </a:p>
      </dsp:txBody>
      <dsp:txXfrm>
        <a:off x="4787798" y="1206929"/>
        <a:ext cx="2701612" cy="565979"/>
      </dsp:txXfrm>
    </dsp:sp>
    <dsp:sp modelId="{59BFC72D-4A65-4108-B9FF-3A0C02FB7EF6}">
      <dsp:nvSpPr>
        <dsp:cNvPr id="0" name=""/>
        <dsp:cNvSpPr/>
      </dsp:nvSpPr>
      <dsp:spPr>
        <a:xfrm>
          <a:off x="4787798" y="1796843"/>
          <a:ext cx="2393899" cy="2148654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t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Comprehensiveness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Diagnostics</a:t>
          </a:r>
          <a:endParaRPr lang="en-US" sz="2100" kern="1200" dirty="0"/>
        </a:p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Work Quality</a:t>
          </a:r>
          <a:endParaRPr lang="en-US" sz="2100" kern="1200" dirty="0"/>
        </a:p>
      </dsp:txBody>
      <dsp:txXfrm>
        <a:off x="4787798" y="1796843"/>
        <a:ext cx="2393899" cy="214865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87729A7-7605-45E2-8650-94808EDF8386}">
      <dsp:nvSpPr>
        <dsp:cNvPr id="0" name=""/>
        <dsp:cNvSpPr/>
      </dsp:nvSpPr>
      <dsp:spPr>
        <a:xfrm>
          <a:off x="0" y="31697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Goals</a:t>
          </a:r>
          <a:endParaRPr lang="en-US" sz="2100" kern="1200" dirty="0"/>
        </a:p>
      </dsp:txBody>
      <dsp:txXfrm>
        <a:off x="23988" y="55685"/>
        <a:ext cx="8430123" cy="443423"/>
      </dsp:txXfrm>
    </dsp:sp>
    <dsp:sp modelId="{09464266-2AF3-4D12-BC6F-481F281A52A1}">
      <dsp:nvSpPr>
        <dsp:cNvPr id="0" name=""/>
        <dsp:cNvSpPr/>
      </dsp:nvSpPr>
      <dsp:spPr>
        <a:xfrm>
          <a:off x="0" y="523097"/>
          <a:ext cx="8478099" cy="347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9180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600" kern="1200" dirty="0" smtClean="0"/>
            <a:t>Is the program meeting its goals?</a:t>
          </a:r>
          <a:endParaRPr lang="en-US" sz="1600" kern="1200" dirty="0"/>
        </a:p>
      </dsp:txBody>
      <dsp:txXfrm>
        <a:off x="0" y="523097"/>
        <a:ext cx="8478099" cy="347760"/>
      </dsp:txXfrm>
    </dsp:sp>
    <dsp:sp modelId="{DD4DF512-3EBE-4878-A061-6BE14FDAF015}">
      <dsp:nvSpPr>
        <dsp:cNvPr id="0" name=""/>
        <dsp:cNvSpPr/>
      </dsp:nvSpPr>
      <dsp:spPr>
        <a:xfrm>
          <a:off x="0" y="870857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Efficiency</a:t>
          </a:r>
          <a:endParaRPr lang="en-US" sz="2100" kern="1200" dirty="0"/>
        </a:p>
      </dsp:txBody>
      <dsp:txXfrm>
        <a:off x="23988" y="894845"/>
        <a:ext cx="8430123" cy="443423"/>
      </dsp:txXfrm>
    </dsp:sp>
    <dsp:sp modelId="{0C284825-C164-4EF6-9983-551AA7651D58}">
      <dsp:nvSpPr>
        <dsp:cNvPr id="0" name=""/>
        <dsp:cNvSpPr/>
      </dsp:nvSpPr>
      <dsp:spPr>
        <a:xfrm>
          <a:off x="0" y="1362256"/>
          <a:ext cx="8478099" cy="347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9180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600" kern="1200" dirty="0" smtClean="0"/>
            <a:t>Same impacts at a lower cost?</a:t>
          </a:r>
          <a:endParaRPr lang="en-US" sz="1600" kern="1200" dirty="0"/>
        </a:p>
      </dsp:txBody>
      <dsp:txXfrm>
        <a:off x="0" y="1362256"/>
        <a:ext cx="8478099" cy="347760"/>
      </dsp:txXfrm>
    </dsp:sp>
    <dsp:sp modelId="{F4D876B2-642B-4B5C-976F-5ABA544664D1}">
      <dsp:nvSpPr>
        <dsp:cNvPr id="0" name=""/>
        <dsp:cNvSpPr/>
      </dsp:nvSpPr>
      <dsp:spPr>
        <a:xfrm>
          <a:off x="0" y="1710016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Effectiveness</a:t>
          </a:r>
        </a:p>
      </dsp:txBody>
      <dsp:txXfrm>
        <a:off x="23988" y="1734004"/>
        <a:ext cx="8430123" cy="443423"/>
      </dsp:txXfrm>
    </dsp:sp>
    <dsp:sp modelId="{D8C6BD11-B68F-4F83-B70A-A817A7F12B9D}">
      <dsp:nvSpPr>
        <dsp:cNvPr id="0" name=""/>
        <dsp:cNvSpPr/>
      </dsp:nvSpPr>
      <dsp:spPr>
        <a:xfrm>
          <a:off x="0" y="2201416"/>
          <a:ext cx="8478099" cy="347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9180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600" kern="1200" dirty="0" smtClean="0"/>
            <a:t>Increased impacts?</a:t>
          </a:r>
        </a:p>
      </dsp:txBody>
      <dsp:txXfrm>
        <a:off x="0" y="2201416"/>
        <a:ext cx="8478099" cy="347760"/>
      </dsp:txXfrm>
    </dsp:sp>
    <dsp:sp modelId="{73DA2632-0526-425D-9730-A99FDDB53FF7}">
      <dsp:nvSpPr>
        <dsp:cNvPr id="0" name=""/>
        <dsp:cNvSpPr/>
      </dsp:nvSpPr>
      <dsp:spPr>
        <a:xfrm>
          <a:off x="0" y="2549176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Equity</a:t>
          </a:r>
        </a:p>
      </dsp:txBody>
      <dsp:txXfrm>
        <a:off x="23988" y="2573164"/>
        <a:ext cx="8430123" cy="443423"/>
      </dsp:txXfrm>
    </dsp:sp>
    <dsp:sp modelId="{74A51422-E466-4C90-9121-4E09CEEF9FD9}">
      <dsp:nvSpPr>
        <dsp:cNvPr id="0" name=""/>
        <dsp:cNvSpPr/>
      </dsp:nvSpPr>
      <dsp:spPr>
        <a:xfrm>
          <a:off x="0" y="3040576"/>
          <a:ext cx="8478099" cy="347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9180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600" kern="1200" dirty="0" smtClean="0"/>
            <a:t>Geographic, renters/owners</a:t>
          </a:r>
        </a:p>
      </dsp:txBody>
      <dsp:txXfrm>
        <a:off x="0" y="3040576"/>
        <a:ext cx="8478099" cy="347760"/>
      </dsp:txXfrm>
    </dsp:sp>
    <dsp:sp modelId="{43FBD192-23FB-4047-A7CA-2C4308AA0B1B}">
      <dsp:nvSpPr>
        <dsp:cNvPr id="0" name=""/>
        <dsp:cNvSpPr/>
      </dsp:nvSpPr>
      <dsp:spPr>
        <a:xfrm>
          <a:off x="0" y="3388336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Targeting</a:t>
          </a:r>
        </a:p>
      </dsp:txBody>
      <dsp:txXfrm>
        <a:off x="23988" y="3412324"/>
        <a:ext cx="8430123" cy="443423"/>
      </dsp:txXfrm>
    </dsp:sp>
    <dsp:sp modelId="{1BC10283-CD31-460C-A132-722F0A815E7E}">
      <dsp:nvSpPr>
        <dsp:cNvPr id="0" name=""/>
        <dsp:cNvSpPr/>
      </dsp:nvSpPr>
      <dsp:spPr>
        <a:xfrm>
          <a:off x="0" y="3879736"/>
          <a:ext cx="8478099" cy="347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9180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600" kern="1200" dirty="0" smtClean="0"/>
            <a:t>High users, vulnerable groups, other</a:t>
          </a:r>
        </a:p>
      </dsp:txBody>
      <dsp:txXfrm>
        <a:off x="0" y="3879736"/>
        <a:ext cx="8478099" cy="347760"/>
      </dsp:txXfrm>
    </dsp:sp>
    <dsp:sp modelId="{E2C14BF4-748A-4C46-A7CD-3420E58D1884}">
      <dsp:nvSpPr>
        <dsp:cNvPr id="0" name=""/>
        <dsp:cNvSpPr/>
      </dsp:nvSpPr>
      <dsp:spPr>
        <a:xfrm>
          <a:off x="0" y="4227496"/>
          <a:ext cx="8478099" cy="4913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Client Satisfaction</a:t>
          </a:r>
        </a:p>
      </dsp:txBody>
      <dsp:txXfrm>
        <a:off x="23988" y="4251484"/>
        <a:ext cx="8430123" cy="443423"/>
      </dsp:txXfrm>
    </dsp:sp>
  </dsp:spTree>
</dsp:drawing>
</file>

<file path=ppt/diagrams/drawing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E93A5F8-236E-4EE5-8463-849638BDC863}">
      <dsp:nvSpPr>
        <dsp:cNvPr id="0" name=""/>
        <dsp:cNvSpPr/>
      </dsp:nvSpPr>
      <dsp:spPr>
        <a:xfrm>
          <a:off x="562815" y="66"/>
          <a:ext cx="3165127" cy="189907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Sample Stratification</a:t>
          </a:r>
          <a:endParaRPr lang="en-US" sz="22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Provider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Home Type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Geographic Region</a:t>
          </a:r>
          <a:endParaRPr lang="en-US" sz="1700" kern="1200" dirty="0"/>
        </a:p>
      </dsp:txBody>
      <dsp:txXfrm>
        <a:off x="562815" y="66"/>
        <a:ext cx="3165127" cy="1899076"/>
      </dsp:txXfrm>
    </dsp:sp>
    <dsp:sp modelId="{5B5FBB69-8D80-4064-881E-3A456BFB47CA}">
      <dsp:nvSpPr>
        <dsp:cNvPr id="0" name=""/>
        <dsp:cNvSpPr/>
      </dsp:nvSpPr>
      <dsp:spPr>
        <a:xfrm>
          <a:off x="4044456" y="66"/>
          <a:ext cx="3165127" cy="189907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Sample Size</a:t>
          </a:r>
          <a:endParaRPr lang="en-US" sz="22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Qualitative Assessment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Quantitative Assessment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Subgroup Analysis</a:t>
          </a:r>
          <a:endParaRPr lang="en-US" sz="1700" kern="1200" dirty="0"/>
        </a:p>
      </dsp:txBody>
      <dsp:txXfrm>
        <a:off x="4044456" y="66"/>
        <a:ext cx="3165127" cy="1899076"/>
      </dsp:txXfrm>
    </dsp:sp>
    <dsp:sp modelId="{EF754516-5A9A-4A63-A7F0-90F3926B33AA}">
      <dsp:nvSpPr>
        <dsp:cNvPr id="0" name=""/>
        <dsp:cNvSpPr/>
      </dsp:nvSpPr>
      <dsp:spPr>
        <a:xfrm>
          <a:off x="562815" y="2215656"/>
          <a:ext cx="3165127" cy="189907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Observations and Inspections</a:t>
          </a:r>
          <a:endParaRPr lang="en-US" sz="22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Audit Observation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Installation Observation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QC Inspection Observation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Post Completion Inspection</a:t>
          </a:r>
          <a:endParaRPr lang="en-US" sz="1700" kern="1200" dirty="0"/>
        </a:p>
      </dsp:txBody>
      <dsp:txXfrm>
        <a:off x="562815" y="2215656"/>
        <a:ext cx="3165127" cy="1899076"/>
      </dsp:txXfrm>
    </dsp:sp>
    <dsp:sp modelId="{A981621A-3691-40CE-B3F8-5089866CC70C}">
      <dsp:nvSpPr>
        <dsp:cNvPr id="0" name=""/>
        <dsp:cNvSpPr/>
      </dsp:nvSpPr>
      <dsp:spPr>
        <a:xfrm>
          <a:off x="4044456" y="2215656"/>
          <a:ext cx="3165127" cy="189907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lvl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Form Review</a:t>
          </a:r>
          <a:endParaRPr lang="en-US" sz="22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Documentation of Issues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Measurements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Testing Results</a:t>
          </a:r>
          <a:endParaRPr lang="en-US" sz="1700" kern="1200" dirty="0"/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700" kern="1200" dirty="0" smtClean="0"/>
            <a:t>Work Order Clarity and Comprehensiveness </a:t>
          </a:r>
          <a:endParaRPr lang="en-US" sz="1700" kern="1200" dirty="0"/>
        </a:p>
      </dsp:txBody>
      <dsp:txXfrm>
        <a:off x="4044456" y="2215656"/>
        <a:ext cx="3165127" cy="1899076"/>
      </dsp:txXfrm>
    </dsp:sp>
  </dsp:spTree>
</dsp:drawing>
</file>

<file path=ppt/diagrams/drawing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905764B-EB14-4FFE-980D-CDF710C66583}">
      <dsp:nvSpPr>
        <dsp:cNvPr id="0" name=""/>
        <dsp:cNvSpPr/>
      </dsp:nvSpPr>
      <dsp:spPr>
        <a:xfrm>
          <a:off x="2594" y="188747"/>
          <a:ext cx="2529222" cy="89667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05664" rIns="184912" bIns="105664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Manual</a:t>
          </a:r>
          <a:endParaRPr lang="en-US" sz="2600" kern="1200" dirty="0"/>
        </a:p>
      </dsp:txBody>
      <dsp:txXfrm>
        <a:off x="2594" y="188747"/>
        <a:ext cx="2529222" cy="896674"/>
      </dsp:txXfrm>
    </dsp:sp>
    <dsp:sp modelId="{11E64F4C-1B3D-4F9C-81A0-FE54AB2E1105}">
      <dsp:nvSpPr>
        <dsp:cNvPr id="0" name=""/>
        <dsp:cNvSpPr/>
      </dsp:nvSpPr>
      <dsp:spPr>
        <a:xfrm>
          <a:off x="2594" y="1085421"/>
          <a:ext cx="2529222" cy="356850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684" tIns="138684" rIns="184912" bIns="208026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Define specific methods for implementing weatherization procedures</a:t>
          </a:r>
          <a:endParaRPr lang="en-US" sz="2600" kern="1200" dirty="0"/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Program parameters</a:t>
          </a:r>
          <a:endParaRPr lang="en-US" sz="2600" kern="1200" dirty="0"/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Best practices</a:t>
          </a:r>
          <a:endParaRPr lang="en-US" sz="2600" kern="1200" dirty="0"/>
        </a:p>
      </dsp:txBody>
      <dsp:txXfrm>
        <a:off x="2594" y="1085421"/>
        <a:ext cx="2529222" cy="3568500"/>
      </dsp:txXfrm>
    </dsp:sp>
    <dsp:sp modelId="{23DD3E14-0A84-46F1-9DA1-50639077B549}">
      <dsp:nvSpPr>
        <dsp:cNvPr id="0" name=""/>
        <dsp:cNvSpPr/>
      </dsp:nvSpPr>
      <dsp:spPr>
        <a:xfrm>
          <a:off x="2885907" y="188747"/>
          <a:ext cx="2529222" cy="89667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05664" rIns="184912" bIns="105664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Spending Guidelines</a:t>
          </a:r>
          <a:endParaRPr lang="en-US" sz="2600" kern="1200" dirty="0"/>
        </a:p>
      </dsp:txBody>
      <dsp:txXfrm>
        <a:off x="2885907" y="188747"/>
        <a:ext cx="2529222" cy="896674"/>
      </dsp:txXfrm>
    </dsp:sp>
    <dsp:sp modelId="{69564273-B232-419C-B67E-59A99F46F546}">
      <dsp:nvSpPr>
        <dsp:cNvPr id="0" name=""/>
        <dsp:cNvSpPr/>
      </dsp:nvSpPr>
      <dsp:spPr>
        <a:xfrm>
          <a:off x="2885907" y="1085421"/>
          <a:ext cx="2529222" cy="356850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684" tIns="138684" rIns="184912" bIns="208026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Directly relate to saving opportunities</a:t>
          </a:r>
          <a:endParaRPr lang="en-US" sz="2600" kern="1200" dirty="0"/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Flexibility for variability and special situations</a:t>
          </a:r>
          <a:endParaRPr lang="en-US" sz="2600" kern="1200" dirty="0"/>
        </a:p>
      </dsp:txBody>
      <dsp:txXfrm>
        <a:off x="2885907" y="1085421"/>
        <a:ext cx="2529222" cy="3568500"/>
      </dsp:txXfrm>
    </dsp:sp>
    <dsp:sp modelId="{13126A37-65FF-46D7-87DE-596ED0F3B51B}">
      <dsp:nvSpPr>
        <dsp:cNvPr id="0" name=""/>
        <dsp:cNvSpPr/>
      </dsp:nvSpPr>
      <dsp:spPr>
        <a:xfrm>
          <a:off x="5769220" y="188747"/>
          <a:ext cx="2529222" cy="89667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05664" rIns="184912" bIns="105664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Work Orders</a:t>
          </a:r>
          <a:endParaRPr lang="en-US" sz="2600" kern="1200" dirty="0"/>
        </a:p>
      </dsp:txBody>
      <dsp:txXfrm>
        <a:off x="5769220" y="188747"/>
        <a:ext cx="2529222" cy="896674"/>
      </dsp:txXfrm>
    </dsp:sp>
    <dsp:sp modelId="{2F36BF3A-187A-4ADE-8F67-3B7554EC9FD3}">
      <dsp:nvSpPr>
        <dsp:cNvPr id="0" name=""/>
        <dsp:cNvSpPr/>
      </dsp:nvSpPr>
      <dsp:spPr>
        <a:xfrm>
          <a:off x="5769220" y="1085421"/>
          <a:ext cx="2529222" cy="356850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684" tIns="138684" rIns="184912" bIns="208026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Clear and specific</a:t>
          </a:r>
          <a:endParaRPr lang="en-US" sz="2600" kern="1200" dirty="0"/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600" kern="1200" dirty="0" smtClean="0"/>
            <a:t>Improve documentation and transfer of information</a:t>
          </a:r>
          <a:endParaRPr lang="en-US" sz="2600" kern="1200" dirty="0"/>
        </a:p>
      </dsp:txBody>
      <dsp:txXfrm>
        <a:off x="5769220" y="1085421"/>
        <a:ext cx="2529222" cy="3568500"/>
      </dsp:txXfrm>
    </dsp:sp>
  </dsp:spTree>
</dsp:drawing>
</file>

<file path=ppt/diagrams/drawing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08AD0EA-47E7-4998-94C3-67F0F4F29E00}">
      <dsp:nvSpPr>
        <dsp:cNvPr id="0" name=""/>
        <dsp:cNvSpPr/>
      </dsp:nvSpPr>
      <dsp:spPr>
        <a:xfrm>
          <a:off x="2604" y="93681"/>
          <a:ext cx="2538975" cy="76490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6464" tIns="89408" rIns="156464" bIns="89408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Training</a:t>
          </a:r>
          <a:endParaRPr lang="en-US" sz="2200" kern="1200" dirty="0"/>
        </a:p>
      </dsp:txBody>
      <dsp:txXfrm>
        <a:off x="2604" y="93681"/>
        <a:ext cx="2538975" cy="764909"/>
      </dsp:txXfrm>
    </dsp:sp>
    <dsp:sp modelId="{C17D260A-0A81-4ACE-A2BB-17D5699E4280}">
      <dsp:nvSpPr>
        <dsp:cNvPr id="0" name=""/>
        <dsp:cNvSpPr/>
      </dsp:nvSpPr>
      <dsp:spPr>
        <a:xfrm>
          <a:off x="2604" y="858590"/>
          <a:ext cx="2538975" cy="380457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7348" tIns="117348" rIns="156464" bIns="176022" numCol="1" spcCol="1270" anchor="t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Building science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Use of testing results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Duct testing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Writing work orders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Customer education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Addressing high baseload use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en-US" sz="2200" kern="1200" dirty="0"/>
        </a:p>
      </dsp:txBody>
      <dsp:txXfrm>
        <a:off x="2604" y="858590"/>
        <a:ext cx="2538975" cy="3804570"/>
      </dsp:txXfrm>
    </dsp:sp>
    <dsp:sp modelId="{9A09448E-272B-4CBF-BEF7-BE79F9DD6036}">
      <dsp:nvSpPr>
        <dsp:cNvPr id="0" name=""/>
        <dsp:cNvSpPr/>
      </dsp:nvSpPr>
      <dsp:spPr>
        <a:xfrm>
          <a:off x="2897036" y="93681"/>
          <a:ext cx="2538975" cy="76490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6464" tIns="89408" rIns="156464" bIns="89408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Quality Control</a:t>
          </a:r>
          <a:endParaRPr lang="en-US" sz="2200" kern="1200" dirty="0"/>
        </a:p>
      </dsp:txBody>
      <dsp:txXfrm>
        <a:off x="2897036" y="93681"/>
        <a:ext cx="2538975" cy="764909"/>
      </dsp:txXfrm>
    </dsp:sp>
    <dsp:sp modelId="{20422C58-DCDF-4604-BC27-900572DAC05E}">
      <dsp:nvSpPr>
        <dsp:cNvPr id="0" name=""/>
        <dsp:cNvSpPr/>
      </dsp:nvSpPr>
      <dsp:spPr>
        <a:xfrm>
          <a:off x="2897036" y="858590"/>
          <a:ext cx="2538975" cy="380457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7348" tIns="117348" rIns="156464" bIns="176022" numCol="1" spcCol="1270" anchor="t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Directly observe service delivery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Review completed jobs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Ensure best practices are followed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Require crews to return to fix</a:t>
          </a:r>
          <a:endParaRPr lang="en-US" sz="2200" kern="1200" dirty="0"/>
        </a:p>
      </dsp:txBody>
      <dsp:txXfrm>
        <a:off x="2897036" y="858590"/>
        <a:ext cx="2538975" cy="3804570"/>
      </dsp:txXfrm>
    </dsp:sp>
    <dsp:sp modelId="{BFA09131-9BDF-4B93-A174-0E34003C8432}">
      <dsp:nvSpPr>
        <dsp:cNvPr id="0" name=""/>
        <dsp:cNvSpPr/>
      </dsp:nvSpPr>
      <dsp:spPr>
        <a:xfrm>
          <a:off x="5791468" y="93681"/>
          <a:ext cx="2538975" cy="76490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6464" tIns="89408" rIns="156464" bIns="89408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smtClean="0"/>
            <a:t>Performance Measurement</a:t>
          </a:r>
          <a:endParaRPr lang="en-US" sz="2200" kern="1200" dirty="0"/>
        </a:p>
      </dsp:txBody>
      <dsp:txXfrm>
        <a:off x="5791468" y="93681"/>
        <a:ext cx="2538975" cy="764909"/>
      </dsp:txXfrm>
    </dsp:sp>
    <dsp:sp modelId="{27B73528-7992-43AB-910E-2D19035F5220}">
      <dsp:nvSpPr>
        <dsp:cNvPr id="0" name=""/>
        <dsp:cNvSpPr/>
      </dsp:nvSpPr>
      <dsp:spPr>
        <a:xfrm>
          <a:off x="5791468" y="858590"/>
          <a:ext cx="2538975" cy="380457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7348" tIns="117348" rIns="156464" bIns="176022" numCol="1" spcCol="1270" anchor="t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Define targets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Review performance over time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Refine process</a:t>
          </a:r>
          <a:endParaRPr lang="en-US" sz="2200" kern="1200" dirty="0"/>
        </a:p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smtClean="0"/>
            <a:t>Measure again</a:t>
          </a:r>
          <a:endParaRPr lang="en-US" sz="2200" kern="1200" dirty="0"/>
        </a:p>
      </dsp:txBody>
      <dsp:txXfrm>
        <a:off x="5791468" y="858590"/>
        <a:ext cx="2538975" cy="3804570"/>
      </dsp:txXfrm>
    </dsp:sp>
  </dsp:spTree>
</dsp:drawing>
</file>

<file path=ppt/diagrams/drawing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4A34D58-46CF-4E58-9F8A-358543034E7A}">
      <dsp:nvSpPr>
        <dsp:cNvPr id="0" name=""/>
        <dsp:cNvSpPr/>
      </dsp:nvSpPr>
      <dsp:spPr>
        <a:xfrm>
          <a:off x="248164" y="856"/>
          <a:ext cx="2326406" cy="93056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15240" rIns="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Staff</a:t>
          </a:r>
          <a:endParaRPr lang="en-US" sz="2400" kern="1200" dirty="0"/>
        </a:p>
      </dsp:txBody>
      <dsp:txXfrm>
        <a:off x="713445" y="856"/>
        <a:ext cx="1395844" cy="930562"/>
      </dsp:txXfrm>
    </dsp:sp>
    <dsp:sp modelId="{9219570D-D3D2-495F-8A9F-058FCE95393F}">
      <dsp:nvSpPr>
        <dsp:cNvPr id="0" name=""/>
        <dsp:cNvSpPr/>
      </dsp:nvSpPr>
      <dsp:spPr>
        <a:xfrm>
          <a:off x="2272138" y="79954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Requirements</a:t>
          </a:r>
          <a:endParaRPr lang="en-US" sz="1600" kern="1200" dirty="0"/>
        </a:p>
      </dsp:txBody>
      <dsp:txXfrm>
        <a:off x="2658322" y="79954"/>
        <a:ext cx="1158550" cy="772367"/>
      </dsp:txXfrm>
    </dsp:sp>
    <dsp:sp modelId="{798DEB40-4609-4CFE-BCEC-DFFC55D6188C}">
      <dsp:nvSpPr>
        <dsp:cNvPr id="0" name=""/>
        <dsp:cNvSpPr/>
      </dsp:nvSpPr>
      <dsp:spPr>
        <a:xfrm>
          <a:off x="3932728" y="79954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Training</a:t>
          </a:r>
          <a:endParaRPr lang="en-US" sz="1600" kern="1200" dirty="0"/>
        </a:p>
      </dsp:txBody>
      <dsp:txXfrm>
        <a:off x="4318912" y="79954"/>
        <a:ext cx="1158550" cy="772367"/>
      </dsp:txXfrm>
    </dsp:sp>
    <dsp:sp modelId="{D1971E42-3D99-4C1E-BFE0-DA7784B6B7B7}">
      <dsp:nvSpPr>
        <dsp:cNvPr id="0" name=""/>
        <dsp:cNvSpPr/>
      </dsp:nvSpPr>
      <dsp:spPr>
        <a:xfrm>
          <a:off x="5593317" y="79954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Needs</a:t>
          </a:r>
          <a:endParaRPr lang="en-US" sz="1600" kern="1200" dirty="0"/>
        </a:p>
      </dsp:txBody>
      <dsp:txXfrm>
        <a:off x="5979501" y="79954"/>
        <a:ext cx="1158550" cy="772367"/>
      </dsp:txXfrm>
    </dsp:sp>
    <dsp:sp modelId="{A627F864-9034-4F58-9B61-4AF3EEC1061E}">
      <dsp:nvSpPr>
        <dsp:cNvPr id="0" name=""/>
        <dsp:cNvSpPr/>
      </dsp:nvSpPr>
      <dsp:spPr>
        <a:xfrm>
          <a:off x="248164" y="1061697"/>
          <a:ext cx="2326406" cy="93056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15240" rIns="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Procedures</a:t>
          </a:r>
          <a:endParaRPr lang="en-US" sz="2400" kern="1200" dirty="0"/>
        </a:p>
      </dsp:txBody>
      <dsp:txXfrm>
        <a:off x="713445" y="1061697"/>
        <a:ext cx="1395844" cy="930562"/>
      </dsp:txXfrm>
    </dsp:sp>
    <dsp:sp modelId="{94BF6682-FA67-4708-839D-E571A2753C0A}">
      <dsp:nvSpPr>
        <dsp:cNvPr id="0" name=""/>
        <dsp:cNvSpPr/>
      </dsp:nvSpPr>
      <dsp:spPr>
        <a:xfrm>
          <a:off x="2272138" y="1140795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Measure Selection</a:t>
          </a:r>
          <a:endParaRPr lang="en-US" sz="1600" kern="1200" dirty="0"/>
        </a:p>
      </dsp:txBody>
      <dsp:txXfrm>
        <a:off x="2658322" y="1140795"/>
        <a:ext cx="1158550" cy="772367"/>
      </dsp:txXfrm>
    </dsp:sp>
    <dsp:sp modelId="{3BAD0AA8-CA20-45ED-8F52-5A7AD3427953}">
      <dsp:nvSpPr>
        <dsp:cNvPr id="0" name=""/>
        <dsp:cNvSpPr/>
      </dsp:nvSpPr>
      <dsp:spPr>
        <a:xfrm>
          <a:off x="3932728" y="1140795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Service Delivery</a:t>
          </a:r>
          <a:endParaRPr lang="en-US" sz="1600" kern="1200" dirty="0"/>
        </a:p>
      </dsp:txBody>
      <dsp:txXfrm>
        <a:off x="4318912" y="1140795"/>
        <a:ext cx="1158550" cy="772367"/>
      </dsp:txXfrm>
    </dsp:sp>
    <dsp:sp modelId="{E242A955-893F-4168-8490-927C3F95450C}">
      <dsp:nvSpPr>
        <dsp:cNvPr id="0" name=""/>
        <dsp:cNvSpPr/>
      </dsp:nvSpPr>
      <dsp:spPr>
        <a:xfrm>
          <a:off x="5593317" y="1140795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Quality Control</a:t>
          </a:r>
        </a:p>
      </dsp:txBody>
      <dsp:txXfrm>
        <a:off x="5979501" y="1140795"/>
        <a:ext cx="1158550" cy="772367"/>
      </dsp:txXfrm>
    </dsp:sp>
    <dsp:sp modelId="{9366BBB4-DEC5-4533-AE2E-2C9E5DFE1841}">
      <dsp:nvSpPr>
        <dsp:cNvPr id="0" name=""/>
        <dsp:cNvSpPr/>
      </dsp:nvSpPr>
      <dsp:spPr>
        <a:xfrm>
          <a:off x="248164" y="2122539"/>
          <a:ext cx="2326406" cy="93056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15240" rIns="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Data</a:t>
          </a:r>
          <a:endParaRPr lang="en-US" sz="2400" kern="1200" dirty="0"/>
        </a:p>
      </dsp:txBody>
      <dsp:txXfrm>
        <a:off x="713445" y="2122539"/>
        <a:ext cx="1395844" cy="930562"/>
      </dsp:txXfrm>
    </dsp:sp>
    <dsp:sp modelId="{CDC910E0-47F6-41D8-995B-E09F30AABA54}">
      <dsp:nvSpPr>
        <dsp:cNvPr id="0" name=""/>
        <dsp:cNvSpPr/>
      </dsp:nvSpPr>
      <dsp:spPr>
        <a:xfrm>
          <a:off x="2272138" y="2201637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Data Collection</a:t>
          </a:r>
          <a:endParaRPr lang="en-US" sz="1600" kern="1200" dirty="0"/>
        </a:p>
      </dsp:txBody>
      <dsp:txXfrm>
        <a:off x="2658322" y="2201637"/>
        <a:ext cx="1158550" cy="772367"/>
      </dsp:txXfrm>
    </dsp:sp>
    <dsp:sp modelId="{064ABD5B-C873-4525-8136-BD4ABDED1D11}">
      <dsp:nvSpPr>
        <dsp:cNvPr id="0" name=""/>
        <dsp:cNvSpPr/>
      </dsp:nvSpPr>
      <dsp:spPr>
        <a:xfrm>
          <a:off x="3932728" y="2201637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Reporting</a:t>
          </a:r>
          <a:endParaRPr lang="en-US" sz="1600" kern="1200" dirty="0"/>
        </a:p>
      </dsp:txBody>
      <dsp:txXfrm>
        <a:off x="4318912" y="2201637"/>
        <a:ext cx="1158550" cy="772367"/>
      </dsp:txXfrm>
    </dsp:sp>
    <dsp:sp modelId="{614109B1-1358-4E62-80DB-8ABDC0C68BFA}">
      <dsp:nvSpPr>
        <dsp:cNvPr id="0" name=""/>
        <dsp:cNvSpPr/>
      </dsp:nvSpPr>
      <dsp:spPr>
        <a:xfrm>
          <a:off x="5593317" y="2201637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Performance Measurement</a:t>
          </a:r>
          <a:endParaRPr lang="en-US" sz="1600" kern="1200" dirty="0"/>
        </a:p>
      </dsp:txBody>
      <dsp:txXfrm>
        <a:off x="5979501" y="2201637"/>
        <a:ext cx="1158550" cy="772367"/>
      </dsp:txXfrm>
    </dsp:sp>
    <dsp:sp modelId="{3DC32896-A2B3-492A-81B0-043F4F7FF619}">
      <dsp:nvSpPr>
        <dsp:cNvPr id="0" name=""/>
        <dsp:cNvSpPr/>
      </dsp:nvSpPr>
      <dsp:spPr>
        <a:xfrm>
          <a:off x="248164" y="3183380"/>
          <a:ext cx="2326406" cy="93056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15240" rIns="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Challenges</a:t>
          </a:r>
          <a:endParaRPr lang="en-US" sz="2400" kern="1200" dirty="0"/>
        </a:p>
      </dsp:txBody>
      <dsp:txXfrm>
        <a:off x="713445" y="3183380"/>
        <a:ext cx="1395844" cy="930562"/>
      </dsp:txXfrm>
    </dsp:sp>
    <dsp:sp modelId="{1DEAE8BB-01A3-402D-AC51-F0DC5DFC32CE}">
      <dsp:nvSpPr>
        <dsp:cNvPr id="0" name=""/>
        <dsp:cNvSpPr/>
      </dsp:nvSpPr>
      <dsp:spPr>
        <a:xfrm>
          <a:off x="2272138" y="3262478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Intake</a:t>
          </a:r>
          <a:endParaRPr lang="en-US" sz="1600" kern="1200" dirty="0"/>
        </a:p>
      </dsp:txBody>
      <dsp:txXfrm>
        <a:off x="2658322" y="3262478"/>
        <a:ext cx="1158550" cy="772367"/>
      </dsp:txXfrm>
    </dsp:sp>
    <dsp:sp modelId="{F2876F3E-BF43-46FE-8859-B140043FAAE9}">
      <dsp:nvSpPr>
        <dsp:cNvPr id="0" name=""/>
        <dsp:cNvSpPr/>
      </dsp:nvSpPr>
      <dsp:spPr>
        <a:xfrm>
          <a:off x="3932728" y="3262478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Delivery</a:t>
          </a:r>
          <a:endParaRPr lang="en-US" sz="1600" kern="1200" dirty="0"/>
        </a:p>
      </dsp:txBody>
      <dsp:txXfrm>
        <a:off x="4318912" y="3262478"/>
        <a:ext cx="1158550" cy="772367"/>
      </dsp:txXfrm>
    </dsp:sp>
    <dsp:sp modelId="{03E5DA16-9AC6-453D-B0AD-51E3D31ED10D}">
      <dsp:nvSpPr>
        <dsp:cNvPr id="0" name=""/>
        <dsp:cNvSpPr/>
      </dsp:nvSpPr>
      <dsp:spPr>
        <a:xfrm>
          <a:off x="5593317" y="3262478"/>
          <a:ext cx="1930917" cy="772367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320" tIns="10160" rIns="0" bIns="101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Procedures</a:t>
          </a:r>
          <a:endParaRPr lang="en-US" sz="1600" kern="1200" dirty="0"/>
        </a:p>
      </dsp:txBody>
      <dsp:txXfrm>
        <a:off x="5979501" y="3262478"/>
        <a:ext cx="1158550" cy="772367"/>
      </dsp:txXfrm>
    </dsp:sp>
  </dsp:spTree>
</dsp:drawing>
</file>

<file path=ppt/diagrams/drawing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190DFEF-B905-4448-8C29-083B0AE9EAEB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787A28-AA33-452B-BF0E-A0BA0899700F}">
      <dsp:nvSpPr>
        <dsp:cNvPr id="0" name=""/>
        <dsp:cNvSpPr/>
      </dsp:nvSpPr>
      <dsp:spPr>
        <a:xfrm>
          <a:off x="834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Document service delivery procedures</a:t>
          </a:r>
          <a:endParaRPr lang="en-US" sz="2400" kern="1200" dirty="0"/>
        </a:p>
      </dsp:txBody>
      <dsp:txXfrm>
        <a:off x="88696" y="1314787"/>
        <a:ext cx="2341047" cy="1485226"/>
      </dsp:txXfrm>
    </dsp:sp>
    <dsp:sp modelId="{FD803EC9-BC1E-48CB-92F4-D858B08CAA90}">
      <dsp:nvSpPr>
        <dsp:cNvPr id="0" name=""/>
        <dsp:cNvSpPr/>
      </dsp:nvSpPr>
      <dsp:spPr>
        <a:xfrm>
          <a:off x="263532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Identify barriers to effective and efficient service delivery</a:t>
          </a:r>
          <a:endParaRPr lang="en-US" sz="2400" kern="1200" dirty="0"/>
        </a:p>
      </dsp:txBody>
      <dsp:txXfrm>
        <a:off x="2715676" y="1314787"/>
        <a:ext cx="2341047" cy="1485226"/>
      </dsp:txXfrm>
    </dsp:sp>
    <dsp:sp modelId="{A813238E-6C30-4A7B-94ED-86A1452CBD95}">
      <dsp:nvSpPr>
        <dsp:cNvPr id="0" name=""/>
        <dsp:cNvSpPr/>
      </dsp:nvSpPr>
      <dsp:spPr>
        <a:xfrm>
          <a:off x="5262309" y="1234440"/>
          <a:ext cx="250174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Assess problems in administration and implementation</a:t>
          </a:r>
          <a:endParaRPr lang="en-US" sz="2400" kern="1200" dirty="0"/>
        </a:p>
      </dsp:txBody>
      <dsp:txXfrm>
        <a:off x="5342656" y="1314787"/>
        <a:ext cx="2341047" cy="1485226"/>
      </dsp:txXfrm>
    </dsp:sp>
  </dsp:spTree>
</dsp:drawing>
</file>

<file path=ppt/diagrams/drawing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167631-8D99-4CD2-B891-05D8574B17B9}">
      <dsp:nvSpPr>
        <dsp:cNvPr id="0" name=""/>
        <dsp:cNvSpPr/>
      </dsp:nvSpPr>
      <dsp:spPr>
        <a:xfrm>
          <a:off x="1873" y="0"/>
          <a:ext cx="1838734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dirty="0" smtClean="0"/>
            <a:t>Type</a:t>
          </a:r>
          <a:endParaRPr lang="en-US" sz="4000" kern="1200" dirty="0"/>
        </a:p>
      </dsp:txBody>
      <dsp:txXfrm>
        <a:off x="1873" y="0"/>
        <a:ext cx="1838734" cy="1234440"/>
      </dsp:txXfrm>
    </dsp:sp>
    <dsp:sp modelId="{4EDD08C4-1167-4503-B2E3-2D01A5F0CEA3}">
      <dsp:nvSpPr>
        <dsp:cNvPr id="0" name=""/>
        <dsp:cNvSpPr/>
      </dsp:nvSpPr>
      <dsp:spPr>
        <a:xfrm>
          <a:off x="185747" y="1235645"/>
          <a:ext cx="1470987" cy="12406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Survey</a:t>
          </a:r>
          <a:endParaRPr lang="en-US" sz="1700" kern="1200" dirty="0"/>
        </a:p>
      </dsp:txBody>
      <dsp:txXfrm>
        <a:off x="222085" y="1271983"/>
        <a:ext cx="1398311" cy="1167992"/>
      </dsp:txXfrm>
    </dsp:sp>
    <dsp:sp modelId="{15F4906A-B40D-4341-B9DB-B1815566D106}">
      <dsp:nvSpPr>
        <dsp:cNvPr id="0" name=""/>
        <dsp:cNvSpPr/>
      </dsp:nvSpPr>
      <dsp:spPr>
        <a:xfrm>
          <a:off x="185747" y="2667186"/>
          <a:ext cx="1470987" cy="12406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In-Depth Interviews</a:t>
          </a:r>
          <a:endParaRPr lang="en-US" sz="1700" kern="1200" dirty="0"/>
        </a:p>
      </dsp:txBody>
      <dsp:txXfrm>
        <a:off x="222085" y="2703524"/>
        <a:ext cx="1398311" cy="1167992"/>
      </dsp:txXfrm>
    </dsp:sp>
    <dsp:sp modelId="{9B57E435-A44E-4736-8466-7F5B0F34874E}">
      <dsp:nvSpPr>
        <dsp:cNvPr id="0" name=""/>
        <dsp:cNvSpPr/>
      </dsp:nvSpPr>
      <dsp:spPr>
        <a:xfrm>
          <a:off x="1978513" y="0"/>
          <a:ext cx="1838734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dirty="0" smtClean="0"/>
            <a:t>Mode</a:t>
          </a:r>
          <a:endParaRPr lang="en-US" sz="4000" kern="1200" dirty="0"/>
        </a:p>
      </dsp:txBody>
      <dsp:txXfrm>
        <a:off x="1978513" y="0"/>
        <a:ext cx="1838734" cy="1234440"/>
      </dsp:txXfrm>
    </dsp:sp>
    <dsp:sp modelId="{17860062-6445-4E0F-AF1F-5CD85818B49B}">
      <dsp:nvSpPr>
        <dsp:cNvPr id="0" name=""/>
        <dsp:cNvSpPr/>
      </dsp:nvSpPr>
      <dsp:spPr>
        <a:xfrm>
          <a:off x="2162386" y="1234540"/>
          <a:ext cx="1470987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Phone</a:t>
          </a:r>
          <a:endParaRPr lang="en-US" sz="1700" kern="1200" dirty="0"/>
        </a:p>
      </dsp:txBody>
      <dsp:txXfrm>
        <a:off x="2179943" y="1252097"/>
        <a:ext cx="1435873" cy="564324"/>
      </dsp:txXfrm>
    </dsp:sp>
    <dsp:sp modelId="{3B36A490-6460-463E-9F36-544DA91157ED}">
      <dsp:nvSpPr>
        <dsp:cNvPr id="0" name=""/>
        <dsp:cNvSpPr/>
      </dsp:nvSpPr>
      <dsp:spPr>
        <a:xfrm>
          <a:off x="2162386" y="1926200"/>
          <a:ext cx="1470987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Email</a:t>
          </a:r>
          <a:endParaRPr lang="en-US" sz="1700" kern="1200" dirty="0"/>
        </a:p>
      </dsp:txBody>
      <dsp:txXfrm>
        <a:off x="2179943" y="1943757"/>
        <a:ext cx="1435873" cy="564324"/>
      </dsp:txXfrm>
    </dsp:sp>
    <dsp:sp modelId="{D1F77C4B-6E06-4AF4-9996-41389F9B19CB}">
      <dsp:nvSpPr>
        <dsp:cNvPr id="0" name=""/>
        <dsp:cNvSpPr/>
      </dsp:nvSpPr>
      <dsp:spPr>
        <a:xfrm>
          <a:off x="2162386" y="2617860"/>
          <a:ext cx="1470987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Internet</a:t>
          </a:r>
          <a:endParaRPr lang="en-US" sz="1700" kern="1200" dirty="0"/>
        </a:p>
      </dsp:txBody>
      <dsp:txXfrm>
        <a:off x="2179943" y="2635417"/>
        <a:ext cx="1435873" cy="564324"/>
      </dsp:txXfrm>
    </dsp:sp>
    <dsp:sp modelId="{08B44923-E00A-47D5-930F-BDDB6E3CBD03}">
      <dsp:nvSpPr>
        <dsp:cNvPr id="0" name=""/>
        <dsp:cNvSpPr/>
      </dsp:nvSpPr>
      <dsp:spPr>
        <a:xfrm>
          <a:off x="2162386" y="3309520"/>
          <a:ext cx="1470987" cy="5994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Mail</a:t>
          </a:r>
          <a:endParaRPr lang="en-US" sz="1700" kern="1200" dirty="0"/>
        </a:p>
      </dsp:txBody>
      <dsp:txXfrm>
        <a:off x="2179943" y="3327077"/>
        <a:ext cx="1435873" cy="564324"/>
      </dsp:txXfrm>
    </dsp:sp>
    <dsp:sp modelId="{2E8374A9-DF48-46E0-A10E-BC931BB5DDFC}">
      <dsp:nvSpPr>
        <dsp:cNvPr id="0" name=""/>
        <dsp:cNvSpPr/>
      </dsp:nvSpPr>
      <dsp:spPr>
        <a:xfrm>
          <a:off x="3955152" y="0"/>
          <a:ext cx="1838734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dirty="0" smtClean="0"/>
            <a:t>Sample</a:t>
          </a:r>
          <a:endParaRPr lang="en-US" sz="4000" kern="1200" dirty="0"/>
        </a:p>
      </dsp:txBody>
      <dsp:txXfrm>
        <a:off x="3955152" y="0"/>
        <a:ext cx="1838734" cy="1234440"/>
      </dsp:txXfrm>
    </dsp:sp>
    <dsp:sp modelId="{EAEC21DA-B2A6-4EC4-810B-D9AC891E981E}">
      <dsp:nvSpPr>
        <dsp:cNvPr id="0" name=""/>
        <dsp:cNvSpPr/>
      </dsp:nvSpPr>
      <dsp:spPr>
        <a:xfrm>
          <a:off x="4139025" y="1234791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Census</a:t>
          </a:r>
          <a:endParaRPr lang="en-US" sz="1700" kern="1200" dirty="0"/>
        </a:p>
      </dsp:txBody>
      <dsp:txXfrm>
        <a:off x="4162702" y="1258468"/>
        <a:ext cx="1423633" cy="761039"/>
      </dsp:txXfrm>
    </dsp:sp>
    <dsp:sp modelId="{80C06F52-AB59-42CE-B80A-1FDB76C8D912}">
      <dsp:nvSpPr>
        <dsp:cNvPr id="0" name=""/>
        <dsp:cNvSpPr/>
      </dsp:nvSpPr>
      <dsp:spPr>
        <a:xfrm>
          <a:off x="4139025" y="2167553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Sample Size</a:t>
          </a:r>
          <a:endParaRPr lang="en-US" sz="1700" kern="1200" dirty="0"/>
        </a:p>
      </dsp:txBody>
      <dsp:txXfrm>
        <a:off x="4162702" y="2191230"/>
        <a:ext cx="1423633" cy="761039"/>
      </dsp:txXfrm>
    </dsp:sp>
    <dsp:sp modelId="{AF180635-6DB5-4FCD-A880-28D3CC6F9398}">
      <dsp:nvSpPr>
        <dsp:cNvPr id="0" name=""/>
        <dsp:cNvSpPr/>
      </dsp:nvSpPr>
      <dsp:spPr>
        <a:xfrm>
          <a:off x="4139025" y="3100314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Subcontractors</a:t>
          </a:r>
          <a:endParaRPr lang="en-US" sz="1700" kern="1200" dirty="0"/>
        </a:p>
      </dsp:txBody>
      <dsp:txXfrm>
        <a:off x="4162702" y="3123991"/>
        <a:ext cx="1423633" cy="761039"/>
      </dsp:txXfrm>
    </dsp:sp>
    <dsp:sp modelId="{680F8F77-599F-4A4A-8D6D-C343E94210D8}">
      <dsp:nvSpPr>
        <dsp:cNvPr id="0" name=""/>
        <dsp:cNvSpPr/>
      </dsp:nvSpPr>
      <dsp:spPr>
        <a:xfrm>
          <a:off x="5931791" y="0"/>
          <a:ext cx="1838734" cy="4114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dirty="0" smtClean="0"/>
            <a:t>Detail</a:t>
          </a:r>
          <a:endParaRPr lang="en-US" sz="4000" kern="1200" dirty="0"/>
        </a:p>
      </dsp:txBody>
      <dsp:txXfrm>
        <a:off x="5931791" y="0"/>
        <a:ext cx="1838734" cy="1234440"/>
      </dsp:txXfrm>
    </dsp:sp>
    <dsp:sp modelId="{1426CF91-83DF-4039-B536-68ECB9E868C5}">
      <dsp:nvSpPr>
        <dsp:cNvPr id="0" name=""/>
        <dsp:cNvSpPr/>
      </dsp:nvSpPr>
      <dsp:spPr>
        <a:xfrm>
          <a:off x="6115665" y="1234791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Staff Qualifications</a:t>
          </a:r>
          <a:endParaRPr lang="en-US" sz="1700" kern="1200" dirty="0"/>
        </a:p>
      </dsp:txBody>
      <dsp:txXfrm>
        <a:off x="6139342" y="1258468"/>
        <a:ext cx="1423633" cy="761039"/>
      </dsp:txXfrm>
    </dsp:sp>
    <dsp:sp modelId="{4630F753-8382-4046-AC8D-859A0411C9E2}">
      <dsp:nvSpPr>
        <dsp:cNvPr id="0" name=""/>
        <dsp:cNvSpPr/>
      </dsp:nvSpPr>
      <dsp:spPr>
        <a:xfrm>
          <a:off x="6115665" y="2167553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Staff Training</a:t>
          </a:r>
          <a:endParaRPr lang="en-US" sz="1700" kern="1200" dirty="0"/>
        </a:p>
      </dsp:txBody>
      <dsp:txXfrm>
        <a:off x="6139342" y="2191230"/>
        <a:ext cx="1423633" cy="761039"/>
      </dsp:txXfrm>
    </dsp:sp>
    <dsp:sp modelId="{03BCCF24-F70B-41A4-81DA-7BDBAA45D251}">
      <dsp:nvSpPr>
        <dsp:cNvPr id="0" name=""/>
        <dsp:cNvSpPr/>
      </dsp:nvSpPr>
      <dsp:spPr>
        <a:xfrm>
          <a:off x="6115665" y="3100314"/>
          <a:ext cx="1470987" cy="80839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3180" tIns="32385" rIns="43180" bIns="32385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smtClean="0"/>
            <a:t>Procedures</a:t>
          </a:r>
          <a:endParaRPr lang="en-US" sz="1700" kern="1200" dirty="0"/>
        </a:p>
      </dsp:txBody>
      <dsp:txXfrm>
        <a:off x="6139342" y="3123991"/>
        <a:ext cx="1423633" cy="761039"/>
      </dsp:txXfrm>
    </dsp:sp>
  </dsp:spTree>
</dsp:drawing>
</file>

<file path=ppt/diagrams/drawing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0DBC29D-E3D7-4C9C-9EF6-90D787BD1058}">
      <dsp:nvSpPr>
        <dsp:cNvPr id="0" name=""/>
        <dsp:cNvSpPr/>
      </dsp:nvSpPr>
      <dsp:spPr>
        <a:xfrm>
          <a:off x="1807559" y="1109444"/>
          <a:ext cx="5249481" cy="61758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C718F09-7F3B-46E4-8C54-F0568328012D}">
      <dsp:nvSpPr>
        <dsp:cNvPr id="0" name=""/>
        <dsp:cNvSpPr/>
      </dsp:nvSpPr>
      <dsp:spPr>
        <a:xfrm>
          <a:off x="1807559" y="1341384"/>
          <a:ext cx="385645" cy="38564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91DDD5B-FB7F-4521-9452-4B96767384E3}">
      <dsp:nvSpPr>
        <dsp:cNvPr id="0" name=""/>
        <dsp:cNvSpPr/>
      </dsp:nvSpPr>
      <dsp:spPr>
        <a:xfrm>
          <a:off x="1807559" y="0"/>
          <a:ext cx="5249481" cy="110944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0965" tIns="67310" rIns="100965" bIns="67310" numCol="1" spcCol="1270" anchor="ctr" anchorCtr="0">
          <a:noAutofit/>
        </a:bodyPr>
        <a:lstStyle/>
        <a:p>
          <a:pPr lvl="0" algn="l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5300" kern="1200" dirty="0" smtClean="0"/>
            <a:t>Recommendations</a:t>
          </a:r>
          <a:endParaRPr lang="en-US" sz="5300" kern="1200" dirty="0"/>
        </a:p>
      </dsp:txBody>
      <dsp:txXfrm>
        <a:off x="1807559" y="0"/>
        <a:ext cx="5249481" cy="1109444"/>
      </dsp:txXfrm>
    </dsp:sp>
    <dsp:sp modelId="{FDDD5CDD-15C4-4BB0-94D9-AE2440B27710}">
      <dsp:nvSpPr>
        <dsp:cNvPr id="0" name=""/>
        <dsp:cNvSpPr/>
      </dsp:nvSpPr>
      <dsp:spPr>
        <a:xfrm>
          <a:off x="1807559" y="2240313"/>
          <a:ext cx="385636" cy="38563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C353FB3-2B0F-4B4C-A522-1E3F588911DB}">
      <dsp:nvSpPr>
        <dsp:cNvPr id="0" name=""/>
        <dsp:cNvSpPr/>
      </dsp:nvSpPr>
      <dsp:spPr>
        <a:xfrm>
          <a:off x="2175022" y="1983671"/>
          <a:ext cx="4882017" cy="89891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2024" tIns="192024" rIns="192024" bIns="192024" numCol="1" spcCol="1270" anchor="ctr" anchorCtr="0">
          <a:noAutofit/>
        </a:bodyPr>
        <a:lstStyle/>
        <a:p>
          <a:pPr lvl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Program Procedures</a:t>
          </a:r>
          <a:endParaRPr lang="en-US" sz="2700" kern="1200" dirty="0"/>
        </a:p>
      </dsp:txBody>
      <dsp:txXfrm>
        <a:off x="2175022" y="1983671"/>
        <a:ext cx="4882017" cy="898919"/>
      </dsp:txXfrm>
    </dsp:sp>
    <dsp:sp modelId="{50FF3B28-6F46-459A-AB4A-CB53036D7C32}">
      <dsp:nvSpPr>
        <dsp:cNvPr id="0" name=""/>
        <dsp:cNvSpPr/>
      </dsp:nvSpPr>
      <dsp:spPr>
        <a:xfrm>
          <a:off x="1807559" y="3139232"/>
          <a:ext cx="385636" cy="38563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CBDF68F-CEEC-492C-947E-C0C4B321B7ED}">
      <dsp:nvSpPr>
        <dsp:cNvPr id="0" name=""/>
        <dsp:cNvSpPr/>
      </dsp:nvSpPr>
      <dsp:spPr>
        <a:xfrm>
          <a:off x="2175022" y="2882591"/>
          <a:ext cx="4882017" cy="89891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2024" tIns="192024" rIns="192024" bIns="192024" numCol="1" spcCol="1270" anchor="ctr" anchorCtr="0">
          <a:noAutofit/>
        </a:bodyPr>
        <a:lstStyle/>
        <a:p>
          <a:pPr lvl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Contractor Training and Support</a:t>
          </a:r>
          <a:endParaRPr lang="en-US" sz="2700" kern="1200" dirty="0"/>
        </a:p>
      </dsp:txBody>
      <dsp:txXfrm>
        <a:off x="2175022" y="2882591"/>
        <a:ext cx="4882017" cy="898919"/>
      </dsp:txXfrm>
    </dsp:sp>
    <dsp:sp modelId="{FA79C39B-38B0-497B-A8CE-2F636B586252}">
      <dsp:nvSpPr>
        <dsp:cNvPr id="0" name=""/>
        <dsp:cNvSpPr/>
      </dsp:nvSpPr>
      <dsp:spPr>
        <a:xfrm>
          <a:off x="1807559" y="4038152"/>
          <a:ext cx="385636" cy="38563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CEC30C3-5D4D-47D2-96B0-415F8746AF12}">
      <dsp:nvSpPr>
        <dsp:cNvPr id="0" name=""/>
        <dsp:cNvSpPr/>
      </dsp:nvSpPr>
      <dsp:spPr>
        <a:xfrm>
          <a:off x="2175022" y="3781510"/>
          <a:ext cx="4882017" cy="89891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2024" tIns="192024" rIns="192024" bIns="192024" numCol="1" spcCol="1270" anchor="ctr" anchorCtr="0">
          <a:noAutofit/>
        </a:bodyPr>
        <a:lstStyle/>
        <a:p>
          <a:pPr lvl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Inspection Procedures</a:t>
          </a:r>
          <a:endParaRPr lang="en-US" sz="2700" kern="1200" dirty="0"/>
        </a:p>
      </dsp:txBody>
      <dsp:txXfrm>
        <a:off x="2175022" y="3781510"/>
        <a:ext cx="4882017" cy="898919"/>
      </dsp:txXfrm>
    </dsp:sp>
  </dsp:spTree>
</dsp:drawing>
</file>

<file path=ppt/diagrams/drawing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F7E3846-F146-4D92-BA15-E02AD3CBECF7}">
      <dsp:nvSpPr>
        <dsp:cNvPr id="0" name=""/>
        <dsp:cNvSpPr/>
      </dsp:nvSpPr>
      <dsp:spPr>
        <a:xfrm>
          <a:off x="0" y="0"/>
          <a:ext cx="7772400" cy="123444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lvl="0" algn="ctr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5100" kern="1200" dirty="0" smtClean="0"/>
            <a:t>Example Recommendations</a:t>
          </a:r>
          <a:endParaRPr lang="en-US" sz="5100" kern="1200" dirty="0"/>
        </a:p>
      </dsp:txBody>
      <dsp:txXfrm>
        <a:off x="0" y="0"/>
        <a:ext cx="7772400" cy="1234440"/>
      </dsp:txXfrm>
    </dsp:sp>
    <dsp:sp modelId="{B2251FD9-5BE8-4CB9-919A-D3ECB4D05FB3}">
      <dsp:nvSpPr>
        <dsp:cNvPr id="0" name=""/>
        <dsp:cNvSpPr/>
      </dsp:nvSpPr>
      <dsp:spPr>
        <a:xfrm>
          <a:off x="3795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Determine whether audit forms can be consolidated</a:t>
          </a:r>
          <a:endParaRPr lang="en-US" sz="3500" kern="1200" dirty="0"/>
        </a:p>
      </dsp:txBody>
      <dsp:txXfrm>
        <a:off x="3795" y="1234440"/>
        <a:ext cx="2588269" cy="2592324"/>
      </dsp:txXfrm>
    </dsp:sp>
    <dsp:sp modelId="{387C7A6A-2C8A-4FA8-91A9-95E81F20BD9B}">
      <dsp:nvSpPr>
        <dsp:cNvPr id="0" name=""/>
        <dsp:cNvSpPr/>
      </dsp:nvSpPr>
      <dsp:spPr>
        <a:xfrm>
          <a:off x="2592065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Require home walkthrough on all jobs</a:t>
          </a:r>
          <a:endParaRPr lang="en-US" sz="3500" kern="1200" dirty="0"/>
        </a:p>
      </dsp:txBody>
      <dsp:txXfrm>
        <a:off x="2592065" y="1234440"/>
        <a:ext cx="2588269" cy="2592324"/>
      </dsp:txXfrm>
    </dsp:sp>
    <dsp:sp modelId="{2E6D008B-9E54-4F8F-9ED0-99D240AE6248}">
      <dsp:nvSpPr>
        <dsp:cNvPr id="0" name=""/>
        <dsp:cNvSpPr/>
      </dsp:nvSpPr>
      <dsp:spPr>
        <a:xfrm>
          <a:off x="5180334" y="1234440"/>
          <a:ext cx="2588269" cy="2592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lvl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Formalize a process to respond to action sheets</a:t>
          </a:r>
          <a:endParaRPr lang="en-US" sz="3500" kern="1200" dirty="0"/>
        </a:p>
      </dsp:txBody>
      <dsp:txXfrm>
        <a:off x="5180334" y="1234440"/>
        <a:ext cx="2588269" cy="2592324"/>
      </dsp:txXfrm>
    </dsp:sp>
    <dsp:sp modelId="{12ED9457-AA81-4CE3-AA99-86A3F2BB313D}">
      <dsp:nvSpPr>
        <dsp:cNvPr id="0" name=""/>
        <dsp:cNvSpPr/>
      </dsp:nvSpPr>
      <dsp:spPr>
        <a:xfrm>
          <a:off x="0" y="3826764"/>
          <a:ext cx="7772400" cy="28803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64F837-F12D-4738-BE05-FFC27E9A5232}">
      <dsp:nvSpPr>
        <dsp:cNvPr id="0" name=""/>
        <dsp:cNvSpPr/>
      </dsp:nvSpPr>
      <dsp:spPr>
        <a:xfrm>
          <a:off x="1520189" y="0"/>
          <a:ext cx="4114800" cy="4114800"/>
        </a:xfrm>
        <a:prstGeom prst="triangl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5EA9B64-762B-4C23-AAA1-1E401A6EBC47}">
      <dsp:nvSpPr>
        <dsp:cNvPr id="0" name=""/>
        <dsp:cNvSpPr/>
      </dsp:nvSpPr>
      <dsp:spPr>
        <a:xfrm>
          <a:off x="3577590" y="411881"/>
          <a:ext cx="2674620" cy="1462682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Contact program participants</a:t>
          </a:r>
          <a:endParaRPr lang="en-US" sz="2800" kern="1200" dirty="0"/>
        </a:p>
      </dsp:txBody>
      <dsp:txXfrm>
        <a:off x="3648992" y="483283"/>
        <a:ext cx="2531816" cy="1319878"/>
      </dsp:txXfrm>
    </dsp:sp>
    <dsp:sp modelId="{200FEF68-FEC2-49BF-80AB-95576F724235}">
      <dsp:nvSpPr>
        <dsp:cNvPr id="0" name=""/>
        <dsp:cNvSpPr/>
      </dsp:nvSpPr>
      <dsp:spPr>
        <a:xfrm>
          <a:off x="3577590" y="2057400"/>
          <a:ext cx="2674620" cy="1462682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Collect data not otherwise available</a:t>
          </a:r>
          <a:endParaRPr lang="en-US" sz="2800" kern="1200" dirty="0"/>
        </a:p>
      </dsp:txBody>
      <dsp:txXfrm>
        <a:off x="3648992" y="2128802"/>
        <a:ext cx="2531816" cy="1319878"/>
      </dsp:txXfrm>
    </dsp:sp>
  </dsp:spTree>
</dsp:drawing>
</file>

<file path=ppt/diagrams/drawing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C816DD-D30F-4BB2-B4F3-946FFC9D9291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B84EF35-F176-4DAC-A2C8-B35FB370E2E7}">
      <dsp:nvSpPr>
        <dsp:cNvPr id="0" name=""/>
        <dsp:cNvSpPr/>
      </dsp:nvSpPr>
      <dsp:spPr>
        <a:xfrm>
          <a:off x="2134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smtClean="0"/>
            <a:t>Motivation to participate</a:t>
          </a:r>
          <a:endParaRPr lang="en-US" sz="1500" kern="1200"/>
        </a:p>
      </dsp:txBody>
      <dsp:txXfrm>
        <a:off x="62807" y="1295113"/>
        <a:ext cx="1121554" cy="1524574"/>
      </dsp:txXfrm>
    </dsp:sp>
    <dsp:sp modelId="{370B419D-0A13-4834-B825-3ECC0E9516DF}">
      <dsp:nvSpPr>
        <dsp:cNvPr id="0" name=""/>
        <dsp:cNvSpPr/>
      </dsp:nvSpPr>
      <dsp:spPr>
        <a:xfrm>
          <a:off x="1307180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Barriers to participation</a:t>
          </a:r>
          <a:endParaRPr lang="en-US" sz="1500" kern="1200" dirty="0"/>
        </a:p>
      </dsp:txBody>
      <dsp:txXfrm>
        <a:off x="1367853" y="1295113"/>
        <a:ext cx="1121554" cy="1524574"/>
      </dsp:txXfrm>
    </dsp:sp>
    <dsp:sp modelId="{C1EBE159-6F73-4886-A992-67E96B43583C}">
      <dsp:nvSpPr>
        <dsp:cNvPr id="0" name=""/>
        <dsp:cNvSpPr/>
      </dsp:nvSpPr>
      <dsp:spPr>
        <a:xfrm>
          <a:off x="2612226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smtClean="0"/>
            <a:t>Changes in energy usage behavior</a:t>
          </a:r>
          <a:endParaRPr lang="en-US" sz="1500" kern="1200"/>
        </a:p>
      </dsp:txBody>
      <dsp:txXfrm>
        <a:off x="2672899" y="1295113"/>
        <a:ext cx="1121554" cy="1524574"/>
      </dsp:txXfrm>
    </dsp:sp>
    <dsp:sp modelId="{98499FF6-11B9-49F2-B929-EF8F0D49CAFD}">
      <dsp:nvSpPr>
        <dsp:cNvPr id="0" name=""/>
        <dsp:cNvSpPr/>
      </dsp:nvSpPr>
      <dsp:spPr>
        <a:xfrm>
          <a:off x="3917272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smtClean="0"/>
            <a:t>Impacts on home comfort</a:t>
          </a:r>
          <a:endParaRPr lang="en-US" sz="1500" kern="1200"/>
        </a:p>
      </dsp:txBody>
      <dsp:txXfrm>
        <a:off x="3977945" y="1295113"/>
        <a:ext cx="1121554" cy="1524574"/>
      </dsp:txXfrm>
    </dsp:sp>
    <dsp:sp modelId="{DF49EBD7-EA93-4F91-AD48-5588EFA3057E}">
      <dsp:nvSpPr>
        <dsp:cNvPr id="0" name=""/>
        <dsp:cNvSpPr/>
      </dsp:nvSpPr>
      <dsp:spPr>
        <a:xfrm>
          <a:off x="5222318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smtClean="0"/>
            <a:t>Impacts on health</a:t>
          </a:r>
          <a:endParaRPr lang="en-US" sz="1500" kern="1200"/>
        </a:p>
      </dsp:txBody>
      <dsp:txXfrm>
        <a:off x="5282991" y="1295113"/>
        <a:ext cx="1121554" cy="1524574"/>
      </dsp:txXfrm>
    </dsp:sp>
    <dsp:sp modelId="{E6C16711-36C1-4C34-833A-3434ED021269}">
      <dsp:nvSpPr>
        <dsp:cNvPr id="0" name=""/>
        <dsp:cNvSpPr/>
      </dsp:nvSpPr>
      <dsp:spPr>
        <a:xfrm>
          <a:off x="6527364" y="1234440"/>
          <a:ext cx="1242900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smtClean="0"/>
            <a:t>Program satisfaction</a:t>
          </a:r>
          <a:endParaRPr lang="en-US" sz="1500" kern="1200"/>
        </a:p>
      </dsp:txBody>
      <dsp:txXfrm>
        <a:off x="6588037" y="1295113"/>
        <a:ext cx="1121554" cy="152457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7FD5857-537E-4D2E-8D8B-F3352C22E806}">
      <dsp:nvSpPr>
        <dsp:cNvPr id="0" name=""/>
        <dsp:cNvSpPr/>
      </dsp:nvSpPr>
      <dsp:spPr>
        <a:xfrm>
          <a:off x="0" y="478631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Energy Usage</a:t>
          </a:r>
          <a:endParaRPr lang="en-US" sz="2900" kern="1200" dirty="0"/>
        </a:p>
      </dsp:txBody>
      <dsp:txXfrm>
        <a:off x="0" y="478631"/>
        <a:ext cx="2428875" cy="1457324"/>
      </dsp:txXfrm>
    </dsp:sp>
    <dsp:sp modelId="{5DA77F2E-DB4B-4203-8D45-6432F96FECCE}">
      <dsp:nvSpPr>
        <dsp:cNvPr id="0" name=""/>
        <dsp:cNvSpPr/>
      </dsp:nvSpPr>
      <dsp:spPr>
        <a:xfrm>
          <a:off x="2671762" y="478631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Energy Bill Affordability</a:t>
          </a:r>
          <a:endParaRPr lang="en-US" sz="2900" kern="1200" dirty="0"/>
        </a:p>
      </dsp:txBody>
      <dsp:txXfrm>
        <a:off x="2671762" y="478631"/>
        <a:ext cx="2428875" cy="1457324"/>
      </dsp:txXfrm>
    </dsp:sp>
    <dsp:sp modelId="{5A4FDBD4-2D99-47BA-AD8D-EF29C021726E}">
      <dsp:nvSpPr>
        <dsp:cNvPr id="0" name=""/>
        <dsp:cNvSpPr/>
      </dsp:nvSpPr>
      <dsp:spPr>
        <a:xfrm>
          <a:off x="5343525" y="478631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Health, Safety, and Comfort</a:t>
          </a:r>
          <a:endParaRPr lang="en-US" sz="2900" kern="1200" dirty="0"/>
        </a:p>
      </dsp:txBody>
      <dsp:txXfrm>
        <a:off x="5343525" y="478631"/>
        <a:ext cx="2428875" cy="1457324"/>
      </dsp:txXfrm>
    </dsp:sp>
    <dsp:sp modelId="{49369993-3767-457A-8F62-B3057E80C7A5}">
      <dsp:nvSpPr>
        <dsp:cNvPr id="0" name=""/>
        <dsp:cNvSpPr/>
      </dsp:nvSpPr>
      <dsp:spPr>
        <a:xfrm>
          <a:off x="0" y="2178843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Economic Impacts</a:t>
          </a:r>
          <a:endParaRPr lang="en-US" sz="2900" kern="1200" dirty="0"/>
        </a:p>
      </dsp:txBody>
      <dsp:txXfrm>
        <a:off x="0" y="2178843"/>
        <a:ext cx="2428875" cy="1457324"/>
      </dsp:txXfrm>
    </dsp:sp>
    <dsp:sp modelId="{376F1695-1150-49CE-9B8C-661724BBA614}">
      <dsp:nvSpPr>
        <dsp:cNvPr id="0" name=""/>
        <dsp:cNvSpPr/>
      </dsp:nvSpPr>
      <dsp:spPr>
        <a:xfrm>
          <a:off x="2671762" y="2178843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Environmental Impacts</a:t>
          </a:r>
          <a:endParaRPr lang="en-US" sz="2900" kern="1200" dirty="0"/>
        </a:p>
      </dsp:txBody>
      <dsp:txXfrm>
        <a:off x="2671762" y="2178843"/>
        <a:ext cx="2428875" cy="1457324"/>
      </dsp:txXfrm>
    </dsp:sp>
    <dsp:sp modelId="{8A4F0BF1-A746-471A-A2E7-4B43105A61C8}">
      <dsp:nvSpPr>
        <dsp:cNvPr id="0" name=""/>
        <dsp:cNvSpPr/>
      </dsp:nvSpPr>
      <dsp:spPr>
        <a:xfrm>
          <a:off x="5343525" y="2178843"/>
          <a:ext cx="2428875" cy="145732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lvl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dirty="0" smtClean="0"/>
            <a:t>Cost/Benefit Ratio</a:t>
          </a:r>
          <a:endParaRPr lang="en-US" sz="2900" kern="1200" dirty="0"/>
        </a:p>
      </dsp:txBody>
      <dsp:txXfrm>
        <a:off x="5343525" y="2178843"/>
        <a:ext cx="2428875" cy="1457324"/>
      </dsp:txXfrm>
    </dsp:sp>
  </dsp:spTree>
</dsp:drawing>
</file>

<file path=ppt/diagrams/drawing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2C2A3CB-E3C6-4140-9BB6-ACD0259741C1}">
      <dsp:nvSpPr>
        <dsp:cNvPr id="0" name=""/>
        <dsp:cNvSpPr/>
      </dsp:nvSpPr>
      <dsp:spPr>
        <a:xfrm rot="5400000">
          <a:off x="4968987" y="-2090053"/>
          <a:ext cx="632489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 Phone, mail, internet</a:t>
          </a:r>
          <a:endParaRPr lang="en-US" sz="2100" kern="1200" dirty="0"/>
        </a:p>
      </dsp:txBody>
      <dsp:txXfrm rot="-5400000">
        <a:off x="2798064" y="111746"/>
        <a:ext cx="4943460" cy="570737"/>
      </dsp:txXfrm>
    </dsp:sp>
    <dsp:sp modelId="{FB8B9F4D-5D5E-4A71-A228-A36F35A547DB}">
      <dsp:nvSpPr>
        <dsp:cNvPr id="0" name=""/>
        <dsp:cNvSpPr/>
      </dsp:nvSpPr>
      <dsp:spPr>
        <a:xfrm>
          <a:off x="0" y="1808"/>
          <a:ext cx="2798064" cy="790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64770" rIns="129540" bIns="64770" numCol="1" spcCol="1270" anchor="ctr" anchorCtr="0">
          <a:noAutofit/>
        </a:bodyPr>
        <a:lstStyle/>
        <a:p>
          <a:pPr lvl="0" algn="ctr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Survey type</a:t>
          </a:r>
          <a:endParaRPr lang="en-US" sz="3400" kern="1200" dirty="0"/>
        </a:p>
      </dsp:txBody>
      <dsp:txXfrm>
        <a:off x="38594" y="40402"/>
        <a:ext cx="2720876" cy="713424"/>
      </dsp:txXfrm>
    </dsp:sp>
    <dsp:sp modelId="{383747E6-E8F7-4652-AD02-9F00B1201301}">
      <dsp:nvSpPr>
        <dsp:cNvPr id="0" name=""/>
        <dsp:cNvSpPr/>
      </dsp:nvSpPr>
      <dsp:spPr>
        <a:xfrm rot="5400000">
          <a:off x="4968987" y="-1259910"/>
          <a:ext cx="632489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Post only or pre/post survey</a:t>
          </a:r>
          <a:endParaRPr lang="en-US" sz="2100" kern="1200" dirty="0"/>
        </a:p>
      </dsp:txBody>
      <dsp:txXfrm rot="-5400000">
        <a:off x="2798064" y="941889"/>
        <a:ext cx="4943460" cy="570737"/>
      </dsp:txXfrm>
    </dsp:sp>
    <dsp:sp modelId="{8575FD1F-0353-4BF1-90C2-D95822C6B7C0}">
      <dsp:nvSpPr>
        <dsp:cNvPr id="0" name=""/>
        <dsp:cNvSpPr/>
      </dsp:nvSpPr>
      <dsp:spPr>
        <a:xfrm>
          <a:off x="0" y="831951"/>
          <a:ext cx="2798064" cy="790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64770" rIns="129540" bIns="64770" numCol="1" spcCol="1270" anchor="ctr" anchorCtr="0">
          <a:noAutofit/>
        </a:bodyPr>
        <a:lstStyle/>
        <a:p>
          <a:pPr lvl="0" algn="ctr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Survey timing</a:t>
          </a:r>
          <a:endParaRPr lang="en-US" sz="3400" kern="1200" dirty="0"/>
        </a:p>
      </dsp:txBody>
      <dsp:txXfrm>
        <a:off x="38594" y="870545"/>
        <a:ext cx="2720876" cy="713424"/>
      </dsp:txXfrm>
    </dsp:sp>
    <dsp:sp modelId="{EB8BEB7A-A199-42EE-955F-08333553241F}">
      <dsp:nvSpPr>
        <dsp:cNvPr id="0" name=""/>
        <dsp:cNvSpPr/>
      </dsp:nvSpPr>
      <dsp:spPr>
        <a:xfrm rot="5400000">
          <a:off x="4968987" y="-429767"/>
          <a:ext cx="632489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Statistical significance, subgroup analysis</a:t>
          </a:r>
          <a:endParaRPr lang="en-US" sz="2100" kern="1200" dirty="0"/>
        </a:p>
      </dsp:txBody>
      <dsp:txXfrm rot="-5400000">
        <a:off x="2798064" y="1772032"/>
        <a:ext cx="4943460" cy="570737"/>
      </dsp:txXfrm>
    </dsp:sp>
    <dsp:sp modelId="{0F08A147-3821-4381-A018-7A87C604D93C}">
      <dsp:nvSpPr>
        <dsp:cNvPr id="0" name=""/>
        <dsp:cNvSpPr/>
      </dsp:nvSpPr>
      <dsp:spPr>
        <a:xfrm>
          <a:off x="0" y="1662093"/>
          <a:ext cx="2798064" cy="790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64770" rIns="129540" bIns="64770" numCol="1" spcCol="1270" anchor="ctr" anchorCtr="0">
          <a:noAutofit/>
        </a:bodyPr>
        <a:lstStyle/>
        <a:p>
          <a:pPr lvl="0" algn="ctr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Sample size</a:t>
          </a:r>
          <a:endParaRPr lang="en-US" sz="3400" kern="1200" dirty="0"/>
        </a:p>
      </dsp:txBody>
      <dsp:txXfrm>
        <a:off x="38594" y="1700687"/>
        <a:ext cx="2720876" cy="713424"/>
      </dsp:txXfrm>
    </dsp:sp>
    <dsp:sp modelId="{4B4287A5-4846-4295-A55E-79F4C30D9E3D}">
      <dsp:nvSpPr>
        <dsp:cNvPr id="0" name=""/>
        <dsp:cNvSpPr/>
      </dsp:nvSpPr>
      <dsp:spPr>
        <a:xfrm rot="5400000">
          <a:off x="4968987" y="400374"/>
          <a:ext cx="632489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Mail follow-up to telephone survey</a:t>
          </a:r>
          <a:endParaRPr lang="en-US" sz="2100" kern="1200" dirty="0"/>
        </a:p>
      </dsp:txBody>
      <dsp:txXfrm rot="-5400000">
        <a:off x="2798064" y="2602173"/>
        <a:ext cx="4943460" cy="570737"/>
      </dsp:txXfrm>
    </dsp:sp>
    <dsp:sp modelId="{2B426E1F-2499-4715-AB33-33224A3468B5}">
      <dsp:nvSpPr>
        <dsp:cNvPr id="0" name=""/>
        <dsp:cNvSpPr/>
      </dsp:nvSpPr>
      <dsp:spPr>
        <a:xfrm>
          <a:off x="0" y="2492236"/>
          <a:ext cx="2798064" cy="790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64770" rIns="129540" bIns="64770" numCol="1" spcCol="1270" anchor="ctr" anchorCtr="0">
          <a:noAutofit/>
        </a:bodyPr>
        <a:lstStyle/>
        <a:p>
          <a:pPr lvl="0" algn="ctr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Follow-up</a:t>
          </a:r>
          <a:endParaRPr lang="en-US" sz="3400" kern="1200" dirty="0"/>
        </a:p>
      </dsp:txBody>
      <dsp:txXfrm>
        <a:off x="38594" y="2530830"/>
        <a:ext cx="2720876" cy="713424"/>
      </dsp:txXfrm>
    </dsp:sp>
    <dsp:sp modelId="{5CA79094-E064-4F95-BD1C-A56B439F2194}">
      <dsp:nvSpPr>
        <dsp:cNvPr id="0" name=""/>
        <dsp:cNvSpPr/>
      </dsp:nvSpPr>
      <dsp:spPr>
        <a:xfrm rot="5400000">
          <a:off x="4968987" y="1230517"/>
          <a:ext cx="632489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Length, open/closed-ended</a:t>
          </a:r>
          <a:endParaRPr lang="en-US" sz="2100" kern="1200" dirty="0"/>
        </a:p>
      </dsp:txBody>
      <dsp:txXfrm rot="-5400000">
        <a:off x="2798064" y="3432316"/>
        <a:ext cx="4943460" cy="570737"/>
      </dsp:txXfrm>
    </dsp:sp>
    <dsp:sp modelId="{012A40E8-0C2F-4A8D-B4CD-E45F850140DB}">
      <dsp:nvSpPr>
        <dsp:cNvPr id="0" name=""/>
        <dsp:cNvSpPr/>
      </dsp:nvSpPr>
      <dsp:spPr>
        <a:xfrm>
          <a:off x="0" y="3322379"/>
          <a:ext cx="2798064" cy="7906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64770" rIns="129540" bIns="64770" numCol="1" spcCol="1270" anchor="ctr" anchorCtr="0">
          <a:noAutofit/>
        </a:bodyPr>
        <a:lstStyle/>
        <a:p>
          <a:pPr lvl="0" algn="ctr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Questions</a:t>
          </a:r>
          <a:endParaRPr lang="en-US" sz="3400" kern="1200" dirty="0"/>
        </a:p>
      </dsp:txBody>
      <dsp:txXfrm>
        <a:off x="38594" y="3360973"/>
        <a:ext cx="2720876" cy="713424"/>
      </dsp:txXfrm>
    </dsp:sp>
  </dsp:spTree>
</dsp:drawing>
</file>

<file path=ppt/diagrams/drawing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91B7A80-C0E1-4929-84E8-3E7609B5C19E}">
      <dsp:nvSpPr>
        <dsp:cNvPr id="0" name=""/>
        <dsp:cNvSpPr/>
      </dsp:nvSpPr>
      <dsp:spPr>
        <a:xfrm>
          <a:off x="2869" y="2249"/>
          <a:ext cx="7766661" cy="127984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6210" tIns="156210" rIns="156210" bIns="156210" numCol="1" spcCol="1270" anchor="ctr" anchorCtr="0">
          <a:noAutofit/>
        </a:bodyPr>
        <a:lstStyle/>
        <a:p>
          <a:pPr lvl="0" algn="ctr" defTabSz="1822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100" kern="1200" smtClean="0"/>
            <a:t>Sample size/statistical significance</a:t>
          </a:r>
          <a:endParaRPr lang="en-US" sz="4100" kern="1200"/>
        </a:p>
      </dsp:txBody>
      <dsp:txXfrm>
        <a:off x="40354" y="39734"/>
        <a:ext cx="7691691" cy="1204877"/>
      </dsp:txXfrm>
    </dsp:sp>
    <dsp:sp modelId="{AB3FA14E-0BDB-44D9-B4AB-DBD9A30737CE}">
      <dsp:nvSpPr>
        <dsp:cNvPr id="0" name=""/>
        <dsp:cNvSpPr/>
      </dsp:nvSpPr>
      <dsp:spPr>
        <a:xfrm>
          <a:off x="2869" y="1417476"/>
          <a:ext cx="3726805" cy="127984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smtClean="0"/>
            <a:t>Often “90/10” is used</a:t>
          </a:r>
          <a:endParaRPr lang="en-US" sz="2500" kern="1200"/>
        </a:p>
      </dsp:txBody>
      <dsp:txXfrm>
        <a:off x="40354" y="1454961"/>
        <a:ext cx="3651835" cy="1204877"/>
      </dsp:txXfrm>
    </dsp:sp>
    <dsp:sp modelId="{8FCEA5AB-03B3-4F72-BA3A-934C30809744}">
      <dsp:nvSpPr>
        <dsp:cNvPr id="0" name=""/>
        <dsp:cNvSpPr/>
      </dsp:nvSpPr>
      <dsp:spPr>
        <a:xfrm>
          <a:off x="2869" y="2832703"/>
          <a:ext cx="3726805" cy="127984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 smtClean="0"/>
            <a:t>90% confidence that results are ± 10 percentage points</a:t>
          </a:r>
          <a:endParaRPr lang="en-US" sz="2500" kern="1200" dirty="0"/>
        </a:p>
      </dsp:txBody>
      <dsp:txXfrm>
        <a:off x="40354" y="2870188"/>
        <a:ext cx="3651835" cy="1204877"/>
      </dsp:txXfrm>
    </dsp:sp>
    <dsp:sp modelId="{C8C2B786-6290-4B87-9479-E09AD48927F3}">
      <dsp:nvSpPr>
        <dsp:cNvPr id="0" name=""/>
        <dsp:cNvSpPr/>
      </dsp:nvSpPr>
      <dsp:spPr>
        <a:xfrm>
          <a:off x="4042725" y="1417476"/>
          <a:ext cx="3726805" cy="127984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 smtClean="0"/>
            <a:t>50% said that their comfort increased as a result of the program</a:t>
          </a:r>
          <a:endParaRPr lang="en-US" sz="2500" kern="1200" dirty="0"/>
        </a:p>
      </dsp:txBody>
      <dsp:txXfrm>
        <a:off x="4080210" y="1454961"/>
        <a:ext cx="3651835" cy="1204877"/>
      </dsp:txXfrm>
    </dsp:sp>
    <dsp:sp modelId="{0095DC9F-5B7B-4263-82FD-2D60FB452285}">
      <dsp:nvSpPr>
        <dsp:cNvPr id="0" name=""/>
        <dsp:cNvSpPr/>
      </dsp:nvSpPr>
      <dsp:spPr>
        <a:xfrm>
          <a:off x="4042725" y="2832703"/>
          <a:ext cx="3726805" cy="127984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 smtClean="0"/>
            <a:t>There is a 90% probability that result is between 40% and 60%</a:t>
          </a:r>
          <a:endParaRPr lang="en-US" sz="2500" kern="1200" dirty="0"/>
        </a:p>
      </dsp:txBody>
      <dsp:txXfrm>
        <a:off x="4080210" y="2870188"/>
        <a:ext cx="3651835" cy="1204877"/>
      </dsp:txXfrm>
    </dsp:sp>
  </dsp:spTree>
</dsp:drawing>
</file>

<file path=ppt/diagrams/drawing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3DBEE2F-ED78-48CB-AAF8-3D590FAA5C0F}">
      <dsp:nvSpPr>
        <dsp:cNvPr id="0" name=""/>
        <dsp:cNvSpPr/>
      </dsp:nvSpPr>
      <dsp:spPr>
        <a:xfrm rot="5400000">
          <a:off x="4754808" y="-1822129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/>
            <a:t>What changes have you made in the way that you use energy as a result of this program?</a:t>
          </a:r>
          <a:endParaRPr lang="en-US" sz="1600" kern="1200"/>
        </a:p>
      </dsp:txBody>
      <dsp:txXfrm rot="-5400000">
        <a:off x="2798063" y="186402"/>
        <a:ext cx="4922550" cy="957274"/>
      </dsp:txXfrm>
    </dsp:sp>
    <dsp:sp modelId="{A8748D07-A757-4041-8EAF-8D665D3D6C4E}">
      <dsp:nvSpPr>
        <dsp:cNvPr id="0" name=""/>
        <dsp:cNvSpPr/>
      </dsp:nvSpPr>
      <dsp:spPr>
        <a:xfrm>
          <a:off x="0" y="2009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66675" rIns="133350" bIns="66675" numCol="1" spcCol="1270" anchor="ctr" anchorCtr="0">
          <a:noAutofit/>
        </a:bodyPr>
        <a:lstStyle/>
        <a:p>
          <a:pPr lvl="0" algn="ct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Unprompted</a:t>
          </a:r>
          <a:endParaRPr lang="en-US" sz="3500" kern="1200" dirty="0"/>
        </a:p>
      </dsp:txBody>
      <dsp:txXfrm>
        <a:off x="64733" y="66742"/>
        <a:ext cx="2668598" cy="1196592"/>
      </dsp:txXfrm>
    </dsp:sp>
    <dsp:sp modelId="{05C3B8A2-3140-4772-8679-D4816A5CD48F}">
      <dsp:nvSpPr>
        <dsp:cNvPr id="0" name=""/>
        <dsp:cNvSpPr/>
      </dsp:nvSpPr>
      <dsp:spPr>
        <a:xfrm rot="5400000">
          <a:off x="4754808" y="-429768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smtClean="0"/>
            <a:t>Have you reduced the temperature that you keep your home in the winter as a result of this program?</a:t>
          </a:r>
          <a:endParaRPr lang="en-US" sz="1600" kern="1200"/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Have you reduced the use of hot water as a result of this program?</a:t>
          </a:r>
          <a:endParaRPr lang="en-US" sz="1600" kern="1200" dirty="0"/>
        </a:p>
      </dsp:txBody>
      <dsp:txXfrm rot="-5400000">
        <a:off x="2798063" y="1578763"/>
        <a:ext cx="4922550" cy="957274"/>
      </dsp:txXfrm>
    </dsp:sp>
    <dsp:sp modelId="{C5830DF6-9737-45A2-92C3-BA97C0EA03C7}">
      <dsp:nvSpPr>
        <dsp:cNvPr id="0" name=""/>
        <dsp:cNvSpPr/>
      </dsp:nvSpPr>
      <dsp:spPr>
        <a:xfrm>
          <a:off x="0" y="1394370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66675" rIns="133350" bIns="66675" numCol="1" spcCol="1270" anchor="ctr" anchorCtr="0">
          <a:noAutofit/>
        </a:bodyPr>
        <a:lstStyle/>
        <a:p>
          <a:pPr lvl="0" algn="ct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Prompted</a:t>
          </a:r>
          <a:endParaRPr lang="en-US" sz="3500" kern="1200" dirty="0"/>
        </a:p>
      </dsp:txBody>
      <dsp:txXfrm>
        <a:off x="64733" y="1459103"/>
        <a:ext cx="2668598" cy="1196592"/>
      </dsp:txXfrm>
    </dsp:sp>
    <dsp:sp modelId="{9A5A271E-AC3E-4890-AAE9-35164912D6CE}">
      <dsp:nvSpPr>
        <dsp:cNvPr id="0" name=""/>
        <dsp:cNvSpPr/>
      </dsp:nvSpPr>
      <dsp:spPr>
        <a:xfrm rot="5400000">
          <a:off x="4754808" y="962593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Ask unprompted questions first</a:t>
          </a:r>
          <a:endParaRPr lang="en-US" sz="1600" kern="1200" dirty="0"/>
        </a:p>
        <a:p>
          <a:pPr marL="171450" lvl="1" indent="-171450" algn="l" defTabSz="7112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600" kern="1200" dirty="0" smtClean="0"/>
            <a:t>Then ask prompted questions</a:t>
          </a:r>
          <a:endParaRPr lang="en-US" sz="1600" kern="1200" dirty="0"/>
        </a:p>
      </dsp:txBody>
      <dsp:txXfrm rot="-5400000">
        <a:off x="2798063" y="2971124"/>
        <a:ext cx="4922550" cy="957274"/>
      </dsp:txXfrm>
    </dsp:sp>
    <dsp:sp modelId="{A97AB66C-B89E-4687-B6B8-C008C18D5136}">
      <dsp:nvSpPr>
        <dsp:cNvPr id="0" name=""/>
        <dsp:cNvSpPr/>
      </dsp:nvSpPr>
      <dsp:spPr>
        <a:xfrm>
          <a:off x="0" y="2786732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66675" rIns="133350" bIns="66675" numCol="1" spcCol="1270" anchor="ctr" anchorCtr="0">
          <a:noAutofit/>
        </a:bodyPr>
        <a:lstStyle/>
        <a:p>
          <a:pPr lvl="0" algn="ct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500" kern="1200" dirty="0" smtClean="0"/>
            <a:t>We Recommend</a:t>
          </a:r>
          <a:endParaRPr lang="en-US" sz="3500" kern="1200" dirty="0"/>
        </a:p>
      </dsp:txBody>
      <dsp:txXfrm>
        <a:off x="64733" y="2851465"/>
        <a:ext cx="2668598" cy="1196592"/>
      </dsp:txXfrm>
    </dsp:sp>
  </dsp:spTree>
</dsp:drawing>
</file>

<file path=ppt/diagrams/drawing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96976F8-4352-4464-B933-452E4E008E78}">
      <dsp:nvSpPr>
        <dsp:cNvPr id="0" name=""/>
        <dsp:cNvSpPr/>
      </dsp:nvSpPr>
      <dsp:spPr>
        <a:xfrm>
          <a:off x="1580768" y="974476"/>
          <a:ext cx="4610862" cy="54245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727CA2D-C38E-42B1-B1D0-7E1A2F1737CD}">
      <dsp:nvSpPr>
        <dsp:cNvPr id="0" name=""/>
        <dsp:cNvSpPr/>
      </dsp:nvSpPr>
      <dsp:spPr>
        <a:xfrm>
          <a:off x="1580768" y="1178200"/>
          <a:ext cx="338730" cy="33873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2562388-3906-4AF0-B5F7-B548983DB015}">
      <dsp:nvSpPr>
        <dsp:cNvPr id="0" name=""/>
        <dsp:cNvSpPr/>
      </dsp:nvSpPr>
      <dsp:spPr>
        <a:xfrm>
          <a:off x="1580768" y="0"/>
          <a:ext cx="4610862" cy="97447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295" tIns="49530" rIns="74295" bIns="49530" numCol="1" spcCol="1270" anchor="ctr" anchorCtr="0">
          <a:noAutofit/>
        </a:bodyPr>
        <a:lstStyle/>
        <a:p>
          <a:pPr lvl="0" algn="l" defTabSz="1733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900" kern="1200" smtClean="0"/>
            <a:t>Recommendations for </a:t>
          </a:r>
          <a:endParaRPr lang="en-US" sz="3900" kern="1200"/>
        </a:p>
      </dsp:txBody>
      <dsp:txXfrm>
        <a:off x="1580768" y="0"/>
        <a:ext cx="4610862" cy="974476"/>
      </dsp:txXfrm>
    </dsp:sp>
    <dsp:sp modelId="{A898E52C-BD03-4F01-A7E8-E5E79BB9BA9B}">
      <dsp:nvSpPr>
        <dsp:cNvPr id="0" name=""/>
        <dsp:cNvSpPr/>
      </dsp:nvSpPr>
      <dsp:spPr>
        <a:xfrm>
          <a:off x="1580768" y="1967770"/>
          <a:ext cx="338722" cy="338722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B44F2DF-7D85-4C2E-8B41-74F4BA2E53A2}">
      <dsp:nvSpPr>
        <dsp:cNvPr id="0" name=""/>
        <dsp:cNvSpPr/>
      </dsp:nvSpPr>
      <dsp:spPr>
        <a:xfrm>
          <a:off x="1903529" y="1742350"/>
          <a:ext cx="4288102" cy="78956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99136" rIns="199136" bIns="199136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Program procedures</a:t>
          </a:r>
          <a:endParaRPr lang="en-US" sz="2800" kern="1200"/>
        </a:p>
      </dsp:txBody>
      <dsp:txXfrm>
        <a:off x="1903529" y="1742350"/>
        <a:ext cx="4288102" cy="789562"/>
      </dsp:txXfrm>
    </dsp:sp>
    <dsp:sp modelId="{01793789-4742-412F-8508-AF0738B0CAD1}">
      <dsp:nvSpPr>
        <dsp:cNvPr id="0" name=""/>
        <dsp:cNvSpPr/>
      </dsp:nvSpPr>
      <dsp:spPr>
        <a:xfrm>
          <a:off x="1580768" y="2757333"/>
          <a:ext cx="338722" cy="338722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0307CA-88F3-4A43-8412-0EBB4B8964E4}">
      <dsp:nvSpPr>
        <dsp:cNvPr id="0" name=""/>
        <dsp:cNvSpPr/>
      </dsp:nvSpPr>
      <dsp:spPr>
        <a:xfrm>
          <a:off x="1903529" y="2531913"/>
          <a:ext cx="4288102" cy="78956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99136" rIns="199136" bIns="199136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Customer education</a:t>
          </a:r>
          <a:endParaRPr lang="en-US" sz="2800" kern="1200"/>
        </a:p>
      </dsp:txBody>
      <dsp:txXfrm>
        <a:off x="1903529" y="2531913"/>
        <a:ext cx="4288102" cy="789562"/>
      </dsp:txXfrm>
    </dsp:sp>
    <dsp:sp modelId="{C7576563-5AB0-4C93-9EF4-484F82D7BD95}">
      <dsp:nvSpPr>
        <dsp:cNvPr id="0" name=""/>
        <dsp:cNvSpPr/>
      </dsp:nvSpPr>
      <dsp:spPr>
        <a:xfrm>
          <a:off x="1580768" y="3546895"/>
          <a:ext cx="338722" cy="338722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6EB92B3-626F-4ABD-89EC-E6FD7733478F}">
      <dsp:nvSpPr>
        <dsp:cNvPr id="0" name=""/>
        <dsp:cNvSpPr/>
      </dsp:nvSpPr>
      <dsp:spPr>
        <a:xfrm>
          <a:off x="1903529" y="3321475"/>
          <a:ext cx="4288102" cy="78956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99136" rIns="199136" bIns="199136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Contractor training</a:t>
          </a:r>
          <a:endParaRPr lang="en-US" sz="2800" kern="1200"/>
        </a:p>
      </dsp:txBody>
      <dsp:txXfrm>
        <a:off x="1903529" y="3321475"/>
        <a:ext cx="4288102" cy="789562"/>
      </dsp:txXfrm>
    </dsp:sp>
  </dsp:spTree>
</dsp:drawing>
</file>

<file path=ppt/diagrams/drawing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DF8DC35-7A2D-45EF-A41F-263CE6CE1B33}">
      <dsp:nvSpPr>
        <dsp:cNvPr id="0" name=""/>
        <dsp:cNvSpPr/>
      </dsp:nvSpPr>
      <dsp:spPr>
        <a:xfrm>
          <a:off x="-4651809" y="-713145"/>
          <a:ext cx="5541091" cy="5541091"/>
        </a:xfrm>
        <a:prstGeom prst="blockArc">
          <a:avLst>
            <a:gd name="adj1" fmla="val 18900000"/>
            <a:gd name="adj2" fmla="val 2700000"/>
            <a:gd name="adj3" fmla="val 39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2378C41-059C-4842-8DA4-3C2425793DF8}">
      <dsp:nvSpPr>
        <dsp:cNvPr id="0" name=""/>
        <dsp:cNvSpPr/>
      </dsp:nvSpPr>
      <dsp:spPr>
        <a:xfrm>
          <a:off x="389232" y="257092"/>
          <a:ext cx="7327178" cy="51451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8396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Obtain program measure data</a:t>
          </a:r>
          <a:endParaRPr lang="en-US" sz="2400" kern="1200"/>
        </a:p>
      </dsp:txBody>
      <dsp:txXfrm>
        <a:off x="389232" y="257092"/>
        <a:ext cx="7327178" cy="514514"/>
      </dsp:txXfrm>
    </dsp:sp>
    <dsp:sp modelId="{04A5E005-3A9A-4835-8D69-78867295240E}">
      <dsp:nvSpPr>
        <dsp:cNvPr id="0" name=""/>
        <dsp:cNvSpPr/>
      </dsp:nvSpPr>
      <dsp:spPr>
        <a:xfrm>
          <a:off x="67660" y="192778"/>
          <a:ext cx="643143" cy="6431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9FE3B33-334C-4D4D-B97E-81A00A49E233}">
      <dsp:nvSpPr>
        <dsp:cNvPr id="0" name=""/>
        <dsp:cNvSpPr/>
      </dsp:nvSpPr>
      <dsp:spPr>
        <a:xfrm>
          <a:off x="757918" y="1028617"/>
          <a:ext cx="6958492" cy="51451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8396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Obtain usage data</a:t>
          </a:r>
          <a:endParaRPr lang="en-US" sz="2400" kern="1200"/>
        </a:p>
      </dsp:txBody>
      <dsp:txXfrm>
        <a:off x="757918" y="1028617"/>
        <a:ext cx="6958492" cy="514514"/>
      </dsp:txXfrm>
    </dsp:sp>
    <dsp:sp modelId="{6F13A108-0D88-408D-82E1-0332C734AB11}">
      <dsp:nvSpPr>
        <dsp:cNvPr id="0" name=""/>
        <dsp:cNvSpPr/>
      </dsp:nvSpPr>
      <dsp:spPr>
        <a:xfrm>
          <a:off x="436346" y="964303"/>
          <a:ext cx="643143" cy="6431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5697B76-E733-43F0-8A0D-981D033BB4B7}">
      <dsp:nvSpPr>
        <dsp:cNvPr id="0" name=""/>
        <dsp:cNvSpPr/>
      </dsp:nvSpPr>
      <dsp:spPr>
        <a:xfrm>
          <a:off x="871075" y="1800142"/>
          <a:ext cx="6845335" cy="51451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8396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Obtain weather data</a:t>
          </a:r>
          <a:endParaRPr lang="en-US" sz="2400" kern="1200"/>
        </a:p>
      </dsp:txBody>
      <dsp:txXfrm>
        <a:off x="871075" y="1800142"/>
        <a:ext cx="6845335" cy="514514"/>
      </dsp:txXfrm>
    </dsp:sp>
    <dsp:sp modelId="{08D86513-B200-444E-B32C-41FF06297D28}">
      <dsp:nvSpPr>
        <dsp:cNvPr id="0" name=""/>
        <dsp:cNvSpPr/>
      </dsp:nvSpPr>
      <dsp:spPr>
        <a:xfrm>
          <a:off x="549503" y="1735828"/>
          <a:ext cx="643143" cy="6431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5B86DD5-A037-4A48-84E7-02519A7E1E14}">
      <dsp:nvSpPr>
        <dsp:cNvPr id="0" name=""/>
        <dsp:cNvSpPr/>
      </dsp:nvSpPr>
      <dsp:spPr>
        <a:xfrm>
          <a:off x="757918" y="2571667"/>
          <a:ext cx="6958492" cy="51451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8396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Weather normalize the data</a:t>
          </a:r>
          <a:endParaRPr lang="en-US" sz="2400" kern="1200"/>
        </a:p>
      </dsp:txBody>
      <dsp:txXfrm>
        <a:off x="757918" y="2571667"/>
        <a:ext cx="6958492" cy="514514"/>
      </dsp:txXfrm>
    </dsp:sp>
    <dsp:sp modelId="{4862EAD2-DF8E-48CD-90E6-9ECEBF1B63E8}">
      <dsp:nvSpPr>
        <dsp:cNvPr id="0" name=""/>
        <dsp:cNvSpPr/>
      </dsp:nvSpPr>
      <dsp:spPr>
        <a:xfrm>
          <a:off x="436346" y="2507353"/>
          <a:ext cx="643143" cy="6431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186B86B-AAB8-4998-B6B9-F32F782E097F}">
      <dsp:nvSpPr>
        <dsp:cNvPr id="0" name=""/>
        <dsp:cNvSpPr/>
      </dsp:nvSpPr>
      <dsp:spPr>
        <a:xfrm>
          <a:off x="389232" y="3343192"/>
          <a:ext cx="7327178" cy="51451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8396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Compare change for treatment and comparison groups</a:t>
          </a:r>
          <a:endParaRPr lang="en-US" sz="2400" kern="1200"/>
        </a:p>
      </dsp:txBody>
      <dsp:txXfrm>
        <a:off x="389232" y="3343192"/>
        <a:ext cx="7327178" cy="514514"/>
      </dsp:txXfrm>
    </dsp:sp>
    <dsp:sp modelId="{D56FBFE9-13E4-48D7-B998-0304864A28B8}">
      <dsp:nvSpPr>
        <dsp:cNvPr id="0" name=""/>
        <dsp:cNvSpPr/>
      </dsp:nvSpPr>
      <dsp:spPr>
        <a:xfrm>
          <a:off x="67660" y="3278878"/>
          <a:ext cx="643143" cy="6431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99E4B63-44CD-4AF2-9EA8-4BBE1F972F26}">
      <dsp:nvSpPr>
        <dsp:cNvPr id="0" name=""/>
        <dsp:cNvSpPr/>
      </dsp:nvSpPr>
      <dsp:spPr>
        <a:xfrm>
          <a:off x="0" y="49274"/>
          <a:ext cx="7772400" cy="11700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0" tIns="190500" rIns="190500" bIns="190500" numCol="1" spcCol="1270" anchor="ctr" anchorCtr="0">
          <a:noAutofit/>
        </a:bodyPr>
        <a:lstStyle/>
        <a:p>
          <a:pPr lvl="0" algn="l" defTabSz="2222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5000" kern="1200" smtClean="0"/>
            <a:t>Usage Impact Methodology</a:t>
          </a:r>
          <a:endParaRPr lang="en-US" sz="5000" kern="1200"/>
        </a:p>
      </dsp:txBody>
      <dsp:txXfrm>
        <a:off x="57115" y="106389"/>
        <a:ext cx="7658170" cy="1055770"/>
      </dsp:txXfrm>
    </dsp:sp>
    <dsp:sp modelId="{4381A142-2FBF-4CDA-BDCD-0143495798FE}">
      <dsp:nvSpPr>
        <dsp:cNvPr id="0" name=""/>
        <dsp:cNvSpPr/>
      </dsp:nvSpPr>
      <dsp:spPr>
        <a:xfrm>
          <a:off x="0" y="1219275"/>
          <a:ext cx="7772400" cy="284625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63500" rIns="355600" bIns="63500" numCol="1" spcCol="1270" anchor="t" anchorCtr="0">
          <a:noAutofit/>
        </a:bodyPr>
        <a:lstStyle/>
        <a:p>
          <a:pPr marL="285750" lvl="1" indent="-285750" algn="l" defTabSz="1733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900" kern="1200" smtClean="0"/>
            <a:t>Run regression to determine measure specific impacts</a:t>
          </a:r>
          <a:endParaRPr lang="en-US" sz="3900" kern="1200"/>
        </a:p>
        <a:p>
          <a:pPr marL="285750" lvl="1" indent="-285750" algn="l" defTabSz="1733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3900" kern="1200" smtClean="0"/>
            <a:t>Usage change = α + β * household characteristics + γ</a:t>
          </a:r>
          <a:r>
            <a:rPr lang="en-US" sz="3900" kern="1200" baseline="30000" smtClean="0"/>
            <a:t>1</a:t>
          </a:r>
          <a:r>
            <a:rPr lang="en-US" sz="3900" kern="1200" smtClean="0"/>
            <a:t>* measure</a:t>
          </a:r>
          <a:r>
            <a:rPr lang="en-US" sz="3900" kern="1200" baseline="30000" smtClean="0"/>
            <a:t>1</a:t>
          </a:r>
          <a:r>
            <a:rPr lang="en-US" sz="3900" kern="1200" smtClean="0"/>
            <a:t> + γ</a:t>
          </a:r>
          <a:r>
            <a:rPr lang="en-US" sz="3900" kern="1200" baseline="30000" smtClean="0"/>
            <a:t>2</a:t>
          </a:r>
          <a:r>
            <a:rPr lang="en-US" sz="3900" kern="1200" smtClean="0"/>
            <a:t>* measure</a:t>
          </a:r>
          <a:r>
            <a:rPr lang="en-US" sz="3900" kern="1200" baseline="30000" smtClean="0"/>
            <a:t>2</a:t>
          </a:r>
          <a:r>
            <a:rPr lang="en-US" sz="3900" kern="1200" smtClean="0"/>
            <a:t> + γ</a:t>
          </a:r>
          <a:r>
            <a:rPr lang="en-US" sz="3900" kern="1200" baseline="30000" smtClean="0"/>
            <a:t>3</a:t>
          </a:r>
          <a:r>
            <a:rPr lang="en-US" sz="3900" kern="1200" smtClean="0"/>
            <a:t>* measure</a:t>
          </a:r>
          <a:r>
            <a:rPr lang="en-US" sz="3900" kern="1200" baseline="30000" smtClean="0"/>
            <a:t>3</a:t>
          </a:r>
          <a:r>
            <a:rPr lang="en-US" sz="3900" kern="1200" smtClean="0"/>
            <a:t> + μ</a:t>
          </a:r>
          <a:endParaRPr lang="en-US" sz="3900" kern="1200"/>
        </a:p>
      </dsp:txBody>
      <dsp:txXfrm>
        <a:off x="0" y="1219275"/>
        <a:ext cx="7772400" cy="2846250"/>
      </dsp:txXfrm>
    </dsp:sp>
  </dsp:spTree>
</dsp:drawing>
</file>

<file path=ppt/diagrams/drawing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D0BE192-E92D-4ED8-B5A4-41080E750ED4}">
      <dsp:nvSpPr>
        <dsp:cNvPr id="0" name=""/>
        <dsp:cNvSpPr/>
      </dsp:nvSpPr>
      <dsp:spPr>
        <a:xfrm>
          <a:off x="0" y="43200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Estimate the impact of the program on energy usage</a:t>
          </a:r>
          <a:endParaRPr lang="en-US" sz="2400" kern="1200" dirty="0"/>
        </a:p>
      </dsp:txBody>
      <dsp:txXfrm>
        <a:off x="27415" y="70615"/>
        <a:ext cx="7717570" cy="506769"/>
      </dsp:txXfrm>
    </dsp:sp>
    <dsp:sp modelId="{5CE0014D-728A-4C0E-87E2-E74B9A40695C}">
      <dsp:nvSpPr>
        <dsp:cNvPr id="0" name=""/>
        <dsp:cNvSpPr/>
      </dsp:nvSpPr>
      <dsp:spPr>
        <a:xfrm>
          <a:off x="0" y="673920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Determine impacts of different measures</a:t>
          </a:r>
          <a:endParaRPr lang="en-US" sz="2400" kern="1200" dirty="0"/>
        </a:p>
      </dsp:txBody>
      <dsp:txXfrm>
        <a:off x="27415" y="701335"/>
        <a:ext cx="7717570" cy="506769"/>
      </dsp:txXfrm>
    </dsp:sp>
    <dsp:sp modelId="{F87C1B35-115B-42EB-96B8-A1606EE071ED}">
      <dsp:nvSpPr>
        <dsp:cNvPr id="0" name=""/>
        <dsp:cNvSpPr/>
      </dsp:nvSpPr>
      <dsp:spPr>
        <a:xfrm>
          <a:off x="0" y="1304640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Determine effectiveness of different providers</a:t>
          </a:r>
          <a:endParaRPr lang="en-US" sz="2400" kern="1200" dirty="0"/>
        </a:p>
      </dsp:txBody>
      <dsp:txXfrm>
        <a:off x="27415" y="1332055"/>
        <a:ext cx="7717570" cy="506769"/>
      </dsp:txXfrm>
    </dsp:sp>
    <dsp:sp modelId="{41F69746-48AA-456A-BC86-E59C64860B55}">
      <dsp:nvSpPr>
        <dsp:cNvPr id="0" name=""/>
        <dsp:cNvSpPr/>
      </dsp:nvSpPr>
      <dsp:spPr>
        <a:xfrm>
          <a:off x="0" y="1935360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Assess savings by participant characteristics</a:t>
          </a:r>
          <a:endParaRPr lang="en-US" sz="2400" kern="1200"/>
        </a:p>
      </dsp:txBody>
      <dsp:txXfrm>
        <a:off x="27415" y="1962775"/>
        <a:ext cx="7717570" cy="506769"/>
      </dsp:txXfrm>
    </dsp:sp>
    <dsp:sp modelId="{78FEA7CF-B72C-4AA8-8708-4194D2870478}">
      <dsp:nvSpPr>
        <dsp:cNvPr id="0" name=""/>
        <dsp:cNvSpPr/>
      </dsp:nvSpPr>
      <dsp:spPr>
        <a:xfrm>
          <a:off x="0" y="2566080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Data Used as Inputs</a:t>
          </a:r>
          <a:endParaRPr lang="en-US" sz="2400" kern="1200" dirty="0"/>
        </a:p>
      </dsp:txBody>
      <dsp:txXfrm>
        <a:off x="27415" y="2593495"/>
        <a:ext cx="7717570" cy="506769"/>
      </dsp:txXfrm>
    </dsp:sp>
    <dsp:sp modelId="{367906A2-B7C0-4822-847B-56CE2EB03CFB}">
      <dsp:nvSpPr>
        <dsp:cNvPr id="0" name=""/>
        <dsp:cNvSpPr/>
      </dsp:nvSpPr>
      <dsp:spPr>
        <a:xfrm>
          <a:off x="0" y="3127680"/>
          <a:ext cx="7772400" cy="9439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30480" rIns="170688" bIns="30480" numCol="1" spcCol="1270" anchor="t" anchorCtr="0">
          <a:noAutofit/>
        </a:bodyPr>
        <a:lstStyle/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Economic benefits analysis</a:t>
          </a:r>
          <a:endParaRPr lang="en-US" sz="1900" kern="120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Environmental benefits analysis</a:t>
          </a:r>
          <a:endParaRPr lang="en-US" sz="1900" kern="120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Cost effectiveness analysis.</a:t>
          </a:r>
          <a:endParaRPr lang="en-US" sz="1900" kern="1200"/>
        </a:p>
      </dsp:txBody>
      <dsp:txXfrm>
        <a:off x="0" y="3127680"/>
        <a:ext cx="7772400" cy="943920"/>
      </dsp:txXfrm>
    </dsp:sp>
  </dsp:spTree>
</dsp:drawing>
</file>

<file path=ppt/diagrams/drawing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16B177A-D487-47A5-AECA-C38DAB8A9A5F}">
      <dsp:nvSpPr>
        <dsp:cNvPr id="0" name=""/>
        <dsp:cNvSpPr/>
      </dsp:nvSpPr>
      <dsp:spPr>
        <a:xfrm>
          <a:off x="7292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Analysis</a:t>
          </a:r>
          <a:endParaRPr lang="en-US" sz="1500" b="1" kern="1200" dirty="0"/>
        </a:p>
      </dsp:txBody>
      <dsp:txXfrm>
        <a:off x="24501" y="287555"/>
        <a:ext cx="1140728" cy="553155"/>
      </dsp:txXfrm>
    </dsp:sp>
    <dsp:sp modelId="{60D6F451-9C1F-4850-8DC6-6D80D4E666D5}">
      <dsp:nvSpPr>
        <dsp:cNvPr id="0" name=""/>
        <dsp:cNvSpPr/>
      </dsp:nvSpPr>
      <dsp:spPr>
        <a:xfrm>
          <a:off x="124807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9869F7F-B149-4F37-B6A4-141B1D949787}">
      <dsp:nvSpPr>
        <dsp:cNvPr id="0" name=""/>
        <dsp:cNvSpPr/>
      </dsp:nvSpPr>
      <dsp:spPr>
        <a:xfrm>
          <a:off x="242321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House by House</a:t>
          </a:r>
          <a:endParaRPr lang="en-US" sz="1200" kern="1200" dirty="0"/>
        </a:p>
      </dsp:txBody>
      <dsp:txXfrm>
        <a:off x="259530" y="1022022"/>
        <a:ext cx="905699" cy="553155"/>
      </dsp:txXfrm>
    </dsp:sp>
    <dsp:sp modelId="{5858D80A-CF31-477F-8290-75821D75091A}">
      <dsp:nvSpPr>
        <dsp:cNvPr id="0" name=""/>
        <dsp:cNvSpPr/>
      </dsp:nvSpPr>
      <dsp:spPr>
        <a:xfrm>
          <a:off x="124807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DD8B535-6329-46B5-925E-E532CF28764B}">
      <dsp:nvSpPr>
        <dsp:cNvPr id="0" name=""/>
        <dsp:cNvSpPr/>
      </dsp:nvSpPr>
      <dsp:spPr>
        <a:xfrm>
          <a:off x="242321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Pooled</a:t>
          </a:r>
          <a:endParaRPr lang="en-US" sz="1200" kern="1200" dirty="0"/>
        </a:p>
      </dsp:txBody>
      <dsp:txXfrm>
        <a:off x="259530" y="1756488"/>
        <a:ext cx="905699" cy="553155"/>
      </dsp:txXfrm>
    </dsp:sp>
    <dsp:sp modelId="{7DEC5DF0-F6C5-4EDF-9DD5-DC795E4D245D}">
      <dsp:nvSpPr>
        <dsp:cNvPr id="0" name=""/>
        <dsp:cNvSpPr/>
      </dsp:nvSpPr>
      <dsp:spPr>
        <a:xfrm>
          <a:off x="1476226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Statistics</a:t>
          </a:r>
          <a:endParaRPr lang="en-US" sz="1500" b="1" kern="1200" dirty="0"/>
        </a:p>
      </dsp:txBody>
      <dsp:txXfrm>
        <a:off x="1493435" y="287555"/>
        <a:ext cx="1140728" cy="553155"/>
      </dsp:txXfrm>
    </dsp:sp>
    <dsp:sp modelId="{252F6B20-890D-4E4E-B42B-4EFA550334FE}">
      <dsp:nvSpPr>
        <dsp:cNvPr id="0" name=""/>
        <dsp:cNvSpPr/>
      </dsp:nvSpPr>
      <dsp:spPr>
        <a:xfrm>
          <a:off x="1593740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F68CB09-CCA1-43BC-BF9F-85552654300F}">
      <dsp:nvSpPr>
        <dsp:cNvPr id="0" name=""/>
        <dsp:cNvSpPr/>
      </dsp:nvSpPr>
      <dsp:spPr>
        <a:xfrm>
          <a:off x="1711255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Pre-Treatment Usage</a:t>
          </a:r>
          <a:endParaRPr lang="en-US" sz="1200" kern="1200" dirty="0"/>
        </a:p>
      </dsp:txBody>
      <dsp:txXfrm>
        <a:off x="1728464" y="1022022"/>
        <a:ext cx="905699" cy="553155"/>
      </dsp:txXfrm>
    </dsp:sp>
    <dsp:sp modelId="{9EBD902A-71EB-4FFB-B19C-13E9FB67CEFA}">
      <dsp:nvSpPr>
        <dsp:cNvPr id="0" name=""/>
        <dsp:cNvSpPr/>
      </dsp:nvSpPr>
      <dsp:spPr>
        <a:xfrm>
          <a:off x="1593740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EC0BEF9-258D-4C05-8289-F2120582F60D}">
      <dsp:nvSpPr>
        <dsp:cNvPr id="0" name=""/>
        <dsp:cNvSpPr/>
      </dsp:nvSpPr>
      <dsp:spPr>
        <a:xfrm>
          <a:off x="1711255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Post-Treatment Usage</a:t>
          </a:r>
          <a:endParaRPr lang="en-US" sz="1200" kern="1200" dirty="0"/>
        </a:p>
      </dsp:txBody>
      <dsp:txXfrm>
        <a:off x="1728464" y="1756488"/>
        <a:ext cx="905699" cy="553155"/>
      </dsp:txXfrm>
    </dsp:sp>
    <dsp:sp modelId="{A74BEE18-D91C-424B-A026-E28406333012}">
      <dsp:nvSpPr>
        <dsp:cNvPr id="0" name=""/>
        <dsp:cNvSpPr/>
      </dsp:nvSpPr>
      <dsp:spPr>
        <a:xfrm>
          <a:off x="2945159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Calculations</a:t>
          </a:r>
          <a:endParaRPr lang="en-US" sz="1500" b="1" kern="1200" dirty="0"/>
        </a:p>
      </dsp:txBody>
      <dsp:txXfrm>
        <a:off x="2962368" y="287555"/>
        <a:ext cx="1140728" cy="553155"/>
      </dsp:txXfrm>
    </dsp:sp>
    <dsp:sp modelId="{7807335D-E083-4452-8374-73522922BA7C}">
      <dsp:nvSpPr>
        <dsp:cNvPr id="0" name=""/>
        <dsp:cNvSpPr/>
      </dsp:nvSpPr>
      <dsp:spPr>
        <a:xfrm>
          <a:off x="3062674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8D1625B-397F-4619-B738-AA9A465C13C7}">
      <dsp:nvSpPr>
        <dsp:cNvPr id="0" name=""/>
        <dsp:cNvSpPr/>
      </dsp:nvSpPr>
      <dsp:spPr>
        <a:xfrm>
          <a:off x="3180189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err="1" smtClean="0"/>
            <a:t>Kwh</a:t>
          </a:r>
          <a:r>
            <a:rPr lang="en-US" sz="1200" kern="1200" dirty="0" smtClean="0"/>
            <a:t>/</a:t>
          </a:r>
          <a:r>
            <a:rPr lang="en-US" sz="1200" kern="1200" dirty="0" err="1" smtClean="0"/>
            <a:t>ccf</a:t>
          </a:r>
          <a:r>
            <a:rPr lang="en-US" sz="1200" kern="1200" dirty="0" smtClean="0"/>
            <a:t> Savings</a:t>
          </a:r>
          <a:endParaRPr lang="en-US" sz="1200" kern="1200" dirty="0"/>
        </a:p>
      </dsp:txBody>
      <dsp:txXfrm>
        <a:off x="3197398" y="1022022"/>
        <a:ext cx="905699" cy="553155"/>
      </dsp:txXfrm>
    </dsp:sp>
    <dsp:sp modelId="{7A74D729-0A03-4278-806A-0BDC06739AAA}">
      <dsp:nvSpPr>
        <dsp:cNvPr id="0" name=""/>
        <dsp:cNvSpPr/>
      </dsp:nvSpPr>
      <dsp:spPr>
        <a:xfrm>
          <a:off x="3062674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6F40435-20BB-4089-A130-B20BB5D1AABF}">
      <dsp:nvSpPr>
        <dsp:cNvPr id="0" name=""/>
        <dsp:cNvSpPr/>
      </dsp:nvSpPr>
      <dsp:spPr>
        <a:xfrm>
          <a:off x="3180189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Comparison Group Adjusted</a:t>
          </a:r>
          <a:endParaRPr lang="en-US" sz="1200" kern="1200" dirty="0"/>
        </a:p>
      </dsp:txBody>
      <dsp:txXfrm>
        <a:off x="3197398" y="1756488"/>
        <a:ext cx="905699" cy="553155"/>
      </dsp:txXfrm>
    </dsp:sp>
    <dsp:sp modelId="{C275A4B2-6D9D-4A37-96E4-A25D9200F3BF}">
      <dsp:nvSpPr>
        <dsp:cNvPr id="0" name=""/>
        <dsp:cNvSpPr/>
      </dsp:nvSpPr>
      <dsp:spPr>
        <a:xfrm>
          <a:off x="3062674" y="857919"/>
          <a:ext cx="117514" cy="19096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09613"/>
              </a:lnTo>
              <a:lnTo>
                <a:pt x="117514" y="190961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560BC3A-4220-4D1E-9554-38AE7A9D2226}">
      <dsp:nvSpPr>
        <dsp:cNvPr id="0" name=""/>
        <dsp:cNvSpPr/>
      </dsp:nvSpPr>
      <dsp:spPr>
        <a:xfrm>
          <a:off x="3180189" y="2473746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Percent Savings</a:t>
          </a:r>
          <a:endParaRPr lang="en-US" sz="1200" kern="1200" dirty="0"/>
        </a:p>
      </dsp:txBody>
      <dsp:txXfrm>
        <a:off x="3197398" y="2490955"/>
        <a:ext cx="905699" cy="553155"/>
      </dsp:txXfrm>
    </dsp:sp>
    <dsp:sp modelId="{C041C2DF-6ABB-4041-91CB-2E9631D0BD81}">
      <dsp:nvSpPr>
        <dsp:cNvPr id="0" name=""/>
        <dsp:cNvSpPr/>
      </dsp:nvSpPr>
      <dsp:spPr>
        <a:xfrm>
          <a:off x="3062674" y="857919"/>
          <a:ext cx="117514" cy="26440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44080"/>
              </a:lnTo>
              <a:lnTo>
                <a:pt x="117514" y="26440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E55888-A94C-4ECA-88DF-8494D329F2F5}">
      <dsp:nvSpPr>
        <dsp:cNvPr id="0" name=""/>
        <dsp:cNvSpPr/>
      </dsp:nvSpPr>
      <dsp:spPr>
        <a:xfrm>
          <a:off x="3180189" y="3208213"/>
          <a:ext cx="1066563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Cost-Effectiveness</a:t>
          </a:r>
          <a:endParaRPr lang="en-US" sz="1200" kern="1200" dirty="0"/>
        </a:p>
      </dsp:txBody>
      <dsp:txXfrm>
        <a:off x="3197398" y="3225422"/>
        <a:ext cx="1032145" cy="553155"/>
      </dsp:txXfrm>
    </dsp:sp>
    <dsp:sp modelId="{C5E0885B-34CC-4346-8FBF-4FD6045349E6}">
      <dsp:nvSpPr>
        <dsp:cNvPr id="0" name=""/>
        <dsp:cNvSpPr/>
      </dsp:nvSpPr>
      <dsp:spPr>
        <a:xfrm>
          <a:off x="4414093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Impacts</a:t>
          </a:r>
          <a:endParaRPr lang="en-US" sz="1500" b="1" kern="1200" dirty="0"/>
        </a:p>
      </dsp:txBody>
      <dsp:txXfrm>
        <a:off x="4431302" y="287555"/>
        <a:ext cx="1140728" cy="553155"/>
      </dsp:txXfrm>
    </dsp:sp>
    <dsp:sp modelId="{801BEB3C-1AA4-41C1-9426-57B56FC0B295}">
      <dsp:nvSpPr>
        <dsp:cNvPr id="0" name=""/>
        <dsp:cNvSpPr/>
      </dsp:nvSpPr>
      <dsp:spPr>
        <a:xfrm>
          <a:off x="4531608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73D7399-D7AB-4113-BE30-636726B3F307}">
      <dsp:nvSpPr>
        <dsp:cNvPr id="0" name=""/>
        <dsp:cNvSpPr/>
      </dsp:nvSpPr>
      <dsp:spPr>
        <a:xfrm>
          <a:off x="4649122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Heating</a:t>
          </a:r>
          <a:endParaRPr lang="en-US" sz="1200" kern="1200" dirty="0"/>
        </a:p>
      </dsp:txBody>
      <dsp:txXfrm>
        <a:off x="4666331" y="1022022"/>
        <a:ext cx="905699" cy="553155"/>
      </dsp:txXfrm>
    </dsp:sp>
    <dsp:sp modelId="{6E640819-1E29-4377-B046-E79DF7FEAF8F}">
      <dsp:nvSpPr>
        <dsp:cNvPr id="0" name=""/>
        <dsp:cNvSpPr/>
      </dsp:nvSpPr>
      <dsp:spPr>
        <a:xfrm>
          <a:off x="4531608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A31B473-44AF-417C-ACE2-A4084D622C8E}">
      <dsp:nvSpPr>
        <dsp:cNvPr id="0" name=""/>
        <dsp:cNvSpPr/>
      </dsp:nvSpPr>
      <dsp:spPr>
        <a:xfrm>
          <a:off x="4649122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Cooling</a:t>
          </a:r>
          <a:endParaRPr lang="en-US" sz="1200" kern="1200" dirty="0"/>
        </a:p>
      </dsp:txBody>
      <dsp:txXfrm>
        <a:off x="4666331" y="1756488"/>
        <a:ext cx="905699" cy="553155"/>
      </dsp:txXfrm>
    </dsp:sp>
    <dsp:sp modelId="{EF4DD4BB-3552-4949-8A63-09A5611BC004}">
      <dsp:nvSpPr>
        <dsp:cNvPr id="0" name=""/>
        <dsp:cNvSpPr/>
      </dsp:nvSpPr>
      <dsp:spPr>
        <a:xfrm>
          <a:off x="4531608" y="857919"/>
          <a:ext cx="117514" cy="19096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09613"/>
              </a:lnTo>
              <a:lnTo>
                <a:pt x="117514" y="190961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FECF98-500F-4346-B76F-C29807A9AF92}">
      <dsp:nvSpPr>
        <dsp:cNvPr id="0" name=""/>
        <dsp:cNvSpPr/>
      </dsp:nvSpPr>
      <dsp:spPr>
        <a:xfrm>
          <a:off x="4649122" y="2473746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err="1" smtClean="0"/>
            <a:t>Baseload</a:t>
          </a:r>
          <a:endParaRPr lang="en-US" sz="1200" kern="1200" dirty="0"/>
        </a:p>
      </dsp:txBody>
      <dsp:txXfrm>
        <a:off x="4666331" y="2490955"/>
        <a:ext cx="905699" cy="553155"/>
      </dsp:txXfrm>
    </dsp:sp>
    <dsp:sp modelId="{085B025D-454C-4287-8F12-581A6C885CA1}">
      <dsp:nvSpPr>
        <dsp:cNvPr id="0" name=""/>
        <dsp:cNvSpPr/>
      </dsp:nvSpPr>
      <dsp:spPr>
        <a:xfrm>
          <a:off x="4531608" y="857919"/>
          <a:ext cx="117514" cy="26440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44080"/>
              </a:lnTo>
              <a:lnTo>
                <a:pt x="117514" y="26440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A0BA3BB-3370-4B35-909C-B7F4BD264813}">
      <dsp:nvSpPr>
        <dsp:cNvPr id="0" name=""/>
        <dsp:cNvSpPr/>
      </dsp:nvSpPr>
      <dsp:spPr>
        <a:xfrm>
          <a:off x="4649122" y="32082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Measure Level</a:t>
          </a:r>
          <a:endParaRPr lang="en-US" sz="1200" kern="1200" dirty="0"/>
        </a:p>
      </dsp:txBody>
      <dsp:txXfrm>
        <a:off x="4666331" y="3225422"/>
        <a:ext cx="905699" cy="553155"/>
      </dsp:txXfrm>
    </dsp:sp>
    <dsp:sp modelId="{9B019BF2-6D4F-4401-B5D2-C6CF3736C276}">
      <dsp:nvSpPr>
        <dsp:cNvPr id="0" name=""/>
        <dsp:cNvSpPr/>
      </dsp:nvSpPr>
      <dsp:spPr>
        <a:xfrm>
          <a:off x="5883026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Results By:</a:t>
          </a:r>
          <a:endParaRPr lang="en-US" sz="1500" b="1" kern="1200" dirty="0"/>
        </a:p>
      </dsp:txBody>
      <dsp:txXfrm>
        <a:off x="5900235" y="287555"/>
        <a:ext cx="1140728" cy="553155"/>
      </dsp:txXfrm>
    </dsp:sp>
    <dsp:sp modelId="{03D9FF21-9B19-4508-904F-14425DAFEB42}">
      <dsp:nvSpPr>
        <dsp:cNvPr id="0" name=""/>
        <dsp:cNvSpPr/>
      </dsp:nvSpPr>
      <dsp:spPr>
        <a:xfrm>
          <a:off x="6000541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6AADE62-BE1C-4F6F-93C0-480340BCA264}">
      <dsp:nvSpPr>
        <dsp:cNvPr id="0" name=""/>
        <dsp:cNvSpPr/>
      </dsp:nvSpPr>
      <dsp:spPr>
        <a:xfrm>
          <a:off x="6118056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Heating Fuel</a:t>
          </a:r>
          <a:endParaRPr lang="en-US" sz="1200" kern="1200" dirty="0"/>
        </a:p>
      </dsp:txBody>
      <dsp:txXfrm>
        <a:off x="6135265" y="1022022"/>
        <a:ext cx="905699" cy="553155"/>
      </dsp:txXfrm>
    </dsp:sp>
    <dsp:sp modelId="{03F3DC67-C7E8-4C17-AD85-6557E437E5AA}">
      <dsp:nvSpPr>
        <dsp:cNvPr id="0" name=""/>
        <dsp:cNvSpPr/>
      </dsp:nvSpPr>
      <dsp:spPr>
        <a:xfrm>
          <a:off x="6000541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E616C28-7151-496C-8C57-97BBD14E8910}">
      <dsp:nvSpPr>
        <dsp:cNvPr id="0" name=""/>
        <dsp:cNvSpPr/>
      </dsp:nvSpPr>
      <dsp:spPr>
        <a:xfrm>
          <a:off x="6118056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Provider</a:t>
          </a:r>
          <a:endParaRPr lang="en-US" sz="1200" kern="1200" dirty="0"/>
        </a:p>
      </dsp:txBody>
      <dsp:txXfrm>
        <a:off x="6135265" y="1756488"/>
        <a:ext cx="905699" cy="553155"/>
      </dsp:txXfrm>
    </dsp:sp>
    <dsp:sp modelId="{41F9BD70-EEA5-49A1-9C58-E22D4D10D619}">
      <dsp:nvSpPr>
        <dsp:cNvPr id="0" name=""/>
        <dsp:cNvSpPr/>
      </dsp:nvSpPr>
      <dsp:spPr>
        <a:xfrm>
          <a:off x="6000541" y="857919"/>
          <a:ext cx="117514" cy="19096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09613"/>
              </a:lnTo>
              <a:lnTo>
                <a:pt x="117514" y="190961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7743D75-B0C9-49C8-AC7E-F3934F1D9150}">
      <dsp:nvSpPr>
        <dsp:cNvPr id="0" name=""/>
        <dsp:cNvSpPr/>
      </dsp:nvSpPr>
      <dsp:spPr>
        <a:xfrm>
          <a:off x="6118056" y="2473746"/>
          <a:ext cx="1107458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Customer Characteristics</a:t>
          </a:r>
          <a:endParaRPr lang="en-US" sz="1200" kern="1200" dirty="0"/>
        </a:p>
      </dsp:txBody>
      <dsp:txXfrm>
        <a:off x="6135265" y="2490955"/>
        <a:ext cx="1073040" cy="553155"/>
      </dsp:txXfrm>
    </dsp:sp>
    <dsp:sp modelId="{7670DC2C-9B53-456D-AF83-19271A7B3D60}">
      <dsp:nvSpPr>
        <dsp:cNvPr id="0" name=""/>
        <dsp:cNvSpPr/>
      </dsp:nvSpPr>
      <dsp:spPr>
        <a:xfrm>
          <a:off x="6000541" y="857919"/>
          <a:ext cx="117514" cy="26440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44080"/>
              </a:lnTo>
              <a:lnTo>
                <a:pt x="117514" y="26440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290C35F-82B5-48E2-8F6D-853D6FDBDACE}">
      <dsp:nvSpPr>
        <dsp:cNvPr id="0" name=""/>
        <dsp:cNvSpPr/>
      </dsp:nvSpPr>
      <dsp:spPr>
        <a:xfrm>
          <a:off x="6118056" y="3208213"/>
          <a:ext cx="1154304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Housing Characteristics</a:t>
          </a:r>
          <a:endParaRPr lang="en-US" sz="1200" kern="1200" dirty="0"/>
        </a:p>
      </dsp:txBody>
      <dsp:txXfrm>
        <a:off x="6135265" y="3225422"/>
        <a:ext cx="1119886" cy="553155"/>
      </dsp:txXfrm>
    </dsp:sp>
    <dsp:sp modelId="{9A6D0CCD-BE0C-4661-A6DF-5BBDF5DA9AFA}">
      <dsp:nvSpPr>
        <dsp:cNvPr id="0" name=""/>
        <dsp:cNvSpPr/>
      </dsp:nvSpPr>
      <dsp:spPr>
        <a:xfrm>
          <a:off x="7351960" y="270346"/>
          <a:ext cx="1175146" cy="58757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Results By:</a:t>
          </a:r>
          <a:endParaRPr lang="en-US" sz="1500" b="1" kern="1200" dirty="0"/>
        </a:p>
      </dsp:txBody>
      <dsp:txXfrm>
        <a:off x="7369169" y="287555"/>
        <a:ext cx="1140728" cy="553155"/>
      </dsp:txXfrm>
    </dsp:sp>
    <dsp:sp modelId="{70663FF2-C49E-4D5E-BEB7-CBAD8C404895}">
      <dsp:nvSpPr>
        <dsp:cNvPr id="0" name=""/>
        <dsp:cNvSpPr/>
      </dsp:nvSpPr>
      <dsp:spPr>
        <a:xfrm>
          <a:off x="7469475" y="857919"/>
          <a:ext cx="117514" cy="4406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40680"/>
              </a:lnTo>
              <a:lnTo>
                <a:pt x="117514" y="4406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3A6A683-694D-4EF4-9DD5-65904DAA4CB0}">
      <dsp:nvSpPr>
        <dsp:cNvPr id="0" name=""/>
        <dsp:cNvSpPr/>
      </dsp:nvSpPr>
      <dsp:spPr>
        <a:xfrm>
          <a:off x="7586989" y="10048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 smtClean="0"/>
            <a:t>Pre-Treatment Usage</a:t>
          </a:r>
          <a:endParaRPr lang="en-US" sz="1300" kern="1200" dirty="0"/>
        </a:p>
      </dsp:txBody>
      <dsp:txXfrm>
        <a:off x="7604198" y="1022022"/>
        <a:ext cx="905699" cy="553155"/>
      </dsp:txXfrm>
    </dsp:sp>
    <dsp:sp modelId="{13065796-FD83-4104-AECB-8AE24D628540}">
      <dsp:nvSpPr>
        <dsp:cNvPr id="0" name=""/>
        <dsp:cNvSpPr/>
      </dsp:nvSpPr>
      <dsp:spPr>
        <a:xfrm>
          <a:off x="7469475" y="857919"/>
          <a:ext cx="117514" cy="117514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75146"/>
              </a:lnTo>
              <a:lnTo>
                <a:pt x="117514" y="117514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D4439E1-F0D1-441F-AB33-A7DEDDA41236}">
      <dsp:nvSpPr>
        <dsp:cNvPr id="0" name=""/>
        <dsp:cNvSpPr/>
      </dsp:nvSpPr>
      <dsp:spPr>
        <a:xfrm>
          <a:off x="7586989" y="1739279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 smtClean="0"/>
            <a:t>Spending Tiers</a:t>
          </a:r>
          <a:endParaRPr lang="en-US" sz="1300" kern="1200" dirty="0"/>
        </a:p>
      </dsp:txBody>
      <dsp:txXfrm>
        <a:off x="7604198" y="1756488"/>
        <a:ext cx="905699" cy="553155"/>
      </dsp:txXfrm>
    </dsp:sp>
    <dsp:sp modelId="{C4D809C6-7C76-40D3-8D6B-D80A8847AE4B}">
      <dsp:nvSpPr>
        <dsp:cNvPr id="0" name=""/>
        <dsp:cNvSpPr/>
      </dsp:nvSpPr>
      <dsp:spPr>
        <a:xfrm>
          <a:off x="7469475" y="857919"/>
          <a:ext cx="117514" cy="19096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09613"/>
              </a:lnTo>
              <a:lnTo>
                <a:pt x="117514" y="1909613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3C9E4EF-32CF-4D1C-A822-87F27E60DF8A}">
      <dsp:nvSpPr>
        <dsp:cNvPr id="0" name=""/>
        <dsp:cNvSpPr/>
      </dsp:nvSpPr>
      <dsp:spPr>
        <a:xfrm>
          <a:off x="7586989" y="2473746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 smtClean="0"/>
            <a:t>Measures Installed</a:t>
          </a:r>
          <a:endParaRPr lang="en-US" sz="1300" kern="1200" dirty="0"/>
        </a:p>
      </dsp:txBody>
      <dsp:txXfrm>
        <a:off x="7604198" y="2490955"/>
        <a:ext cx="905699" cy="553155"/>
      </dsp:txXfrm>
    </dsp:sp>
    <dsp:sp modelId="{3F7A0304-B151-4213-ACB7-3C4A76BAE32D}">
      <dsp:nvSpPr>
        <dsp:cNvPr id="0" name=""/>
        <dsp:cNvSpPr/>
      </dsp:nvSpPr>
      <dsp:spPr>
        <a:xfrm>
          <a:off x="7469475" y="857919"/>
          <a:ext cx="117514" cy="26440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644080"/>
              </a:lnTo>
              <a:lnTo>
                <a:pt x="117514" y="2644080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A17E121-9A25-4CD1-A885-5EC2D7BBF420}">
      <dsp:nvSpPr>
        <dsp:cNvPr id="0" name=""/>
        <dsp:cNvSpPr/>
      </dsp:nvSpPr>
      <dsp:spPr>
        <a:xfrm>
          <a:off x="7586989" y="3208213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 smtClean="0"/>
            <a:t>Health and Safety Measures</a:t>
          </a:r>
          <a:endParaRPr lang="en-US" sz="1300" kern="1200" dirty="0"/>
        </a:p>
      </dsp:txBody>
      <dsp:txXfrm>
        <a:off x="7604198" y="3225422"/>
        <a:ext cx="905699" cy="553155"/>
      </dsp:txXfrm>
    </dsp:sp>
    <dsp:sp modelId="{20BF9ED7-701E-4EDF-BF12-F016AE71ADF8}">
      <dsp:nvSpPr>
        <dsp:cNvPr id="0" name=""/>
        <dsp:cNvSpPr/>
      </dsp:nvSpPr>
      <dsp:spPr>
        <a:xfrm>
          <a:off x="7469475" y="857919"/>
          <a:ext cx="117514" cy="337854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378547"/>
              </a:lnTo>
              <a:lnTo>
                <a:pt x="117514" y="3378547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A4D30C3-1CF5-4D40-9DA9-7726EF2331B9}">
      <dsp:nvSpPr>
        <dsp:cNvPr id="0" name=""/>
        <dsp:cNvSpPr/>
      </dsp:nvSpPr>
      <dsp:spPr>
        <a:xfrm>
          <a:off x="7586989" y="3942680"/>
          <a:ext cx="940117" cy="58757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lvl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300" kern="1200" dirty="0" smtClean="0"/>
            <a:t>Payment Program Participation</a:t>
          </a:r>
          <a:endParaRPr lang="en-US" sz="1300" kern="1200" dirty="0"/>
        </a:p>
      </dsp:txBody>
      <dsp:txXfrm>
        <a:off x="7604198" y="3959889"/>
        <a:ext cx="905699" cy="553155"/>
      </dsp:txXfrm>
    </dsp:sp>
  </dsp:spTree>
</dsp:drawing>
</file>

<file path=ppt/diagrams/drawing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39C357-474F-4B18-9C95-794810A16B17}">
      <dsp:nvSpPr>
        <dsp:cNvPr id="0" name=""/>
        <dsp:cNvSpPr/>
      </dsp:nvSpPr>
      <dsp:spPr>
        <a:xfrm>
          <a:off x="2277" y="101730"/>
          <a:ext cx="4569321" cy="1827728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29210" rIns="0" bIns="29210" numCol="1" spcCol="1270" anchor="ctr" anchorCtr="0">
          <a:noAutofit/>
        </a:bodyPr>
        <a:lstStyle/>
        <a:p>
          <a:pPr lvl="0" algn="ctr" defTabSz="2044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600" kern="1200" smtClean="0"/>
            <a:t>Projections</a:t>
          </a:r>
          <a:endParaRPr lang="en-US" sz="4600" kern="1200"/>
        </a:p>
      </dsp:txBody>
      <dsp:txXfrm>
        <a:off x="916141" y="101730"/>
        <a:ext cx="2741593" cy="1827728"/>
      </dsp:txXfrm>
    </dsp:sp>
    <dsp:sp modelId="{5C4B75AC-31CA-4AD7-984C-EA90A753B661}">
      <dsp:nvSpPr>
        <dsp:cNvPr id="0" name=""/>
        <dsp:cNvSpPr/>
      </dsp:nvSpPr>
      <dsp:spPr>
        <a:xfrm>
          <a:off x="3977586" y="257087"/>
          <a:ext cx="3792536" cy="1517014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940" tIns="13970" rIns="0" bIns="13970" numCol="1" spcCol="1270" anchor="ctr" anchorCtr="0">
          <a:noAutofit/>
        </a:bodyPr>
        <a:lstStyle/>
        <a:p>
          <a:pPr lvl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smtClean="0"/>
            <a:t>Estimate the impact of the program based on expected measure installation rates and impacts.</a:t>
          </a:r>
          <a:endParaRPr lang="en-US" sz="2200" kern="1200"/>
        </a:p>
      </dsp:txBody>
      <dsp:txXfrm>
        <a:off x="4736093" y="257087"/>
        <a:ext cx="2275522" cy="1517014"/>
      </dsp:txXfrm>
    </dsp:sp>
    <dsp:sp modelId="{349859D1-407A-4C05-8A02-0DC6A4A931C7}">
      <dsp:nvSpPr>
        <dsp:cNvPr id="0" name=""/>
        <dsp:cNvSpPr/>
      </dsp:nvSpPr>
      <dsp:spPr>
        <a:xfrm>
          <a:off x="2277" y="2185340"/>
          <a:ext cx="4569321" cy="1827728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420" tIns="29210" rIns="0" bIns="29210" numCol="1" spcCol="1270" anchor="ctr" anchorCtr="0">
          <a:noAutofit/>
        </a:bodyPr>
        <a:lstStyle/>
        <a:p>
          <a:pPr lvl="0" algn="ctr" defTabSz="2044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600" kern="1200" smtClean="0"/>
            <a:t>Impacts</a:t>
          </a:r>
          <a:endParaRPr lang="en-US" sz="4600" kern="1200"/>
        </a:p>
      </dsp:txBody>
      <dsp:txXfrm>
        <a:off x="916141" y="2185340"/>
        <a:ext cx="2741593" cy="1827728"/>
      </dsp:txXfrm>
    </dsp:sp>
    <dsp:sp modelId="{8BD1B9D4-EA4B-4A88-B65C-4A2B7C1BDDD5}">
      <dsp:nvSpPr>
        <dsp:cNvPr id="0" name=""/>
        <dsp:cNvSpPr/>
      </dsp:nvSpPr>
      <dsp:spPr>
        <a:xfrm>
          <a:off x="3977586" y="2340697"/>
          <a:ext cx="3792536" cy="1517014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940" tIns="13970" rIns="0" bIns="13970" numCol="1" spcCol="1270" anchor="ctr" anchorCtr="0">
          <a:noAutofit/>
        </a:bodyPr>
        <a:lstStyle/>
        <a:p>
          <a:pPr lvl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smtClean="0"/>
            <a:t>Estimate the impact of the program by comparing pre and post-treatment energy usage.</a:t>
          </a:r>
          <a:endParaRPr lang="en-US" sz="2200" kern="1200"/>
        </a:p>
      </dsp:txBody>
      <dsp:txXfrm>
        <a:off x="4736093" y="2340697"/>
        <a:ext cx="2275522" cy="1517014"/>
      </dsp:txXfrm>
    </dsp:sp>
  </dsp:spTree>
</dsp:drawing>
</file>

<file path=ppt/diagrams/drawing5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8FB219-F3B7-4FA4-BBD0-6AD4E66363EB}">
      <dsp:nvSpPr>
        <dsp:cNvPr id="0" name=""/>
        <dsp:cNvSpPr/>
      </dsp:nvSpPr>
      <dsp:spPr>
        <a:xfrm>
          <a:off x="0" y="51299"/>
          <a:ext cx="7772400" cy="7020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l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Assumptions</a:t>
          </a:r>
          <a:endParaRPr lang="en-US" sz="3000" kern="1200" dirty="0"/>
        </a:p>
      </dsp:txBody>
      <dsp:txXfrm>
        <a:off x="34269" y="85568"/>
        <a:ext cx="7703862" cy="633462"/>
      </dsp:txXfrm>
    </dsp:sp>
    <dsp:sp modelId="{980E3395-96FD-42F0-A554-B4904DA743BE}">
      <dsp:nvSpPr>
        <dsp:cNvPr id="0" name=""/>
        <dsp:cNvSpPr/>
      </dsp:nvSpPr>
      <dsp:spPr>
        <a:xfrm>
          <a:off x="0" y="753299"/>
          <a:ext cx="7772400" cy="14904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38100" rIns="213360" bIns="38100" numCol="1" spcCol="1270" anchor="t" anchorCtr="0">
          <a:noAutofit/>
        </a:bodyPr>
        <a:lstStyle/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smtClean="0"/>
            <a:t>Measure installation rates</a:t>
          </a:r>
          <a:endParaRPr lang="en-US" sz="2300" kern="1200"/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smtClean="0"/>
            <a:t>Measure retention rates</a:t>
          </a:r>
          <a:endParaRPr lang="en-US" sz="2300" kern="1200"/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dirty="0" smtClean="0"/>
            <a:t>Pre installation usage</a:t>
          </a:r>
          <a:endParaRPr lang="en-US" sz="2300" kern="1200" dirty="0"/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smtClean="0"/>
            <a:t>Measure effectiveness</a:t>
          </a:r>
          <a:endParaRPr lang="en-US" sz="2300" kern="1200"/>
        </a:p>
      </dsp:txBody>
      <dsp:txXfrm>
        <a:off x="0" y="753299"/>
        <a:ext cx="7772400" cy="1490400"/>
      </dsp:txXfrm>
    </dsp:sp>
    <dsp:sp modelId="{8A07F4C4-72F3-4EEB-81DA-116743C7A4DF}">
      <dsp:nvSpPr>
        <dsp:cNvPr id="0" name=""/>
        <dsp:cNvSpPr/>
      </dsp:nvSpPr>
      <dsp:spPr>
        <a:xfrm>
          <a:off x="0" y="2243700"/>
          <a:ext cx="7772400" cy="7020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0" tIns="114300" rIns="114300" bIns="114300" numCol="1" spcCol="1270" anchor="ctr" anchorCtr="0">
          <a:noAutofit/>
        </a:bodyPr>
        <a:lstStyle/>
        <a:p>
          <a:pPr lvl="0" algn="l" defTabSz="13335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000" kern="1200" dirty="0" smtClean="0"/>
            <a:t>Calculate Average Savings</a:t>
          </a:r>
          <a:endParaRPr lang="en-US" sz="3000" kern="1200" dirty="0"/>
        </a:p>
      </dsp:txBody>
      <dsp:txXfrm>
        <a:off x="34269" y="2277969"/>
        <a:ext cx="7703862" cy="633462"/>
      </dsp:txXfrm>
    </dsp:sp>
    <dsp:sp modelId="{94B2C094-5CCE-4EF9-8CBC-07B2952C8DD3}">
      <dsp:nvSpPr>
        <dsp:cNvPr id="0" name=""/>
        <dsp:cNvSpPr/>
      </dsp:nvSpPr>
      <dsp:spPr>
        <a:xfrm>
          <a:off x="0" y="2945699"/>
          <a:ext cx="7772400" cy="1117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38100" rIns="213360" bIns="38100" numCol="1" spcCol="1270" anchor="t" anchorCtr="0">
          <a:noAutofit/>
        </a:bodyPr>
        <a:lstStyle/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dirty="0" smtClean="0"/>
            <a:t>Measure Installation Rate * </a:t>
          </a:r>
          <a:endParaRPr lang="en-US" sz="2300" kern="1200" dirty="0"/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dirty="0" smtClean="0"/>
            <a:t>Measure Retention Rate *</a:t>
          </a:r>
          <a:endParaRPr lang="en-US" sz="2300" kern="1200" dirty="0"/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2300" kern="1200" dirty="0" smtClean="0"/>
            <a:t>(Pre Installation Usage – Post Installation Usage)</a:t>
          </a:r>
          <a:endParaRPr lang="en-US" sz="2300" kern="1200" dirty="0"/>
        </a:p>
      </dsp:txBody>
      <dsp:txXfrm>
        <a:off x="0" y="2945699"/>
        <a:ext cx="7772400" cy="1117800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433C4E-BC61-4DE3-9F50-06C08E9EE35F}">
      <dsp:nvSpPr>
        <dsp:cNvPr id="0" name=""/>
        <dsp:cNvSpPr/>
      </dsp:nvSpPr>
      <dsp:spPr>
        <a:xfrm>
          <a:off x="1283814" y="415"/>
          <a:ext cx="4829666" cy="4390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b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100" kern="1200" dirty="0"/>
        </a:p>
      </dsp:txBody>
      <dsp:txXfrm>
        <a:off x="1283814" y="415"/>
        <a:ext cx="4829666" cy="439060"/>
      </dsp:txXfrm>
    </dsp:sp>
    <dsp:sp modelId="{548A276C-B43E-4EC9-A639-DC8C32A8ED1F}">
      <dsp:nvSpPr>
        <dsp:cNvPr id="0" name=""/>
        <dsp:cNvSpPr/>
      </dsp:nvSpPr>
      <dsp:spPr>
        <a:xfrm>
          <a:off x="1283814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E909F36-CEFC-4575-997C-D231F8635D66}">
      <dsp:nvSpPr>
        <dsp:cNvPr id="0" name=""/>
        <dsp:cNvSpPr/>
      </dsp:nvSpPr>
      <dsp:spPr>
        <a:xfrm>
          <a:off x="1962651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E77FDB4-88C8-4177-9511-0CD2C0D7ACA9}">
      <dsp:nvSpPr>
        <dsp:cNvPr id="0" name=""/>
        <dsp:cNvSpPr/>
      </dsp:nvSpPr>
      <dsp:spPr>
        <a:xfrm>
          <a:off x="2642024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ADCA70D-2B11-4629-BCDD-82633AA9105B}">
      <dsp:nvSpPr>
        <dsp:cNvPr id="0" name=""/>
        <dsp:cNvSpPr/>
      </dsp:nvSpPr>
      <dsp:spPr>
        <a:xfrm>
          <a:off x="3320860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9427D2B-AB5C-4985-B23B-B53844172C17}">
      <dsp:nvSpPr>
        <dsp:cNvPr id="0" name=""/>
        <dsp:cNvSpPr/>
      </dsp:nvSpPr>
      <dsp:spPr>
        <a:xfrm>
          <a:off x="4000233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5B45B8B-6F52-4E32-BB13-88D3D06F3DE3}">
      <dsp:nvSpPr>
        <dsp:cNvPr id="0" name=""/>
        <dsp:cNvSpPr/>
      </dsp:nvSpPr>
      <dsp:spPr>
        <a:xfrm>
          <a:off x="4679070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00B1BFE-814D-4606-B2A1-EA4FC3F92D82}">
      <dsp:nvSpPr>
        <dsp:cNvPr id="0" name=""/>
        <dsp:cNvSpPr/>
      </dsp:nvSpPr>
      <dsp:spPr>
        <a:xfrm>
          <a:off x="5358443" y="439476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6DA5B40-7C57-452D-98C8-15931E7CFB96}">
      <dsp:nvSpPr>
        <dsp:cNvPr id="0" name=""/>
        <dsp:cNvSpPr/>
      </dsp:nvSpPr>
      <dsp:spPr>
        <a:xfrm>
          <a:off x="1283814" y="528914"/>
          <a:ext cx="4892451" cy="71550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6360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State</a:t>
          </a:r>
          <a:endParaRPr lang="en-US" sz="3400" kern="1200" dirty="0"/>
        </a:p>
      </dsp:txBody>
      <dsp:txXfrm>
        <a:off x="1283814" y="528914"/>
        <a:ext cx="4892451" cy="715506"/>
      </dsp:txXfrm>
    </dsp:sp>
    <dsp:sp modelId="{B184BEBB-762A-40E3-9A5C-DD0176A1276F}">
      <dsp:nvSpPr>
        <dsp:cNvPr id="0" name=""/>
        <dsp:cNvSpPr/>
      </dsp:nvSpPr>
      <dsp:spPr>
        <a:xfrm>
          <a:off x="1283814" y="1390678"/>
          <a:ext cx="4829666" cy="4390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b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100" kern="1200" dirty="0"/>
        </a:p>
      </dsp:txBody>
      <dsp:txXfrm>
        <a:off x="1283814" y="1390678"/>
        <a:ext cx="4829666" cy="439060"/>
      </dsp:txXfrm>
    </dsp:sp>
    <dsp:sp modelId="{C5443054-60C9-4D0F-B5C4-305D200004F1}">
      <dsp:nvSpPr>
        <dsp:cNvPr id="0" name=""/>
        <dsp:cNvSpPr/>
      </dsp:nvSpPr>
      <dsp:spPr>
        <a:xfrm>
          <a:off x="1283814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AFABB17-6D75-4286-80FB-0C7A83233275}">
      <dsp:nvSpPr>
        <dsp:cNvPr id="0" name=""/>
        <dsp:cNvSpPr/>
      </dsp:nvSpPr>
      <dsp:spPr>
        <a:xfrm>
          <a:off x="1962651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E10BB6E-C901-4CB0-B854-A37B1B79782B}">
      <dsp:nvSpPr>
        <dsp:cNvPr id="0" name=""/>
        <dsp:cNvSpPr/>
      </dsp:nvSpPr>
      <dsp:spPr>
        <a:xfrm>
          <a:off x="2642024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D9A9044-06D2-4254-AA4E-8A9D09CA52AF}">
      <dsp:nvSpPr>
        <dsp:cNvPr id="0" name=""/>
        <dsp:cNvSpPr/>
      </dsp:nvSpPr>
      <dsp:spPr>
        <a:xfrm>
          <a:off x="3320860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AFA41B2-6F1B-499D-B096-23AF88167F94}">
      <dsp:nvSpPr>
        <dsp:cNvPr id="0" name=""/>
        <dsp:cNvSpPr/>
      </dsp:nvSpPr>
      <dsp:spPr>
        <a:xfrm>
          <a:off x="4000233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EEE321E-2AAA-46F2-A5E3-D2FCEEEAC5DA}">
      <dsp:nvSpPr>
        <dsp:cNvPr id="0" name=""/>
        <dsp:cNvSpPr/>
      </dsp:nvSpPr>
      <dsp:spPr>
        <a:xfrm>
          <a:off x="4679070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9D8935B-E524-46BB-BB04-9C8B0393E32A}">
      <dsp:nvSpPr>
        <dsp:cNvPr id="0" name=""/>
        <dsp:cNvSpPr/>
      </dsp:nvSpPr>
      <dsp:spPr>
        <a:xfrm>
          <a:off x="5358443" y="1829738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A89B6A1-0F14-4BE9-AD42-0A5A676F885F}">
      <dsp:nvSpPr>
        <dsp:cNvPr id="0" name=""/>
        <dsp:cNvSpPr/>
      </dsp:nvSpPr>
      <dsp:spPr>
        <a:xfrm>
          <a:off x="1283814" y="1919177"/>
          <a:ext cx="4892451" cy="71550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6360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Public Utility Commission</a:t>
          </a:r>
          <a:endParaRPr lang="en-US" sz="3400" kern="1200" dirty="0"/>
        </a:p>
      </dsp:txBody>
      <dsp:txXfrm>
        <a:off x="1283814" y="1919177"/>
        <a:ext cx="4892451" cy="715506"/>
      </dsp:txXfrm>
    </dsp:sp>
    <dsp:sp modelId="{A547DB05-744D-4D51-A9E3-D7C3A237F7BA}">
      <dsp:nvSpPr>
        <dsp:cNvPr id="0" name=""/>
        <dsp:cNvSpPr/>
      </dsp:nvSpPr>
      <dsp:spPr>
        <a:xfrm>
          <a:off x="1283814" y="2780941"/>
          <a:ext cx="4829666" cy="4390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0010" tIns="80010" rIns="80010" bIns="80010" numCol="1" spcCol="1270" anchor="b" anchorCtr="0">
          <a:noAutofit/>
        </a:bodyPr>
        <a:lstStyle/>
        <a:p>
          <a:pPr lvl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100" kern="1200" dirty="0"/>
        </a:p>
      </dsp:txBody>
      <dsp:txXfrm>
        <a:off x="1283814" y="2780941"/>
        <a:ext cx="4829666" cy="439060"/>
      </dsp:txXfrm>
    </dsp:sp>
    <dsp:sp modelId="{D7183712-20C1-4287-ADB0-D987D391E942}">
      <dsp:nvSpPr>
        <dsp:cNvPr id="0" name=""/>
        <dsp:cNvSpPr/>
      </dsp:nvSpPr>
      <dsp:spPr>
        <a:xfrm>
          <a:off x="1283814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341AA46-A0C5-4727-BE36-5D2A82FFC7D4}">
      <dsp:nvSpPr>
        <dsp:cNvPr id="0" name=""/>
        <dsp:cNvSpPr/>
      </dsp:nvSpPr>
      <dsp:spPr>
        <a:xfrm>
          <a:off x="1962651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471C27F-E9C6-4EB8-A8AB-44D94334A3E1}">
      <dsp:nvSpPr>
        <dsp:cNvPr id="0" name=""/>
        <dsp:cNvSpPr/>
      </dsp:nvSpPr>
      <dsp:spPr>
        <a:xfrm>
          <a:off x="2642024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2898DF7-C902-47B2-B186-EDE25D97364D}">
      <dsp:nvSpPr>
        <dsp:cNvPr id="0" name=""/>
        <dsp:cNvSpPr/>
      </dsp:nvSpPr>
      <dsp:spPr>
        <a:xfrm>
          <a:off x="3320860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CE423AD-B918-4F85-9C37-17B49E1E5438}">
      <dsp:nvSpPr>
        <dsp:cNvPr id="0" name=""/>
        <dsp:cNvSpPr/>
      </dsp:nvSpPr>
      <dsp:spPr>
        <a:xfrm>
          <a:off x="4000233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5FD3C1F-8D1F-4A4E-B79E-4BDB57FD8658}">
      <dsp:nvSpPr>
        <dsp:cNvPr id="0" name=""/>
        <dsp:cNvSpPr/>
      </dsp:nvSpPr>
      <dsp:spPr>
        <a:xfrm>
          <a:off x="4679070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38874D1-A76B-4749-A658-EBE58DE89B19}">
      <dsp:nvSpPr>
        <dsp:cNvPr id="0" name=""/>
        <dsp:cNvSpPr/>
      </dsp:nvSpPr>
      <dsp:spPr>
        <a:xfrm>
          <a:off x="5358443" y="3220001"/>
          <a:ext cx="1130141" cy="894382"/>
        </a:xfrm>
        <a:prstGeom prst="chevron">
          <a:avLst>
            <a:gd name="adj" fmla="val 706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FD51EE7-83E7-4AA2-82F8-57D3FBDB7549}">
      <dsp:nvSpPr>
        <dsp:cNvPr id="0" name=""/>
        <dsp:cNvSpPr/>
      </dsp:nvSpPr>
      <dsp:spPr>
        <a:xfrm>
          <a:off x="1283814" y="3309440"/>
          <a:ext cx="4892451" cy="715506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6360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Other Regulatory</a:t>
          </a:r>
          <a:endParaRPr lang="en-US" sz="3400" kern="1200" dirty="0"/>
        </a:p>
      </dsp:txBody>
      <dsp:txXfrm>
        <a:off x="1283814" y="3309440"/>
        <a:ext cx="4892451" cy="715506"/>
      </dsp:txXfrm>
    </dsp:sp>
  </dsp:spTree>
</dsp:drawing>
</file>

<file path=ppt/diagrams/drawing6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297C4CB-61E2-4913-A6BF-856B3E22C354}">
      <dsp:nvSpPr>
        <dsp:cNvPr id="0" name=""/>
        <dsp:cNvSpPr/>
      </dsp:nvSpPr>
      <dsp:spPr>
        <a:xfrm>
          <a:off x="0" y="2009"/>
          <a:ext cx="77724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BC2DD3C-AC2C-4FC1-A069-67B05B7E4D00}">
      <dsp:nvSpPr>
        <dsp:cNvPr id="0" name=""/>
        <dsp:cNvSpPr/>
      </dsp:nvSpPr>
      <dsp:spPr>
        <a:xfrm>
          <a:off x="0" y="2009"/>
          <a:ext cx="1554480" cy="13702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Pre Installation Usage per bulb per hour</a:t>
          </a:r>
          <a:endParaRPr lang="en-US" sz="2000" kern="1200" dirty="0"/>
        </a:p>
      </dsp:txBody>
      <dsp:txXfrm>
        <a:off x="0" y="2009"/>
        <a:ext cx="1554480" cy="1370260"/>
      </dsp:txXfrm>
    </dsp:sp>
    <dsp:sp modelId="{B8A8DC9E-5158-4E90-9FE4-7E6AB94F6ED2}">
      <dsp:nvSpPr>
        <dsp:cNvPr id="0" name=""/>
        <dsp:cNvSpPr/>
      </dsp:nvSpPr>
      <dsp:spPr>
        <a:xfrm>
          <a:off x="1671065" y="64232"/>
          <a:ext cx="6101334" cy="124447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t" anchorCtr="0">
          <a:noAutofit/>
        </a:bodyPr>
        <a:lstStyle/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 60 watts * .001 </a:t>
          </a:r>
        </a:p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 .06 kWh</a:t>
          </a:r>
          <a:endParaRPr lang="en-US" sz="3100" kern="1200" dirty="0"/>
        </a:p>
      </dsp:txBody>
      <dsp:txXfrm>
        <a:off x="1671065" y="64232"/>
        <a:ext cx="6101334" cy="1244474"/>
      </dsp:txXfrm>
    </dsp:sp>
    <dsp:sp modelId="{CF74A713-ED54-4A30-A3C2-2C015D0A34E3}">
      <dsp:nvSpPr>
        <dsp:cNvPr id="0" name=""/>
        <dsp:cNvSpPr/>
      </dsp:nvSpPr>
      <dsp:spPr>
        <a:xfrm>
          <a:off x="1554479" y="1308707"/>
          <a:ext cx="621792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tint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C8106A4-2231-483E-BF9B-9B1B419CE5E6}">
      <dsp:nvSpPr>
        <dsp:cNvPr id="0" name=""/>
        <dsp:cNvSpPr/>
      </dsp:nvSpPr>
      <dsp:spPr>
        <a:xfrm>
          <a:off x="0" y="1372269"/>
          <a:ext cx="77724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641CDB5-BBE6-4517-A7E0-6AE4DDB9EF67}">
      <dsp:nvSpPr>
        <dsp:cNvPr id="0" name=""/>
        <dsp:cNvSpPr/>
      </dsp:nvSpPr>
      <dsp:spPr>
        <a:xfrm>
          <a:off x="0" y="1372269"/>
          <a:ext cx="1554480" cy="13702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Post Installation Usage per bulb per hour</a:t>
          </a:r>
          <a:endParaRPr lang="en-US" sz="2000" kern="1200" dirty="0"/>
        </a:p>
      </dsp:txBody>
      <dsp:txXfrm>
        <a:off x="0" y="1372269"/>
        <a:ext cx="1554480" cy="1370260"/>
      </dsp:txXfrm>
    </dsp:sp>
    <dsp:sp modelId="{3E9C90A4-2552-4319-98A9-9680DD2E4E39}">
      <dsp:nvSpPr>
        <dsp:cNvPr id="0" name=""/>
        <dsp:cNvSpPr/>
      </dsp:nvSpPr>
      <dsp:spPr>
        <a:xfrm>
          <a:off x="1671065" y="1434493"/>
          <a:ext cx="6101334" cy="124447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t" anchorCtr="0">
          <a:noAutofit/>
        </a:bodyPr>
        <a:lstStyle/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 13 watts * .001 </a:t>
          </a:r>
        </a:p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 .013 kWh</a:t>
          </a:r>
          <a:endParaRPr lang="en-US" sz="3100" kern="1200" dirty="0"/>
        </a:p>
      </dsp:txBody>
      <dsp:txXfrm>
        <a:off x="1671065" y="1434493"/>
        <a:ext cx="6101334" cy="1244474"/>
      </dsp:txXfrm>
    </dsp:sp>
    <dsp:sp modelId="{2F9F0939-38F5-4CC5-BF32-237A2602C99A}">
      <dsp:nvSpPr>
        <dsp:cNvPr id="0" name=""/>
        <dsp:cNvSpPr/>
      </dsp:nvSpPr>
      <dsp:spPr>
        <a:xfrm>
          <a:off x="1554479" y="2678968"/>
          <a:ext cx="621792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tint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43BF082-037E-453C-A737-8B0652B921E5}">
      <dsp:nvSpPr>
        <dsp:cNvPr id="0" name=""/>
        <dsp:cNvSpPr/>
      </dsp:nvSpPr>
      <dsp:spPr>
        <a:xfrm>
          <a:off x="0" y="2742530"/>
          <a:ext cx="77724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2191655-52D1-4285-8425-CFB3F77AF155}">
      <dsp:nvSpPr>
        <dsp:cNvPr id="0" name=""/>
        <dsp:cNvSpPr/>
      </dsp:nvSpPr>
      <dsp:spPr>
        <a:xfrm>
          <a:off x="0" y="2742530"/>
          <a:ext cx="1554480" cy="13702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t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Change per Bulb per hour</a:t>
          </a:r>
          <a:endParaRPr lang="en-US" sz="2000" kern="1200" dirty="0"/>
        </a:p>
      </dsp:txBody>
      <dsp:txXfrm>
        <a:off x="0" y="2742530"/>
        <a:ext cx="1554480" cy="1370260"/>
      </dsp:txXfrm>
    </dsp:sp>
    <dsp:sp modelId="{385A4321-D7B8-4C8A-A7FF-11D398EB55F3}">
      <dsp:nvSpPr>
        <dsp:cNvPr id="0" name=""/>
        <dsp:cNvSpPr/>
      </dsp:nvSpPr>
      <dsp:spPr>
        <a:xfrm>
          <a:off x="1671065" y="2804754"/>
          <a:ext cx="6101334" cy="124447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t" anchorCtr="0">
          <a:noAutofit/>
        </a:bodyPr>
        <a:lstStyle/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=.06 - .013 </a:t>
          </a:r>
        </a:p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= .047 kWh</a:t>
          </a:r>
          <a:endParaRPr lang="en-US" sz="3100" kern="1200" dirty="0"/>
        </a:p>
      </dsp:txBody>
      <dsp:txXfrm>
        <a:off x="1671065" y="2804754"/>
        <a:ext cx="6101334" cy="1244474"/>
      </dsp:txXfrm>
    </dsp:sp>
    <dsp:sp modelId="{5B2BF93B-53B3-4C78-BC27-D6E8A49BA9C1}">
      <dsp:nvSpPr>
        <dsp:cNvPr id="0" name=""/>
        <dsp:cNvSpPr/>
      </dsp:nvSpPr>
      <dsp:spPr>
        <a:xfrm>
          <a:off x="1554479" y="4049228"/>
          <a:ext cx="621792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tint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59CF4C-E076-4301-ACED-E12D49E5DDDF}">
      <dsp:nvSpPr>
        <dsp:cNvPr id="0" name=""/>
        <dsp:cNvSpPr/>
      </dsp:nvSpPr>
      <dsp:spPr>
        <a:xfrm>
          <a:off x="3108960" y="1205"/>
          <a:ext cx="4663440" cy="95636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335" tIns="13335" rIns="13335" bIns="13335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.047 kWh * 2.5 hours/day </a:t>
          </a:r>
        </a:p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.1175 kWh/day </a:t>
          </a:r>
          <a:endParaRPr lang="en-US" sz="2100" kern="1200" dirty="0"/>
        </a:p>
      </dsp:txBody>
      <dsp:txXfrm>
        <a:off x="3108960" y="120751"/>
        <a:ext cx="4304802" cy="717277"/>
      </dsp:txXfrm>
    </dsp:sp>
    <dsp:sp modelId="{D41CE453-3B12-42B8-9027-06D82C0E188E}">
      <dsp:nvSpPr>
        <dsp:cNvPr id="0" name=""/>
        <dsp:cNvSpPr/>
      </dsp:nvSpPr>
      <dsp:spPr>
        <a:xfrm>
          <a:off x="0" y="1205"/>
          <a:ext cx="3108960" cy="95636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Change per bulb per day</a:t>
          </a:r>
          <a:endParaRPr lang="en-US" sz="2800" kern="1200" dirty="0"/>
        </a:p>
      </dsp:txBody>
      <dsp:txXfrm>
        <a:off x="46686" y="47891"/>
        <a:ext cx="3015588" cy="862997"/>
      </dsp:txXfrm>
    </dsp:sp>
    <dsp:sp modelId="{8028EB96-9AF2-414E-B909-F2295C66D156}">
      <dsp:nvSpPr>
        <dsp:cNvPr id="0" name=""/>
        <dsp:cNvSpPr/>
      </dsp:nvSpPr>
      <dsp:spPr>
        <a:xfrm>
          <a:off x="3108960" y="1053211"/>
          <a:ext cx="4663440" cy="95636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335" tIns="13335" rIns="13335" bIns="13335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. 1175 kWh/day * 365 days </a:t>
          </a:r>
        </a:p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 43 kWh/year</a:t>
          </a:r>
          <a:endParaRPr lang="en-US" sz="2100" kern="1200" dirty="0"/>
        </a:p>
      </dsp:txBody>
      <dsp:txXfrm>
        <a:off x="3108960" y="1172757"/>
        <a:ext cx="4304802" cy="717277"/>
      </dsp:txXfrm>
    </dsp:sp>
    <dsp:sp modelId="{02D21F7A-68AB-4549-BC8D-E56288B0F70F}">
      <dsp:nvSpPr>
        <dsp:cNvPr id="0" name=""/>
        <dsp:cNvSpPr/>
      </dsp:nvSpPr>
      <dsp:spPr>
        <a:xfrm>
          <a:off x="0" y="1053211"/>
          <a:ext cx="3108960" cy="95636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Change per bulb per year</a:t>
          </a:r>
          <a:endParaRPr lang="en-US" sz="2800" kern="1200"/>
        </a:p>
      </dsp:txBody>
      <dsp:txXfrm>
        <a:off x="46686" y="1099897"/>
        <a:ext cx="3015588" cy="862997"/>
      </dsp:txXfrm>
    </dsp:sp>
    <dsp:sp modelId="{B512D7B8-0270-468B-AF2D-318317D2C1C4}">
      <dsp:nvSpPr>
        <dsp:cNvPr id="0" name=""/>
        <dsp:cNvSpPr/>
      </dsp:nvSpPr>
      <dsp:spPr>
        <a:xfrm>
          <a:off x="3108960" y="2105218"/>
          <a:ext cx="4663440" cy="95636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335" tIns="13335" rIns="13335" bIns="13335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43 kWh * 8 bulbs </a:t>
          </a:r>
        </a:p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344 kWh</a:t>
          </a:r>
          <a:endParaRPr lang="en-US" sz="2100" kern="1200" dirty="0"/>
        </a:p>
      </dsp:txBody>
      <dsp:txXfrm>
        <a:off x="3108960" y="2224764"/>
        <a:ext cx="4304802" cy="717277"/>
      </dsp:txXfrm>
    </dsp:sp>
    <dsp:sp modelId="{0A36BDD2-56B9-4355-BBB4-E3F321631A51}">
      <dsp:nvSpPr>
        <dsp:cNvPr id="0" name=""/>
        <dsp:cNvSpPr/>
      </dsp:nvSpPr>
      <dsp:spPr>
        <a:xfrm>
          <a:off x="0" y="2105218"/>
          <a:ext cx="3108960" cy="95636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Number installed per home</a:t>
          </a:r>
          <a:endParaRPr lang="en-US" sz="2800" kern="1200"/>
        </a:p>
      </dsp:txBody>
      <dsp:txXfrm>
        <a:off x="46686" y="2151904"/>
        <a:ext cx="3015588" cy="862997"/>
      </dsp:txXfrm>
    </dsp:sp>
    <dsp:sp modelId="{A0483C29-2BF5-4AAF-A06C-50E348A6CA22}">
      <dsp:nvSpPr>
        <dsp:cNvPr id="0" name=""/>
        <dsp:cNvSpPr/>
      </dsp:nvSpPr>
      <dsp:spPr>
        <a:xfrm>
          <a:off x="3108960" y="3157224"/>
          <a:ext cx="4663440" cy="956369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335" tIns="13335" rIns="13335" bIns="13335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344 kWh *.8 </a:t>
          </a:r>
        </a:p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100" kern="1200" dirty="0" smtClean="0"/>
            <a:t>= 275 kWh saved per home per year</a:t>
          </a:r>
          <a:endParaRPr lang="en-US" sz="2100" kern="1200" dirty="0"/>
        </a:p>
      </dsp:txBody>
      <dsp:txXfrm>
        <a:off x="3108960" y="3276770"/>
        <a:ext cx="4304802" cy="717277"/>
      </dsp:txXfrm>
    </dsp:sp>
    <dsp:sp modelId="{E5111AFE-58B6-4839-886B-15288401F9CC}">
      <dsp:nvSpPr>
        <dsp:cNvPr id="0" name=""/>
        <dsp:cNvSpPr/>
      </dsp:nvSpPr>
      <dsp:spPr>
        <a:xfrm>
          <a:off x="0" y="3157224"/>
          <a:ext cx="3108960" cy="95636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/>
            <a:t>Retention rate</a:t>
          </a:r>
          <a:endParaRPr lang="en-US" sz="2800" kern="1200"/>
        </a:p>
      </dsp:txBody>
      <dsp:txXfrm>
        <a:off x="46686" y="3203910"/>
        <a:ext cx="3015588" cy="862997"/>
      </dsp:txXfrm>
    </dsp:sp>
  </dsp:spTree>
</dsp:drawing>
</file>

<file path=ppt/diagrams/drawing6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1CB98D3-BC2E-4484-BD67-DF2096036596}">
      <dsp:nvSpPr>
        <dsp:cNvPr id="0" name=""/>
        <dsp:cNvSpPr/>
      </dsp:nvSpPr>
      <dsp:spPr>
        <a:xfrm>
          <a:off x="0" y="52919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Basic Projection Methodology</a:t>
          </a:r>
          <a:endParaRPr lang="en-US" sz="2400" kern="1200"/>
        </a:p>
      </dsp:txBody>
      <dsp:txXfrm>
        <a:off x="27415" y="80334"/>
        <a:ext cx="7717570" cy="506769"/>
      </dsp:txXfrm>
    </dsp:sp>
    <dsp:sp modelId="{F5C5EC44-81CC-48A8-BA2A-F6979D00E000}">
      <dsp:nvSpPr>
        <dsp:cNvPr id="0" name=""/>
        <dsp:cNvSpPr/>
      </dsp:nvSpPr>
      <dsp:spPr>
        <a:xfrm>
          <a:off x="0" y="683639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So simple, what could go wrong…</a:t>
          </a:r>
          <a:endParaRPr lang="en-US" sz="2400" kern="1200"/>
        </a:p>
      </dsp:txBody>
      <dsp:txXfrm>
        <a:off x="27415" y="711054"/>
        <a:ext cx="7717570" cy="506769"/>
      </dsp:txXfrm>
    </dsp:sp>
    <dsp:sp modelId="{ACFF0B1A-7283-4D5C-A402-C5F139787F32}">
      <dsp:nvSpPr>
        <dsp:cNvPr id="0" name=""/>
        <dsp:cNvSpPr/>
      </dsp:nvSpPr>
      <dsp:spPr>
        <a:xfrm>
          <a:off x="0" y="1314359"/>
          <a:ext cx="7772400" cy="5615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Incorrect assumptions</a:t>
          </a:r>
          <a:endParaRPr lang="en-US" sz="2400" kern="1200"/>
        </a:p>
      </dsp:txBody>
      <dsp:txXfrm>
        <a:off x="27415" y="1341774"/>
        <a:ext cx="7717570" cy="506769"/>
      </dsp:txXfrm>
    </dsp:sp>
    <dsp:sp modelId="{9CBE4575-EA62-4B26-A224-E8526EF8995C}">
      <dsp:nvSpPr>
        <dsp:cNvPr id="0" name=""/>
        <dsp:cNvSpPr/>
      </dsp:nvSpPr>
      <dsp:spPr>
        <a:xfrm>
          <a:off x="0" y="1875959"/>
          <a:ext cx="7772400" cy="21859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30480" rIns="170688" bIns="30480" numCol="1" spcCol="1270" anchor="t" anchorCtr="0">
          <a:noAutofit/>
        </a:bodyPr>
        <a:lstStyle/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Measure installation rate</a:t>
          </a:r>
          <a:endParaRPr lang="en-US" sz="1900" kern="120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dirty="0" smtClean="0"/>
            <a:t>Measure retention rate </a:t>
          </a:r>
          <a:endParaRPr lang="en-US" sz="1900" kern="1200" dirty="0"/>
        </a:p>
        <a:p>
          <a:pPr marL="342900" lvl="2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dirty="0" smtClean="0"/>
            <a:t>Bulbs left for occupants to install</a:t>
          </a:r>
          <a:endParaRPr lang="en-US" sz="1900" kern="1200" dirty="0"/>
        </a:p>
        <a:p>
          <a:pPr marL="342900" lvl="2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Bulbs removed</a:t>
          </a:r>
          <a:endParaRPr lang="en-US" sz="1900" kern="1200"/>
        </a:p>
        <a:p>
          <a:pPr marL="342900" lvl="2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Bulbs broken</a:t>
          </a:r>
          <a:endParaRPr lang="en-US" sz="1900" kern="120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dirty="0" smtClean="0"/>
            <a:t>Existing bulb kWh</a:t>
          </a:r>
          <a:endParaRPr lang="en-US" sz="1900" kern="1200" dirty="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dirty="0" smtClean="0"/>
            <a:t>Hours of use</a:t>
          </a:r>
          <a:endParaRPr lang="en-US" sz="1900" kern="1200" dirty="0"/>
        </a:p>
      </dsp:txBody>
      <dsp:txXfrm>
        <a:off x="0" y="1875959"/>
        <a:ext cx="7772400" cy="2185920"/>
      </dsp:txXfrm>
    </dsp:sp>
  </dsp:spTree>
</dsp:drawing>
</file>

<file path=ppt/diagrams/drawing6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5629F12-C4DE-4619-8D60-3B23E3CF4EE4}">
      <dsp:nvSpPr>
        <dsp:cNvPr id="0" name=""/>
        <dsp:cNvSpPr/>
      </dsp:nvSpPr>
      <dsp:spPr>
        <a:xfrm>
          <a:off x="0" y="0"/>
          <a:ext cx="4114800" cy="4114800"/>
        </a:xfrm>
        <a:prstGeom prst="pie">
          <a:avLst>
            <a:gd name="adj1" fmla="val 54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CAF9148-A98B-4A34-8309-53CDC011EDD6}">
      <dsp:nvSpPr>
        <dsp:cNvPr id="0" name=""/>
        <dsp:cNvSpPr/>
      </dsp:nvSpPr>
      <dsp:spPr>
        <a:xfrm>
          <a:off x="2057400" y="0"/>
          <a:ext cx="5715000" cy="4114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smtClean="0"/>
            <a:t>Analysis of customer bills and payments. </a:t>
          </a:r>
          <a:endParaRPr lang="en-US" sz="2600" kern="1200"/>
        </a:p>
      </dsp:txBody>
      <dsp:txXfrm>
        <a:off x="2057400" y="0"/>
        <a:ext cx="5715000" cy="1234442"/>
      </dsp:txXfrm>
    </dsp:sp>
    <dsp:sp modelId="{01B54C5D-3767-415C-8A36-919D733C1586}">
      <dsp:nvSpPr>
        <dsp:cNvPr id="0" name=""/>
        <dsp:cNvSpPr/>
      </dsp:nvSpPr>
      <dsp:spPr>
        <a:xfrm>
          <a:off x="720091" y="1234442"/>
          <a:ext cx="2674617" cy="2674617"/>
        </a:xfrm>
        <a:prstGeom prst="pie">
          <a:avLst>
            <a:gd name="adj1" fmla="val 54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EE671D0-4434-4A85-B335-4A133D15DA70}">
      <dsp:nvSpPr>
        <dsp:cNvPr id="0" name=""/>
        <dsp:cNvSpPr/>
      </dsp:nvSpPr>
      <dsp:spPr>
        <a:xfrm>
          <a:off x="2057400" y="1234442"/>
          <a:ext cx="5715000" cy="267461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Comparison between the year preceding and the year following service delivery.</a:t>
          </a:r>
          <a:endParaRPr lang="en-US" sz="2600" kern="1200" dirty="0"/>
        </a:p>
      </dsp:txBody>
      <dsp:txXfrm>
        <a:off x="2057400" y="1234442"/>
        <a:ext cx="5715000" cy="1234438"/>
      </dsp:txXfrm>
    </dsp:sp>
    <dsp:sp modelId="{9F8B81D0-EA25-4E89-88C2-9F78787D27D0}">
      <dsp:nvSpPr>
        <dsp:cNvPr id="0" name=""/>
        <dsp:cNvSpPr/>
      </dsp:nvSpPr>
      <dsp:spPr>
        <a:xfrm>
          <a:off x="1440180" y="2468881"/>
          <a:ext cx="1234438" cy="1234438"/>
        </a:xfrm>
        <a:prstGeom prst="pie">
          <a:avLst>
            <a:gd name="adj1" fmla="val 54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D9DBA26-8EEB-4EC5-AB21-1C3098CC4494}">
      <dsp:nvSpPr>
        <dsp:cNvPr id="0" name=""/>
        <dsp:cNvSpPr/>
      </dsp:nvSpPr>
      <dsp:spPr>
        <a:xfrm>
          <a:off x="2057400" y="2468881"/>
          <a:ext cx="5715000" cy="123443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Use of comparison group.</a:t>
          </a:r>
          <a:endParaRPr lang="en-US" sz="2600" kern="1200" dirty="0"/>
        </a:p>
      </dsp:txBody>
      <dsp:txXfrm>
        <a:off x="2057400" y="2468881"/>
        <a:ext cx="5715000" cy="1234438"/>
      </dsp:txXfrm>
    </dsp:sp>
  </dsp:spTree>
</dsp:drawing>
</file>

<file path=ppt/diagrams/drawing6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618F6D-9656-4150-9A89-85EF7C4DAE15}">
      <dsp:nvSpPr>
        <dsp:cNvPr id="0" name=""/>
        <dsp:cNvSpPr/>
      </dsp:nvSpPr>
      <dsp:spPr>
        <a:xfrm>
          <a:off x="0" y="455399"/>
          <a:ext cx="7772400" cy="15444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l" defTabSz="1778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smtClean="0"/>
            <a:t>Estimate the impact of the program on customer bills and payments.</a:t>
          </a:r>
          <a:endParaRPr lang="en-US" sz="4000" kern="1200"/>
        </a:p>
      </dsp:txBody>
      <dsp:txXfrm>
        <a:off x="75391" y="530790"/>
        <a:ext cx="7621618" cy="1393618"/>
      </dsp:txXfrm>
    </dsp:sp>
    <dsp:sp modelId="{589830D3-5635-4FAF-A39A-73D3D00F4822}">
      <dsp:nvSpPr>
        <dsp:cNvPr id="0" name=""/>
        <dsp:cNvSpPr/>
      </dsp:nvSpPr>
      <dsp:spPr>
        <a:xfrm>
          <a:off x="0" y="2115000"/>
          <a:ext cx="7772400" cy="154440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l" defTabSz="1778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kern="1200" smtClean="0"/>
            <a:t>Examine bill affordability after client’s usage has declined.</a:t>
          </a:r>
          <a:endParaRPr lang="en-US" sz="4000" kern="1200"/>
        </a:p>
      </dsp:txBody>
      <dsp:txXfrm>
        <a:off x="75391" y="2190391"/>
        <a:ext cx="7621618" cy="1393618"/>
      </dsp:txXfrm>
    </dsp:sp>
  </dsp:spTree>
</dsp:drawing>
</file>

<file path=ppt/diagrams/drawing6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B497A61-0212-42C8-AF57-A4481E685C29}">
      <dsp:nvSpPr>
        <dsp:cNvPr id="0" name=""/>
        <dsp:cNvSpPr/>
      </dsp:nvSpPr>
      <dsp:spPr>
        <a:xfrm>
          <a:off x="2318816" y="992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830" tIns="18415" rIns="0" bIns="18415" numCol="1" spcCol="1270" anchor="ctr" anchorCtr="0">
          <a:noAutofit/>
        </a:bodyPr>
        <a:lstStyle/>
        <a:p>
          <a:pPr lvl="0" algn="ctr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smtClean="0"/>
            <a:t>Comparison group</a:t>
          </a:r>
          <a:endParaRPr lang="en-US" sz="2900" kern="1200"/>
        </a:p>
      </dsp:txBody>
      <dsp:txXfrm>
        <a:off x="2945769" y="992"/>
        <a:ext cx="1880860" cy="1253906"/>
      </dsp:txXfrm>
    </dsp:sp>
    <dsp:sp modelId="{74590EAD-3A9F-416A-A4F0-B6E1DAE76618}">
      <dsp:nvSpPr>
        <dsp:cNvPr id="0" name=""/>
        <dsp:cNvSpPr/>
      </dsp:nvSpPr>
      <dsp:spPr>
        <a:xfrm>
          <a:off x="2318816" y="1430446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830" tIns="18415" rIns="0" bIns="18415" numCol="1" spcCol="1270" anchor="ctr" anchorCtr="0">
          <a:noAutofit/>
        </a:bodyPr>
        <a:lstStyle/>
        <a:p>
          <a:pPr lvl="0" algn="ctr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smtClean="0"/>
            <a:t>Changes in assistance payments</a:t>
          </a:r>
          <a:endParaRPr lang="en-US" sz="2900" kern="1200"/>
        </a:p>
      </dsp:txBody>
      <dsp:txXfrm>
        <a:off x="2945769" y="1430446"/>
        <a:ext cx="1880860" cy="1253906"/>
      </dsp:txXfrm>
    </dsp:sp>
    <dsp:sp modelId="{E9A1F070-9F08-4FC9-8A36-07B276083D0F}">
      <dsp:nvSpPr>
        <dsp:cNvPr id="0" name=""/>
        <dsp:cNvSpPr/>
      </dsp:nvSpPr>
      <dsp:spPr>
        <a:xfrm>
          <a:off x="2318816" y="2859900"/>
          <a:ext cx="3134766" cy="12539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830" tIns="18415" rIns="0" bIns="18415" numCol="1" spcCol="1270" anchor="ctr" anchorCtr="0">
          <a:noAutofit/>
        </a:bodyPr>
        <a:lstStyle/>
        <a:p>
          <a:pPr lvl="0" algn="ctr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smtClean="0"/>
            <a:t>Energy burden analysis</a:t>
          </a:r>
          <a:endParaRPr lang="en-US" sz="2900" kern="1200"/>
        </a:p>
      </dsp:txBody>
      <dsp:txXfrm>
        <a:off x="2945769" y="2859900"/>
        <a:ext cx="1880860" cy="1253906"/>
      </dsp:txXfrm>
    </dsp:sp>
  </dsp:spTree>
</dsp:drawing>
</file>

<file path=ppt/diagrams/drawing6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7A73042-9465-4473-BC5D-B6B1DBE77065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FEF5BDE-59AC-433E-AF23-AC41F91AF266}">
      <dsp:nvSpPr>
        <dsp:cNvPr id="0" name=""/>
        <dsp:cNvSpPr/>
      </dsp:nvSpPr>
      <dsp:spPr>
        <a:xfrm>
          <a:off x="269548" y="1234440"/>
          <a:ext cx="3521868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Determine program impact on economic activity</a:t>
          </a:r>
          <a:endParaRPr lang="en-US" sz="3100" kern="1200" dirty="0"/>
        </a:p>
      </dsp:txBody>
      <dsp:txXfrm>
        <a:off x="349895" y="1314787"/>
        <a:ext cx="3361174" cy="1485226"/>
      </dsp:txXfrm>
    </dsp:sp>
    <dsp:sp modelId="{F7508C9E-6B79-4C5F-BDFC-39CCF13E1BE7}">
      <dsp:nvSpPr>
        <dsp:cNvPr id="0" name=""/>
        <dsp:cNvSpPr/>
      </dsp:nvSpPr>
      <dsp:spPr>
        <a:xfrm>
          <a:off x="3980983" y="1234440"/>
          <a:ext cx="3521868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Determine program impact on job creation </a:t>
          </a:r>
          <a:endParaRPr lang="en-US" sz="3100" kern="1200" dirty="0"/>
        </a:p>
      </dsp:txBody>
      <dsp:txXfrm>
        <a:off x="4061330" y="1314787"/>
        <a:ext cx="3361174" cy="1485226"/>
      </dsp:txXfrm>
    </dsp:sp>
  </dsp:spTree>
</dsp:drawing>
</file>

<file path=ppt/diagrams/drawing6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69BE1B8-E606-406E-B05E-0486BD13EA48}">
      <dsp:nvSpPr>
        <dsp:cNvPr id="0" name=""/>
        <dsp:cNvSpPr/>
      </dsp:nvSpPr>
      <dsp:spPr>
        <a:xfrm>
          <a:off x="0" y="39420"/>
          <a:ext cx="7772400" cy="92663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Ohio Electric Partnership Program example – impact of expenditure of state funds.</a:t>
          </a:r>
          <a:endParaRPr lang="en-US" sz="2400" kern="1200"/>
        </a:p>
      </dsp:txBody>
      <dsp:txXfrm>
        <a:off x="45235" y="84655"/>
        <a:ext cx="7681930" cy="836169"/>
      </dsp:txXfrm>
    </dsp:sp>
    <dsp:sp modelId="{D539FDCA-376B-419A-AEB3-BC683FD379BB}">
      <dsp:nvSpPr>
        <dsp:cNvPr id="0" name=""/>
        <dsp:cNvSpPr/>
      </dsp:nvSpPr>
      <dsp:spPr>
        <a:xfrm>
          <a:off x="0" y="1035180"/>
          <a:ext cx="7772400" cy="92663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If Ohio was not spending State funds on the EPP, these funds would be used to subsidize electric bills.</a:t>
          </a:r>
          <a:endParaRPr lang="en-US" sz="2400" kern="1200"/>
        </a:p>
      </dsp:txBody>
      <dsp:txXfrm>
        <a:off x="45235" y="1080415"/>
        <a:ext cx="7681930" cy="836169"/>
      </dsp:txXfrm>
    </dsp:sp>
    <dsp:sp modelId="{F21E4AD6-0C02-439F-ACF8-D78C0FEE429D}">
      <dsp:nvSpPr>
        <dsp:cNvPr id="0" name=""/>
        <dsp:cNvSpPr/>
      </dsp:nvSpPr>
      <dsp:spPr>
        <a:xfrm>
          <a:off x="0" y="2030940"/>
          <a:ext cx="7772400" cy="92663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Expenditures on energy conservation have a greater impact on the economy than expenditures on electricity.</a:t>
          </a:r>
          <a:endParaRPr lang="en-US" sz="2400" kern="1200"/>
        </a:p>
      </dsp:txBody>
      <dsp:txXfrm>
        <a:off x="45235" y="2076175"/>
        <a:ext cx="7681930" cy="836169"/>
      </dsp:txXfrm>
    </dsp:sp>
    <dsp:sp modelId="{11048621-B7F3-4C15-9D24-790891986A69}">
      <dsp:nvSpPr>
        <dsp:cNvPr id="0" name=""/>
        <dsp:cNvSpPr/>
      </dsp:nvSpPr>
      <dsp:spPr>
        <a:xfrm>
          <a:off x="0" y="2957580"/>
          <a:ext cx="7772400" cy="1117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6774" tIns="30480" rIns="170688" bIns="30480" numCol="1" spcCol="1270" anchor="t" anchorCtr="0">
          <a:noAutofit/>
        </a:bodyPr>
        <a:lstStyle/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smtClean="0"/>
            <a:t>A larger fraction of expenditures on energy conservation are spent inside the state.</a:t>
          </a:r>
          <a:endParaRPr lang="en-US" sz="1900" kern="120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r>
            <a:rPr lang="en-US" sz="1900" kern="1200" dirty="0" smtClean="0"/>
            <a:t>Energy conservation work is more labor intensive than electricity production.</a:t>
          </a:r>
          <a:endParaRPr lang="en-US" sz="1900" kern="1200" dirty="0"/>
        </a:p>
      </dsp:txBody>
      <dsp:txXfrm>
        <a:off x="0" y="2957580"/>
        <a:ext cx="7772400" cy="1117800"/>
      </dsp:txXfrm>
    </dsp:sp>
  </dsp:spTree>
</dsp:drawing>
</file>

<file path=ppt/diagrams/drawing6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F07180-B710-4396-9AF6-D17DA9B3B784}">
      <dsp:nvSpPr>
        <dsp:cNvPr id="0" name=""/>
        <dsp:cNvSpPr/>
      </dsp:nvSpPr>
      <dsp:spPr>
        <a:xfrm>
          <a:off x="0" y="0"/>
          <a:ext cx="7772400" cy="41148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91592" tIns="291592" rIns="291592" bIns="291592" numCol="1" spcCol="1270" anchor="ctr" anchorCtr="0">
          <a:noAutofit/>
        </a:bodyPr>
        <a:lstStyle/>
        <a:p>
          <a:pPr lvl="0" algn="ctr" defTabSz="1822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100" kern="1200" dirty="0" smtClean="0"/>
            <a:t>Ohio Electric Partnership Program example – reduction of ratepayer subsidy</a:t>
          </a:r>
          <a:endParaRPr lang="en-US" sz="4100" kern="1200" dirty="0"/>
        </a:p>
      </dsp:txBody>
      <dsp:txXfrm>
        <a:off x="0" y="0"/>
        <a:ext cx="7772400" cy="2221992"/>
      </dsp:txXfrm>
    </dsp:sp>
    <dsp:sp modelId="{D9FEF84F-3BEE-47E1-BE1D-C30E341F4B0A}">
      <dsp:nvSpPr>
        <dsp:cNvPr id="0" name=""/>
        <dsp:cNvSpPr/>
      </dsp:nvSpPr>
      <dsp:spPr>
        <a:xfrm>
          <a:off x="0" y="2139695"/>
          <a:ext cx="3886199" cy="1892808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30480" rIns="170688" bIns="30480" numCol="1" spcCol="1270" anchor="t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If benefit/cost ratio &gt; 1</a:t>
          </a:r>
          <a:endParaRPr lang="en-US" sz="2400" kern="1200" dirty="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900" kern="1200" dirty="0" smtClean="0"/>
            <a:t>Additional reduction in $ spent on electricity.</a:t>
          </a:r>
          <a:endParaRPr lang="en-US" sz="1900" kern="1200" dirty="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900" kern="1200" dirty="0" smtClean="0"/>
            <a:t>Reduction goes to the Ohio ratepayers</a:t>
          </a:r>
          <a:endParaRPr lang="en-US" sz="1900" kern="1200" dirty="0"/>
        </a:p>
      </dsp:txBody>
      <dsp:txXfrm>
        <a:off x="0" y="2139695"/>
        <a:ext cx="3886199" cy="1892808"/>
      </dsp:txXfrm>
    </dsp:sp>
    <dsp:sp modelId="{228CEB63-05B3-4E55-B1BD-50C5B3C9D7B9}">
      <dsp:nvSpPr>
        <dsp:cNvPr id="0" name=""/>
        <dsp:cNvSpPr/>
      </dsp:nvSpPr>
      <dsp:spPr>
        <a:xfrm>
          <a:off x="3886200" y="2139695"/>
          <a:ext cx="3886199" cy="1892808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30480" rIns="170688" bIns="30480" numCol="1" spcCol="1270" anchor="t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Ohio ratepayers have more disposable income</a:t>
          </a:r>
          <a:endParaRPr lang="en-US" sz="2400" kern="1200" dirty="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900" kern="1200" dirty="0" smtClean="0"/>
            <a:t>Spend on consumer goods</a:t>
          </a:r>
          <a:endParaRPr lang="en-US" sz="1900" kern="1200" dirty="0"/>
        </a:p>
        <a:p>
          <a:pPr marL="171450" lvl="1" indent="-171450" algn="l" defTabSz="8445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900" kern="1200" dirty="0" smtClean="0"/>
            <a:t>Higher multipliers for the Ohio economy than electricity multipliers.</a:t>
          </a:r>
          <a:endParaRPr lang="en-US" sz="1900" kern="1200" dirty="0"/>
        </a:p>
      </dsp:txBody>
      <dsp:txXfrm>
        <a:off x="3886200" y="2139695"/>
        <a:ext cx="3886199" cy="1892808"/>
      </dsp:txXfrm>
    </dsp:sp>
  </dsp:spTree>
</dsp:drawing>
</file>

<file path=ppt/diagrams/drawing6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3C78EA-4ED3-4792-895B-437AA7E58881}">
      <dsp:nvSpPr>
        <dsp:cNvPr id="0" name=""/>
        <dsp:cNvSpPr/>
      </dsp:nvSpPr>
      <dsp:spPr>
        <a:xfrm>
          <a:off x="582929" y="0"/>
          <a:ext cx="6606540" cy="4114800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0F48F7C-E04F-4CD2-96D9-3A57B1D47174}">
      <dsp:nvSpPr>
        <dsp:cNvPr id="0" name=""/>
        <dsp:cNvSpPr/>
      </dsp:nvSpPr>
      <dsp:spPr>
        <a:xfrm>
          <a:off x="466135" y="1234440"/>
          <a:ext cx="332528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smtClean="0"/>
            <a:t>Input/output model</a:t>
          </a:r>
          <a:endParaRPr lang="en-US" sz="3100" kern="1200"/>
        </a:p>
      </dsp:txBody>
      <dsp:txXfrm>
        <a:off x="546482" y="1314787"/>
        <a:ext cx="3164587" cy="1485226"/>
      </dsp:txXfrm>
    </dsp:sp>
    <dsp:sp modelId="{C6C8698E-FC98-4219-9E1E-1B517840A363}">
      <dsp:nvSpPr>
        <dsp:cNvPr id="0" name=""/>
        <dsp:cNvSpPr/>
      </dsp:nvSpPr>
      <dsp:spPr>
        <a:xfrm>
          <a:off x="3980983" y="1234440"/>
          <a:ext cx="3325281" cy="16459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smtClean="0"/>
            <a:t>Use of multipliers that have been developed</a:t>
          </a:r>
          <a:endParaRPr lang="en-US" sz="3100" kern="1200"/>
        </a:p>
      </dsp:txBody>
      <dsp:txXfrm>
        <a:off x="4061330" y="1314787"/>
        <a:ext cx="3164587" cy="1485226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70ED2E-6409-4F87-A82F-431AA3DD1176}">
      <dsp:nvSpPr>
        <dsp:cNvPr id="0" name=""/>
        <dsp:cNvSpPr/>
      </dsp:nvSpPr>
      <dsp:spPr>
        <a:xfrm>
          <a:off x="2943113" y="1656"/>
          <a:ext cx="1886173" cy="12260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Design</a:t>
          </a:r>
          <a:endParaRPr lang="en-US" sz="2000" kern="1200" dirty="0"/>
        </a:p>
      </dsp:txBody>
      <dsp:txXfrm>
        <a:off x="3002962" y="61505"/>
        <a:ext cx="1766475" cy="1106314"/>
      </dsp:txXfrm>
    </dsp:sp>
    <dsp:sp modelId="{69F29FE6-EF7C-4ABC-B1B4-20EE5FED8076}">
      <dsp:nvSpPr>
        <dsp:cNvPr id="0" name=""/>
        <dsp:cNvSpPr/>
      </dsp:nvSpPr>
      <dsp:spPr>
        <a:xfrm>
          <a:off x="2250129" y="614662"/>
          <a:ext cx="3272140" cy="3272140"/>
        </a:xfrm>
        <a:custGeom>
          <a:avLst/>
          <a:gdLst/>
          <a:ahLst/>
          <a:cxnLst/>
          <a:rect l="0" t="0" r="0" b="0"/>
          <a:pathLst>
            <a:path>
              <a:moveTo>
                <a:pt x="2832689" y="520351"/>
              </a:moveTo>
              <a:arcTo wR="1636070" hR="1636070" stAng="19020225" swAng="230350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961A132-F354-44B9-A838-6A34E685A621}">
      <dsp:nvSpPr>
        <dsp:cNvPr id="0" name=""/>
        <dsp:cNvSpPr/>
      </dsp:nvSpPr>
      <dsp:spPr>
        <a:xfrm>
          <a:off x="4359991" y="2455761"/>
          <a:ext cx="1886173" cy="12260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Implementation</a:t>
          </a:r>
          <a:endParaRPr lang="en-US" sz="2000" kern="1200" dirty="0"/>
        </a:p>
      </dsp:txBody>
      <dsp:txXfrm>
        <a:off x="4419840" y="2515610"/>
        <a:ext cx="1766475" cy="1106314"/>
      </dsp:txXfrm>
    </dsp:sp>
    <dsp:sp modelId="{CC0B682A-70CD-49B2-BFD0-8DA4B86EE41D}">
      <dsp:nvSpPr>
        <dsp:cNvPr id="0" name=""/>
        <dsp:cNvSpPr/>
      </dsp:nvSpPr>
      <dsp:spPr>
        <a:xfrm>
          <a:off x="2250129" y="614662"/>
          <a:ext cx="3272140" cy="3272140"/>
        </a:xfrm>
        <a:custGeom>
          <a:avLst/>
          <a:gdLst/>
          <a:ahLst/>
          <a:cxnLst/>
          <a:rect l="0" t="0" r="0" b="0"/>
          <a:pathLst>
            <a:path>
              <a:moveTo>
                <a:pt x="2138497" y="3193084"/>
              </a:moveTo>
              <a:arcTo wR="1636070" hR="1636070" stAng="4326949" swAng="2146102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3680F5F-2960-45E4-81A6-DFAB67BAE381}">
      <dsp:nvSpPr>
        <dsp:cNvPr id="0" name=""/>
        <dsp:cNvSpPr/>
      </dsp:nvSpPr>
      <dsp:spPr>
        <a:xfrm>
          <a:off x="1526234" y="2455761"/>
          <a:ext cx="1886173" cy="122601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Research and Evaluation</a:t>
          </a:r>
          <a:endParaRPr lang="en-US" sz="2000" kern="1200" dirty="0"/>
        </a:p>
      </dsp:txBody>
      <dsp:txXfrm>
        <a:off x="1586083" y="2515610"/>
        <a:ext cx="1766475" cy="1106314"/>
      </dsp:txXfrm>
    </dsp:sp>
    <dsp:sp modelId="{E95167E6-1818-488B-9599-C733DAF32F70}">
      <dsp:nvSpPr>
        <dsp:cNvPr id="0" name=""/>
        <dsp:cNvSpPr/>
      </dsp:nvSpPr>
      <dsp:spPr>
        <a:xfrm>
          <a:off x="2250129" y="614662"/>
          <a:ext cx="3272140" cy="3272140"/>
        </a:xfrm>
        <a:custGeom>
          <a:avLst/>
          <a:gdLst/>
          <a:ahLst/>
          <a:cxnLst/>
          <a:rect l="0" t="0" r="0" b="0"/>
          <a:pathLst>
            <a:path>
              <a:moveTo>
                <a:pt x="5280" y="1504730"/>
              </a:moveTo>
              <a:arcTo wR="1636070" hR="1636070" stAng="11076271" swAng="230350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BBE636F-A774-49E4-A61E-EF78AF9FAD73}">
      <dsp:nvSpPr>
        <dsp:cNvPr id="0" name=""/>
        <dsp:cNvSpPr/>
      </dsp:nvSpPr>
      <dsp:spPr>
        <a:xfrm>
          <a:off x="2169297" y="0"/>
          <a:ext cx="1759167" cy="977315"/>
        </a:xfrm>
        <a:prstGeom prst="roundRect">
          <a:avLst>
            <a:gd name="adj" fmla="val 1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lvl="0" algn="ctr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Program Benefits</a:t>
          </a:r>
          <a:endParaRPr lang="en-US" sz="2700" kern="1200" dirty="0"/>
        </a:p>
      </dsp:txBody>
      <dsp:txXfrm>
        <a:off x="2197922" y="28625"/>
        <a:ext cx="1701917" cy="920065"/>
      </dsp:txXfrm>
    </dsp:sp>
    <dsp:sp modelId="{65C446DF-A677-4099-8833-D27841C4515F}">
      <dsp:nvSpPr>
        <dsp:cNvPr id="0" name=""/>
        <dsp:cNvSpPr/>
      </dsp:nvSpPr>
      <dsp:spPr>
        <a:xfrm>
          <a:off x="4710317" y="0"/>
          <a:ext cx="1759167" cy="977315"/>
        </a:xfrm>
        <a:prstGeom prst="roundRect">
          <a:avLst>
            <a:gd name="adj" fmla="val 1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lvl="0" algn="ctr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Program Costs</a:t>
          </a:r>
          <a:endParaRPr lang="en-US" sz="2700" kern="1200" dirty="0"/>
        </a:p>
      </dsp:txBody>
      <dsp:txXfrm>
        <a:off x="4738942" y="28625"/>
        <a:ext cx="1701917" cy="920065"/>
      </dsp:txXfrm>
    </dsp:sp>
    <dsp:sp modelId="{3C10E810-3900-4212-B767-73CD33BE7CFD}">
      <dsp:nvSpPr>
        <dsp:cNvPr id="0" name=""/>
        <dsp:cNvSpPr/>
      </dsp:nvSpPr>
      <dsp:spPr>
        <a:xfrm>
          <a:off x="3952897" y="4153589"/>
          <a:ext cx="732986" cy="732986"/>
        </a:xfrm>
        <a:prstGeom prst="triangle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2D96077-E4CE-41AA-837D-912C8107E18D}">
      <dsp:nvSpPr>
        <dsp:cNvPr id="0" name=""/>
        <dsp:cNvSpPr/>
      </dsp:nvSpPr>
      <dsp:spPr>
        <a:xfrm rot="21360000">
          <a:off x="2119760" y="3839496"/>
          <a:ext cx="4399261" cy="307626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0B68D7C-2DEE-461D-9A8F-62642112FEC0}">
      <dsp:nvSpPr>
        <dsp:cNvPr id="0" name=""/>
        <dsp:cNvSpPr/>
      </dsp:nvSpPr>
      <dsp:spPr>
        <a:xfrm rot="21360000">
          <a:off x="2127117" y="3285296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Health and Safety Impact</a:t>
          </a:r>
          <a:endParaRPr lang="en-US" sz="1600" kern="1200" dirty="0"/>
        </a:p>
      </dsp:txBody>
      <dsp:txXfrm>
        <a:off x="2156548" y="3314727"/>
        <a:ext cx="1686934" cy="544039"/>
      </dsp:txXfrm>
    </dsp:sp>
    <dsp:sp modelId="{7BECD0B5-1B6A-4FA8-8448-EBCCFF6C5CC6}">
      <dsp:nvSpPr>
        <dsp:cNvPr id="0" name=""/>
        <dsp:cNvSpPr/>
      </dsp:nvSpPr>
      <dsp:spPr>
        <a:xfrm rot="21360000">
          <a:off x="2078251" y="2640268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Environmental Impact</a:t>
          </a:r>
          <a:endParaRPr lang="en-US" sz="1600" kern="1200" dirty="0"/>
        </a:p>
      </dsp:txBody>
      <dsp:txXfrm>
        <a:off x="2107682" y="2669699"/>
        <a:ext cx="1686934" cy="544039"/>
      </dsp:txXfrm>
    </dsp:sp>
    <dsp:sp modelId="{D2731EDC-51A5-48C8-88F4-6081EEB03BF8}">
      <dsp:nvSpPr>
        <dsp:cNvPr id="0" name=""/>
        <dsp:cNvSpPr/>
      </dsp:nvSpPr>
      <dsp:spPr>
        <a:xfrm rot="21360000">
          <a:off x="2029385" y="1995240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Economic Impact</a:t>
          </a:r>
          <a:endParaRPr lang="en-US" sz="1600" kern="1200" dirty="0"/>
        </a:p>
      </dsp:txBody>
      <dsp:txXfrm>
        <a:off x="2058816" y="2024671"/>
        <a:ext cx="1686934" cy="544039"/>
      </dsp:txXfrm>
    </dsp:sp>
    <dsp:sp modelId="{AD3DD985-1670-43F4-9E70-EC76C4BB8BAB}">
      <dsp:nvSpPr>
        <dsp:cNvPr id="0" name=""/>
        <dsp:cNvSpPr/>
      </dsp:nvSpPr>
      <dsp:spPr>
        <a:xfrm rot="21360000">
          <a:off x="1980519" y="1350212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Energy Savings</a:t>
          </a:r>
          <a:endParaRPr lang="en-US" sz="1600" kern="1200" dirty="0"/>
        </a:p>
      </dsp:txBody>
      <dsp:txXfrm>
        <a:off x="2009950" y="1379643"/>
        <a:ext cx="1686934" cy="544039"/>
      </dsp:txXfrm>
    </dsp:sp>
    <dsp:sp modelId="{B899DE64-ABF9-4EDA-8D97-A29D7EAD427E}">
      <dsp:nvSpPr>
        <dsp:cNvPr id="0" name=""/>
        <dsp:cNvSpPr/>
      </dsp:nvSpPr>
      <dsp:spPr>
        <a:xfrm rot="21360000">
          <a:off x="4668136" y="3109379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Administration Costs</a:t>
          </a:r>
          <a:endParaRPr lang="en-US" sz="1600" kern="1200" dirty="0"/>
        </a:p>
      </dsp:txBody>
      <dsp:txXfrm>
        <a:off x="4697567" y="3138810"/>
        <a:ext cx="1686934" cy="544039"/>
      </dsp:txXfrm>
    </dsp:sp>
    <dsp:sp modelId="{2FC5C547-01AC-4505-A58D-B955BCA1061A}">
      <dsp:nvSpPr>
        <dsp:cNvPr id="0" name=""/>
        <dsp:cNvSpPr/>
      </dsp:nvSpPr>
      <dsp:spPr>
        <a:xfrm rot="21360000">
          <a:off x="4619270" y="2464351"/>
          <a:ext cx="1745796" cy="6029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Measure Costs</a:t>
          </a:r>
          <a:endParaRPr lang="en-US" sz="1600" kern="1200" dirty="0"/>
        </a:p>
      </dsp:txBody>
      <dsp:txXfrm>
        <a:off x="4648701" y="2493782"/>
        <a:ext cx="1686934" cy="544039"/>
      </dsp:txXfrm>
    </dsp:sp>
  </dsp:spTree>
</dsp:drawing>
</file>

<file path=ppt/diagrams/drawing7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BB1AFF-0B82-44D2-BD8D-38501A78CCE8}">
      <dsp:nvSpPr>
        <dsp:cNvPr id="0" name=""/>
        <dsp:cNvSpPr/>
      </dsp:nvSpPr>
      <dsp:spPr>
        <a:xfrm rot="16200000">
          <a:off x="-823038" y="823986"/>
          <a:ext cx="4114800" cy="2466826"/>
        </a:xfrm>
        <a:prstGeom prst="flowChartManualOperati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6850" tIns="0" rIns="197717" bIns="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smtClean="0"/>
            <a:t>Determine whether program is cost-effective.</a:t>
          </a:r>
          <a:endParaRPr lang="en-US" sz="3100" kern="1200"/>
        </a:p>
      </dsp:txBody>
      <dsp:txXfrm rot="5400000">
        <a:off x="949" y="822959"/>
        <a:ext cx="2466826" cy="2468880"/>
      </dsp:txXfrm>
    </dsp:sp>
    <dsp:sp modelId="{341D0254-AAAC-46A0-8631-747B2C95E782}">
      <dsp:nvSpPr>
        <dsp:cNvPr id="0" name=""/>
        <dsp:cNvSpPr/>
      </dsp:nvSpPr>
      <dsp:spPr>
        <a:xfrm rot="16200000">
          <a:off x="1828800" y="823986"/>
          <a:ext cx="4114800" cy="2466826"/>
        </a:xfrm>
        <a:prstGeom prst="flowChartManualOperati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6850" tIns="0" rIns="197717" bIns="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Determine whether specific measures are cost-effective.</a:t>
          </a:r>
          <a:endParaRPr lang="en-US" sz="3100" kern="1200" dirty="0"/>
        </a:p>
      </dsp:txBody>
      <dsp:txXfrm rot="5400000">
        <a:off x="2652787" y="822959"/>
        <a:ext cx="2466826" cy="2468880"/>
      </dsp:txXfrm>
    </dsp:sp>
    <dsp:sp modelId="{4DDE848D-ADDE-4E2F-8ED6-25EA380BD4DA}">
      <dsp:nvSpPr>
        <dsp:cNvPr id="0" name=""/>
        <dsp:cNvSpPr/>
      </dsp:nvSpPr>
      <dsp:spPr>
        <a:xfrm rot="16200000">
          <a:off x="4480638" y="823986"/>
          <a:ext cx="4114800" cy="2466826"/>
        </a:xfrm>
        <a:prstGeom prst="flowChartManualOperati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6850" tIns="0" rIns="197717" bIns="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smtClean="0"/>
            <a:t>Assess whether program spending should be adjusted.</a:t>
          </a:r>
          <a:endParaRPr lang="en-US" sz="3100" kern="1200"/>
        </a:p>
      </dsp:txBody>
      <dsp:txXfrm rot="5400000">
        <a:off x="5304625" y="822959"/>
        <a:ext cx="2466826" cy="2468880"/>
      </dsp:txXfrm>
    </dsp:sp>
  </dsp:spTree>
</dsp:drawing>
</file>

<file path=ppt/diagrams/drawing7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E236CA9-FF50-4C05-841A-D7B5D2A85233}">
      <dsp:nvSpPr>
        <dsp:cNvPr id="0" name=""/>
        <dsp:cNvSpPr/>
      </dsp:nvSpPr>
      <dsp:spPr>
        <a:xfrm>
          <a:off x="0" y="3206467"/>
          <a:ext cx="7772400" cy="105243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Benefits to include</a:t>
          </a:r>
          <a:endParaRPr lang="en-US" sz="2000" kern="1200" dirty="0"/>
        </a:p>
      </dsp:txBody>
      <dsp:txXfrm>
        <a:off x="0" y="3206467"/>
        <a:ext cx="7772400" cy="568314"/>
      </dsp:txXfrm>
    </dsp:sp>
    <dsp:sp modelId="{E1B8B5CC-5FFC-45C9-9CAE-AB8519F0E0D5}">
      <dsp:nvSpPr>
        <dsp:cNvPr id="0" name=""/>
        <dsp:cNvSpPr/>
      </dsp:nvSpPr>
      <dsp:spPr>
        <a:xfrm>
          <a:off x="3795" y="3753733"/>
          <a:ext cx="2588269" cy="484119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/>
            <a:t>Utility avoided supply costs</a:t>
          </a:r>
          <a:endParaRPr lang="en-US" sz="1600" kern="1200"/>
        </a:p>
      </dsp:txBody>
      <dsp:txXfrm>
        <a:off x="3795" y="3753733"/>
        <a:ext cx="2588269" cy="484119"/>
      </dsp:txXfrm>
    </dsp:sp>
    <dsp:sp modelId="{C3D966FF-A0EE-45A0-B5F8-1C317B83AA3D}">
      <dsp:nvSpPr>
        <dsp:cNvPr id="0" name=""/>
        <dsp:cNvSpPr/>
      </dsp:nvSpPr>
      <dsp:spPr>
        <a:xfrm>
          <a:off x="2592065" y="3753733"/>
          <a:ext cx="2588269" cy="484119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/>
            <a:t>Participant savings</a:t>
          </a:r>
          <a:endParaRPr lang="en-US" sz="1600" kern="1200"/>
        </a:p>
      </dsp:txBody>
      <dsp:txXfrm>
        <a:off x="2592065" y="3753733"/>
        <a:ext cx="2588269" cy="484119"/>
      </dsp:txXfrm>
    </dsp:sp>
    <dsp:sp modelId="{06A0B2D7-A3E0-41E6-B30C-D1E60DC82EF0}">
      <dsp:nvSpPr>
        <dsp:cNvPr id="0" name=""/>
        <dsp:cNvSpPr/>
      </dsp:nvSpPr>
      <dsp:spPr>
        <a:xfrm>
          <a:off x="5180334" y="3753733"/>
          <a:ext cx="2588269" cy="484119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/>
            <a:t>Non-energy benefits </a:t>
          </a:r>
          <a:endParaRPr lang="en-US" sz="1600" kern="1200"/>
        </a:p>
      </dsp:txBody>
      <dsp:txXfrm>
        <a:off x="5180334" y="3753733"/>
        <a:ext cx="2588269" cy="484119"/>
      </dsp:txXfrm>
    </dsp:sp>
    <dsp:sp modelId="{0D67377D-88BC-4093-91FF-737E6031AD8E}">
      <dsp:nvSpPr>
        <dsp:cNvPr id="0" name=""/>
        <dsp:cNvSpPr/>
      </dsp:nvSpPr>
      <dsp:spPr>
        <a:xfrm rot="10800000">
          <a:off x="0" y="1603610"/>
          <a:ext cx="7772400" cy="1618643"/>
        </a:xfrm>
        <a:prstGeom prst="upArrowCallou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Costs to include</a:t>
          </a:r>
          <a:endParaRPr lang="en-US" sz="2000" kern="1200" dirty="0"/>
        </a:p>
      </dsp:txBody>
      <dsp:txXfrm rot="-10800000">
        <a:off x="0" y="1603610"/>
        <a:ext cx="7772400" cy="568144"/>
      </dsp:txXfrm>
    </dsp:sp>
    <dsp:sp modelId="{033B6068-98DE-4797-BD97-57DDA688F2BB}">
      <dsp:nvSpPr>
        <dsp:cNvPr id="0" name=""/>
        <dsp:cNvSpPr/>
      </dsp:nvSpPr>
      <dsp:spPr>
        <a:xfrm>
          <a:off x="3795" y="2171754"/>
          <a:ext cx="2588269" cy="48397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/>
            <a:t>Program costs</a:t>
          </a:r>
          <a:endParaRPr lang="en-US" sz="1600" kern="1200"/>
        </a:p>
      </dsp:txBody>
      <dsp:txXfrm>
        <a:off x="3795" y="2171754"/>
        <a:ext cx="2588269" cy="483974"/>
      </dsp:txXfrm>
    </dsp:sp>
    <dsp:sp modelId="{9692E9AF-92D6-4F7E-A005-E4BC87FB5804}">
      <dsp:nvSpPr>
        <dsp:cNvPr id="0" name=""/>
        <dsp:cNvSpPr/>
      </dsp:nvSpPr>
      <dsp:spPr>
        <a:xfrm>
          <a:off x="2592065" y="2171754"/>
          <a:ext cx="2588269" cy="48397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dirty="0" smtClean="0"/>
            <a:t>Participant costs</a:t>
          </a:r>
          <a:endParaRPr lang="en-US" sz="1600" kern="1200" dirty="0"/>
        </a:p>
      </dsp:txBody>
      <dsp:txXfrm>
        <a:off x="2592065" y="2171754"/>
        <a:ext cx="2588269" cy="483974"/>
      </dsp:txXfrm>
    </dsp:sp>
    <dsp:sp modelId="{63318353-E82F-4218-A502-BE8A15EE1DEA}">
      <dsp:nvSpPr>
        <dsp:cNvPr id="0" name=""/>
        <dsp:cNvSpPr/>
      </dsp:nvSpPr>
      <dsp:spPr>
        <a:xfrm>
          <a:off x="5180334" y="2171754"/>
          <a:ext cx="2588269" cy="483974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3792" tIns="20320" rIns="113792" bIns="2032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kern="1200" smtClean="0"/>
            <a:t>Ratepayer costs</a:t>
          </a:r>
          <a:endParaRPr lang="en-US" sz="1600" kern="1200"/>
        </a:p>
      </dsp:txBody>
      <dsp:txXfrm>
        <a:off x="5180334" y="2171754"/>
        <a:ext cx="2588269" cy="483974"/>
      </dsp:txXfrm>
    </dsp:sp>
    <dsp:sp modelId="{6977101F-6594-4099-8AB5-492E9BA9F4C8}">
      <dsp:nvSpPr>
        <dsp:cNvPr id="0" name=""/>
        <dsp:cNvSpPr/>
      </dsp:nvSpPr>
      <dsp:spPr>
        <a:xfrm rot="10800000">
          <a:off x="0" y="752"/>
          <a:ext cx="7772400" cy="1618643"/>
        </a:xfrm>
        <a:prstGeom prst="upArrowCallou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smtClean="0"/>
            <a:t>Type of cost-benefit test</a:t>
          </a:r>
          <a:endParaRPr lang="en-US" sz="2000" kern="1200"/>
        </a:p>
      </dsp:txBody>
      <dsp:txXfrm rot="10800000">
        <a:off x="0" y="752"/>
        <a:ext cx="7772400" cy="1051746"/>
      </dsp:txXfrm>
    </dsp:sp>
  </dsp:spTree>
</dsp:drawing>
</file>

<file path=ppt/diagrams/drawing7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DA19381-A08C-429B-9027-5CD1339A742A}">
      <dsp:nvSpPr>
        <dsp:cNvPr id="0" name=""/>
        <dsp:cNvSpPr/>
      </dsp:nvSpPr>
      <dsp:spPr>
        <a:xfrm>
          <a:off x="-5555232" y="-850489"/>
          <a:ext cx="6614292" cy="6614292"/>
        </a:xfrm>
        <a:prstGeom prst="blockArc">
          <a:avLst>
            <a:gd name="adj1" fmla="val 18900000"/>
            <a:gd name="adj2" fmla="val 2700000"/>
            <a:gd name="adj3" fmla="val 327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0F4BAB7-8428-4014-8470-81B604174E42}">
      <dsp:nvSpPr>
        <dsp:cNvPr id="0" name=""/>
        <dsp:cNvSpPr/>
      </dsp:nvSpPr>
      <dsp:spPr>
        <a:xfrm>
          <a:off x="554407" y="377735"/>
          <a:ext cx="7471654" cy="75586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9967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Prioritize goals for the evaluation.</a:t>
          </a:r>
          <a:endParaRPr lang="en-US" sz="2400" kern="1200" dirty="0"/>
        </a:p>
      </dsp:txBody>
      <dsp:txXfrm>
        <a:off x="554407" y="377735"/>
        <a:ext cx="7471654" cy="755864"/>
      </dsp:txXfrm>
    </dsp:sp>
    <dsp:sp modelId="{D05865D7-E71F-46DC-AD41-DB27B40A6E3A}">
      <dsp:nvSpPr>
        <dsp:cNvPr id="0" name=""/>
        <dsp:cNvSpPr/>
      </dsp:nvSpPr>
      <dsp:spPr>
        <a:xfrm>
          <a:off x="81992" y="283252"/>
          <a:ext cx="944830" cy="94483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F6B9751-147C-4F5C-9E4B-D6EC09FB5B04}">
      <dsp:nvSpPr>
        <dsp:cNvPr id="0" name=""/>
        <dsp:cNvSpPr/>
      </dsp:nvSpPr>
      <dsp:spPr>
        <a:xfrm>
          <a:off x="987761" y="1511728"/>
          <a:ext cx="7038300" cy="75586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9967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Determine available/appropriate evaluation budget.</a:t>
          </a:r>
          <a:endParaRPr lang="en-US" sz="2400" kern="1200"/>
        </a:p>
      </dsp:txBody>
      <dsp:txXfrm>
        <a:off x="987761" y="1511728"/>
        <a:ext cx="7038300" cy="755864"/>
      </dsp:txXfrm>
    </dsp:sp>
    <dsp:sp modelId="{334584A2-8743-4555-8916-7322DFDEF07C}">
      <dsp:nvSpPr>
        <dsp:cNvPr id="0" name=""/>
        <dsp:cNvSpPr/>
      </dsp:nvSpPr>
      <dsp:spPr>
        <a:xfrm>
          <a:off x="515346" y="1417245"/>
          <a:ext cx="944830" cy="94483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9B41924-DAF8-4F5B-AB61-B5ED798DBD9D}">
      <dsp:nvSpPr>
        <dsp:cNvPr id="0" name=""/>
        <dsp:cNvSpPr/>
      </dsp:nvSpPr>
      <dsp:spPr>
        <a:xfrm>
          <a:off x="987761" y="2645720"/>
          <a:ext cx="7038300" cy="75586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9967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Choose research activities that are most likely to provide information needed.</a:t>
          </a:r>
          <a:endParaRPr lang="en-US" sz="2400" kern="1200"/>
        </a:p>
      </dsp:txBody>
      <dsp:txXfrm>
        <a:off x="987761" y="2645720"/>
        <a:ext cx="7038300" cy="755864"/>
      </dsp:txXfrm>
    </dsp:sp>
    <dsp:sp modelId="{F0A97FFD-3F42-4047-A7D5-078C5B1A635C}">
      <dsp:nvSpPr>
        <dsp:cNvPr id="0" name=""/>
        <dsp:cNvSpPr/>
      </dsp:nvSpPr>
      <dsp:spPr>
        <a:xfrm>
          <a:off x="515346" y="2551237"/>
          <a:ext cx="944830" cy="94483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C9316C2-454A-4023-BA32-BB63D86328EC}">
      <dsp:nvSpPr>
        <dsp:cNvPr id="0" name=""/>
        <dsp:cNvSpPr/>
      </dsp:nvSpPr>
      <dsp:spPr>
        <a:xfrm>
          <a:off x="554407" y="3779713"/>
          <a:ext cx="7471654" cy="75586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99967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smtClean="0"/>
            <a:t>Combination of process and impact data is usually important.</a:t>
          </a:r>
          <a:endParaRPr lang="en-US" sz="2400" kern="1200"/>
        </a:p>
      </dsp:txBody>
      <dsp:txXfrm>
        <a:off x="554407" y="3779713"/>
        <a:ext cx="7471654" cy="755864"/>
      </dsp:txXfrm>
    </dsp:sp>
    <dsp:sp modelId="{F3E7B436-E03D-4B6D-B356-83B90FFBA1BD}">
      <dsp:nvSpPr>
        <dsp:cNvPr id="0" name=""/>
        <dsp:cNvSpPr/>
      </dsp:nvSpPr>
      <dsp:spPr>
        <a:xfrm>
          <a:off x="81992" y="3685230"/>
          <a:ext cx="944830" cy="94483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28F529C-73B9-4988-BD00-33AAB54412A4}">
      <dsp:nvSpPr>
        <dsp:cNvPr id="0" name=""/>
        <dsp:cNvSpPr/>
      </dsp:nvSpPr>
      <dsp:spPr>
        <a:xfrm>
          <a:off x="152386" y="645658"/>
          <a:ext cx="3824577" cy="3240541"/>
        </a:xfrm>
        <a:prstGeom prst="rect">
          <a:avLst/>
        </a:prstGeom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6000" b="-26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5287F20-0176-41C7-AEA9-789659BCE0D8}">
      <dsp:nvSpPr>
        <dsp:cNvPr id="0" name=""/>
        <dsp:cNvSpPr/>
      </dsp:nvSpPr>
      <dsp:spPr>
        <a:xfrm>
          <a:off x="3219172" y="742530"/>
          <a:ext cx="5010427" cy="31436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Jackie Berger, Ph.D.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President and Co-Founder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APPRISE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32 Nassau Street, Suite 200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Princeton, NJ 08542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609-252-8009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smtClean="0"/>
            <a:t>www.appriseinc.org</a:t>
          </a:r>
          <a:endParaRPr lang="en-US" sz="2400" kern="1200" dirty="0"/>
        </a:p>
      </dsp:txBody>
      <dsp:txXfrm>
        <a:off x="3311247" y="834605"/>
        <a:ext cx="4826277" cy="2959519"/>
      </dsp:txXfrm>
    </dsp:sp>
    <dsp:sp modelId="{590E8656-BA6A-4BB1-B375-6AC049946640}">
      <dsp:nvSpPr>
        <dsp:cNvPr id="0" name=""/>
        <dsp:cNvSpPr/>
      </dsp:nvSpPr>
      <dsp:spPr>
        <a:xfrm>
          <a:off x="152386" y="76202"/>
          <a:ext cx="3824577" cy="55800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Jackie Berger</a:t>
          </a:r>
          <a:endParaRPr lang="en-US" sz="2600" kern="1200" dirty="0"/>
        </a:p>
      </dsp:txBody>
      <dsp:txXfrm>
        <a:off x="152386" y="76202"/>
        <a:ext cx="3824577" cy="558008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116E0AE-BEC2-456E-8668-04D911554D7F}">
      <dsp:nvSpPr>
        <dsp:cNvPr id="0" name=""/>
        <dsp:cNvSpPr/>
      </dsp:nvSpPr>
      <dsp:spPr>
        <a:xfrm rot="5400000">
          <a:off x="4754808" y="-1822129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Prioritize program goals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Identify program models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Select program design</a:t>
          </a:r>
          <a:endParaRPr lang="en-US" sz="2000" kern="1200" dirty="0"/>
        </a:p>
      </dsp:txBody>
      <dsp:txXfrm rot="-5400000">
        <a:off x="2798063" y="186402"/>
        <a:ext cx="4922550" cy="957274"/>
      </dsp:txXfrm>
    </dsp:sp>
    <dsp:sp modelId="{EBFB3B74-F79A-4DCE-B68A-B3F046BEB6B7}">
      <dsp:nvSpPr>
        <dsp:cNvPr id="0" name=""/>
        <dsp:cNvSpPr/>
      </dsp:nvSpPr>
      <dsp:spPr>
        <a:xfrm>
          <a:off x="0" y="2009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Design</a:t>
          </a:r>
          <a:endParaRPr lang="en-US" sz="2800" kern="1200" dirty="0"/>
        </a:p>
      </dsp:txBody>
      <dsp:txXfrm>
        <a:off x="64733" y="66742"/>
        <a:ext cx="2668598" cy="1196592"/>
      </dsp:txXfrm>
    </dsp:sp>
    <dsp:sp modelId="{5CA96E19-8365-4EFF-A695-F7332B0B1545}">
      <dsp:nvSpPr>
        <dsp:cNvPr id="0" name=""/>
        <dsp:cNvSpPr/>
      </dsp:nvSpPr>
      <dsp:spPr>
        <a:xfrm rot="5400000">
          <a:off x="4754808" y="-429768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Identify low-income households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Target high usage (or other) households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Delivery energy education and measures</a:t>
          </a:r>
          <a:endParaRPr lang="en-US" sz="2000" kern="1200" dirty="0"/>
        </a:p>
      </dsp:txBody>
      <dsp:txXfrm rot="-5400000">
        <a:off x="2798063" y="1578763"/>
        <a:ext cx="4922550" cy="957274"/>
      </dsp:txXfrm>
    </dsp:sp>
    <dsp:sp modelId="{9B62FF0A-9CED-4F24-9F46-C4D81F6897A6}">
      <dsp:nvSpPr>
        <dsp:cNvPr id="0" name=""/>
        <dsp:cNvSpPr/>
      </dsp:nvSpPr>
      <dsp:spPr>
        <a:xfrm>
          <a:off x="0" y="1394370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Implementation</a:t>
          </a:r>
          <a:endParaRPr lang="en-US" sz="2800" kern="1200" dirty="0"/>
        </a:p>
      </dsp:txBody>
      <dsp:txXfrm>
        <a:off x="64733" y="1459103"/>
        <a:ext cx="2668598" cy="1196592"/>
      </dsp:txXfrm>
    </dsp:sp>
    <dsp:sp modelId="{97BF93EB-1BD1-4F9C-BBCC-D074F926F3AC}">
      <dsp:nvSpPr>
        <dsp:cNvPr id="0" name=""/>
        <dsp:cNvSpPr/>
      </dsp:nvSpPr>
      <dsp:spPr>
        <a:xfrm rot="5400000">
          <a:off x="4754808" y="962593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Assess program design and delivery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Analyze program impacts</a:t>
          </a:r>
          <a:endParaRPr lang="en-US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000" kern="1200" dirty="0" smtClean="0"/>
            <a:t>Recommend program modifications</a:t>
          </a:r>
          <a:endParaRPr lang="en-US" sz="2000" kern="1200" dirty="0"/>
        </a:p>
      </dsp:txBody>
      <dsp:txXfrm rot="-5400000">
        <a:off x="2798063" y="2971124"/>
        <a:ext cx="4922550" cy="957274"/>
      </dsp:txXfrm>
    </dsp:sp>
    <dsp:sp modelId="{F6425E65-4347-4595-9BE0-915527053B7C}">
      <dsp:nvSpPr>
        <dsp:cNvPr id="0" name=""/>
        <dsp:cNvSpPr/>
      </dsp:nvSpPr>
      <dsp:spPr>
        <a:xfrm>
          <a:off x="0" y="2786732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Evaluation</a:t>
          </a:r>
          <a:endParaRPr lang="en-US" sz="2800" kern="1200" dirty="0"/>
        </a:p>
      </dsp:txBody>
      <dsp:txXfrm>
        <a:off x="64733" y="2851465"/>
        <a:ext cx="2668598" cy="1196592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0A73A9E-BE55-4A80-A571-1ED87A341E01}">
      <dsp:nvSpPr>
        <dsp:cNvPr id="0" name=""/>
        <dsp:cNvSpPr/>
      </dsp:nvSpPr>
      <dsp:spPr>
        <a:xfrm rot="5400000">
          <a:off x="4754808" y="-1822129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28575" rIns="57150" bIns="2857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Documentation review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Interviews with program design and management team</a:t>
          </a:r>
          <a:endParaRPr lang="en-US" sz="1500" kern="1200" dirty="0"/>
        </a:p>
      </dsp:txBody>
      <dsp:txXfrm rot="-5400000">
        <a:off x="2798063" y="186402"/>
        <a:ext cx="4922550" cy="957274"/>
      </dsp:txXfrm>
    </dsp:sp>
    <dsp:sp modelId="{1D5DAA6B-C8AC-4270-BABA-6F46C355BBAA}">
      <dsp:nvSpPr>
        <dsp:cNvPr id="0" name=""/>
        <dsp:cNvSpPr/>
      </dsp:nvSpPr>
      <dsp:spPr>
        <a:xfrm>
          <a:off x="0" y="2009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How is the program designed?</a:t>
          </a:r>
          <a:endParaRPr lang="en-US" sz="2700" kern="1200" dirty="0"/>
        </a:p>
      </dsp:txBody>
      <dsp:txXfrm>
        <a:off x="64733" y="66742"/>
        <a:ext cx="2668598" cy="1196592"/>
      </dsp:txXfrm>
    </dsp:sp>
    <dsp:sp modelId="{73784619-E34E-43C2-B057-4CC66502EA0B}">
      <dsp:nvSpPr>
        <dsp:cNvPr id="0" name=""/>
        <dsp:cNvSpPr/>
      </dsp:nvSpPr>
      <dsp:spPr>
        <a:xfrm rot="5400000">
          <a:off x="4754808" y="-429768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28575" rIns="57150" bIns="2857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Interviews with program managers and implementers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Analysis of program data 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On-site observation</a:t>
          </a:r>
          <a:endParaRPr lang="en-US" sz="1500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Surveys with program participants</a:t>
          </a:r>
          <a:endParaRPr lang="en-US" sz="1500" kern="1200" dirty="0"/>
        </a:p>
      </dsp:txBody>
      <dsp:txXfrm rot="-5400000">
        <a:off x="2798063" y="1578763"/>
        <a:ext cx="4922550" cy="957274"/>
      </dsp:txXfrm>
    </dsp:sp>
    <dsp:sp modelId="{F0B941D3-2AF8-4F88-91FF-F3F736E7B1D7}">
      <dsp:nvSpPr>
        <dsp:cNvPr id="0" name=""/>
        <dsp:cNvSpPr/>
      </dsp:nvSpPr>
      <dsp:spPr>
        <a:xfrm>
          <a:off x="0" y="1394370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How is the program implemented?</a:t>
          </a:r>
          <a:endParaRPr lang="en-US" sz="2700" kern="1200" dirty="0"/>
        </a:p>
      </dsp:txBody>
      <dsp:txXfrm>
        <a:off x="64733" y="1459103"/>
        <a:ext cx="2668598" cy="1196592"/>
      </dsp:txXfrm>
    </dsp:sp>
    <dsp:sp modelId="{D2CD1883-DFB8-40BD-91BF-1F1F94F4A795}">
      <dsp:nvSpPr>
        <dsp:cNvPr id="0" name=""/>
        <dsp:cNvSpPr/>
      </dsp:nvSpPr>
      <dsp:spPr>
        <a:xfrm rot="5400000">
          <a:off x="4754808" y="962593"/>
          <a:ext cx="1060846" cy="497433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28575" rIns="57150" bIns="2857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/>
            <a:t>Synthesis of all evaluation data</a:t>
          </a:r>
          <a:endParaRPr lang="en-US" sz="1500" kern="1200" dirty="0"/>
        </a:p>
      </dsp:txBody>
      <dsp:txXfrm rot="-5400000">
        <a:off x="2798063" y="2971124"/>
        <a:ext cx="4922550" cy="957274"/>
      </dsp:txXfrm>
    </dsp:sp>
    <dsp:sp modelId="{2C9B51D4-9193-4241-9270-6DECDB484308}">
      <dsp:nvSpPr>
        <dsp:cNvPr id="0" name=""/>
        <dsp:cNvSpPr/>
      </dsp:nvSpPr>
      <dsp:spPr>
        <a:xfrm>
          <a:off x="0" y="2786732"/>
          <a:ext cx="2798064" cy="132605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dirty="0" smtClean="0"/>
            <a:t>Why is it working or not working?</a:t>
          </a:r>
          <a:endParaRPr lang="en-US" sz="2700" kern="1200" dirty="0"/>
        </a:p>
      </dsp:txBody>
      <dsp:txXfrm>
        <a:off x="64733" y="2851465"/>
        <a:ext cx="2668598" cy="119659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venn3">
  <dgm:title val=""/>
  <dgm:desc val=""/>
  <dgm:catLst>
    <dgm:cat type="relationship" pri="2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>
          <dgm:param type="fallback" val="2D"/>
        </dgm:alg>
      </dgm:if>
      <dgm:else name="Name3">
        <dgm:alg type="lin">
          <dgm:param type="fallback" val="2D"/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refType="w" refFor="ch" refPtType="node"/>
      <dgm:constr type="w" for="ch" forName="space" refType="w" refFor="ch" refPtType="node" fact="-0.2"/>
      <dgm:constr type="primFontSz" for="ch" ptType="node" op="equ" val="65"/>
    </dgm:constrLst>
    <dgm:ruleLst/>
    <dgm:forEach name="Name4" axis="ch" ptType="node">
      <dgm:layoutNode name="Name5" styleLbl="vennNode1">
        <dgm:varLst>
          <dgm:bulletEnabled val="1"/>
        </dgm:varLst>
        <dgm:alg type="tx">
          <dgm:param type="txAnchorVertCh" val="mid"/>
          <dgm:param type="txAnchorHorzCh" val="ctr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tMarg" refType="primFontSz" fact="0.1"/>
          <dgm:constr type="bMarg" refType="primFontSz" fact="0.1"/>
          <dgm:constr type="lMarg" refType="w" fact="0.156"/>
          <dgm:constr type="rMarg" refType="w" fact="0.156"/>
        </dgm:constrLst>
        <dgm:ruleLst>
          <dgm:rule type="primFontSz" val="5" fact="NaN" max="NaN"/>
        </dgm:ruleLst>
      </dgm:layoutNode>
      <dgm:forEach name="Name6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27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2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1.xml><?xml version="1.0" encoding="utf-8"?>
<dgm:layoutDef xmlns:dgm="http://schemas.openxmlformats.org/drawingml/2006/diagram" xmlns:a="http://schemas.openxmlformats.org/drawingml/2006/main" uniqueId="urn:microsoft.com/office/officeart/2005/8/layout/matrix1">
  <dgm:title val=""/>
  <dgm:desc val=""/>
  <dgm:catLst>
    <dgm:cat type="matrix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3" destOrd="0"/>
      </dgm:cxnLst>
      <dgm:bg/>
      <dgm:whole/>
    </dgm:dataModel>
  </dgm:clrData>
  <dgm:layoutNode name="diagram">
    <dgm:varLst>
      <dgm:chMax val="1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ctrX" for="ch" forName="matrix" refType="w" fact="0.5"/>
      <dgm:constr type="ctrY" for="ch" forName="matrix" refType="h" fact="0.5"/>
      <dgm:constr type="w" for="ch" forName="matrix" refType="w"/>
      <dgm:constr type="h" for="ch" forName="matrix" refType="h"/>
      <dgm:constr type="ctrX" for="ch" forName="centerTile" refType="w" fact="0.5"/>
      <dgm:constr type="ctrY" for="ch" forName="centerTile" refType="h" fact="0.5"/>
      <dgm:constr type="w" for="ch" forName="centerTile" refType="w" fact="0.3"/>
      <dgm:constr type="h" for="ch" forName="centerTile" refType="h" fact="0.25"/>
      <dgm:constr type="primFontSz" for="des" ptType="node" op="equ" val="65"/>
    </dgm:constrLst>
    <dgm:ruleLst/>
    <dgm:choose name="Name0">
      <dgm:if name="Name1" axis="ch" ptType="node" func="cnt" op="gte" val="1">
        <dgm:layoutNode name="matrix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l" for="ch" forName="tile1"/>
            <dgm:constr type="t" for="ch" forName="tile1"/>
            <dgm:constr type="r" for="ch" forName="tile1" refType="w" fact="0.5"/>
            <dgm:constr type="b" for="ch" forName="tile1" refType="h" fact="0.5"/>
            <dgm:constr type="l" for="ch" forName="tile1text" refType="l" refFor="ch" refForName="tile1"/>
            <dgm:constr type="t" for="ch" forName="tile1text" refType="t" refFor="ch" refForName="tile1"/>
            <dgm:constr type="w" for="ch" forName="tile1text" refType="w" refFor="ch" refForName="tile1"/>
            <dgm:constr type="h" for="ch" forName="tile1text" refType="h" refFor="ch" refForName="tile1" fact="0.75"/>
            <dgm:constr type="r" for="ch" forName="tile2" refType="w"/>
            <dgm:constr type="t" for="ch" forName="tile2"/>
            <dgm:constr type="l" for="ch" forName="tile2" refType="w" fact="0.5"/>
            <dgm:constr type="b" for="ch" forName="tile2" refType="h" fact="0.5"/>
            <dgm:constr type="r" for="ch" forName="tile2text" refType="r" refFor="ch" refForName="tile2"/>
            <dgm:constr type="t" for="ch" forName="tile2text" refType="t" refFor="ch" refForName="tile2"/>
            <dgm:constr type="w" for="ch" forName="tile2text" refType="w" refFor="ch" refForName="tile2"/>
            <dgm:constr type="h" for="ch" forName="tile2text" refType="h" refFor="ch" refForName="tile2" fact="0.75"/>
            <dgm:constr type="l" for="ch" forName="tile3"/>
            <dgm:constr type="b" for="ch" forName="tile3" refType="h"/>
            <dgm:constr type="r" for="ch" forName="tile3" refType="w" fact="0.5"/>
            <dgm:constr type="t" for="ch" forName="tile3" refType="h" fact="0.5"/>
            <dgm:constr type="l" for="ch" forName="tile3text" refType="l" refFor="ch" refForName="tile3"/>
            <dgm:constr type="b" for="ch" forName="tile3text" refType="b" refFor="ch" refForName="tile3"/>
            <dgm:constr type="w" for="ch" forName="tile3text" refType="w" refFor="ch" refForName="tile3"/>
            <dgm:constr type="h" for="ch" forName="tile3text" refType="h" refFor="ch" refForName="tile3" fact="0.75"/>
            <dgm:constr type="r" for="ch" forName="tile4" refType="w"/>
            <dgm:constr type="b" for="ch" forName="tile4" refType="h"/>
            <dgm:constr type="l" for="ch" forName="tile4" refType="w" fact="0.5"/>
            <dgm:constr type="t" for="ch" forName="tile4" refType="h" fact="0.5"/>
            <dgm:constr type="r" for="ch" forName="tile4text" refType="r" refFor="ch" refForName="tile4"/>
            <dgm:constr type="b" for="ch" forName="tile4text" refType="b" refFor="ch" refForName="tile4"/>
            <dgm:constr type="w" for="ch" forName="tile4text" refType="w" refFor="ch" refForName="tile4"/>
            <dgm:constr type="h" for="ch" forName="tile4text" refType="h" refFor="ch" refForName="tile4" fact="0.75"/>
          </dgm:constrLst>
          <dgm:ruleLst/>
          <dgm:layoutNode name="tile1" styleLbl="node1">
            <dgm:alg type="sp"/>
            <dgm:shape xmlns:r="http://schemas.openxmlformats.org/officeDocument/2006/relationships" rot="270" type="round1Rect" r:blip="">
              <dgm:adjLst/>
            </dgm:shape>
            <dgm:choose name="Name2">
              <dgm:if name="Name3" func="var" arg="dir" op="equ" val="norm">
                <dgm:presOf axis="ch ch desOrSelf" ptType="node node node" st="1 1 1" cnt="1 1 0"/>
              </dgm:if>
              <dgm:else name="Name4">
                <dgm:presOf axis="ch ch desOrSelf" ptType="node node node" st="1 2 1" cnt="1 1 0"/>
              </dgm:else>
            </dgm:choose>
            <dgm:constrLst/>
            <dgm:ruleLst/>
          </dgm:layoutNode>
          <dgm:layoutNode name="tile1text" styleLbl="node1">
            <dgm:varLst>
              <dgm:chMax val="0"/>
              <dgm:chPref val="0"/>
              <dgm:bulletEnabled val="1"/>
            </dgm:varLst>
            <dgm:choose name="Name5">
              <dgm:if name="Name6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7">
                <dgm:alg type="tx"/>
              </dgm:else>
            </dgm:choose>
            <dgm:shape xmlns:r="http://schemas.openxmlformats.org/officeDocument/2006/relationships" rot="270" type="rect" r:blip="" hideGeom="1">
              <dgm:adjLst>
                <dgm:adj idx="1" val="0.2"/>
              </dgm:adjLst>
            </dgm:shape>
            <dgm:choose name="Name8">
              <dgm:if name="Name9" func="var" arg="dir" op="equ" val="norm">
                <dgm:presOf axis="ch ch desOrSelf" ptType="node node node" st="1 1 1" cnt="1 1 0"/>
              </dgm:if>
              <dgm:else name="Name10">
                <dgm:presOf axis="ch ch desOrSelf" ptType="node node node" st="1 2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2" styleLbl="node1">
            <dgm:alg type="sp"/>
            <dgm:shape xmlns:r="http://schemas.openxmlformats.org/officeDocument/2006/relationships" type="round1Rect" r:blip="">
              <dgm:adjLst/>
            </dgm:shape>
            <dgm:choose name="Name11">
              <dgm:if name="Name12" func="var" arg="dir" op="equ" val="norm">
                <dgm:presOf axis="ch ch desOrSelf" ptType="node node node" st="1 2 1" cnt="1 1 0"/>
              </dgm:if>
              <dgm:else name="Name13">
                <dgm:presOf axis="ch ch desOrSelf" ptType="node node node" st="1 1 1" cnt="1 1 0"/>
              </dgm:else>
            </dgm:choose>
            <dgm:constrLst/>
            <dgm:ruleLst/>
          </dgm:layoutNode>
          <dgm:layoutNode name="tile2text" styleLbl="node1">
            <dgm:varLst>
              <dgm:chMax val="0"/>
              <dgm:chPref val="0"/>
              <dgm:bulletEnabled val="1"/>
            </dgm:varLst>
            <dgm:choose name="Name14">
              <dgm:if name="Name15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16">
                <dgm:alg type="tx"/>
              </dgm:else>
            </dgm:choose>
            <dgm:shape xmlns:r="http://schemas.openxmlformats.org/officeDocument/2006/relationships" type="rect" r:blip="" hideGeom="1">
              <dgm:adjLst/>
            </dgm:shape>
            <dgm:choose name="Name17">
              <dgm:if name="Name18" func="var" arg="dir" op="equ" val="norm">
                <dgm:presOf axis="ch ch desOrSelf" ptType="node node node" st="1 2 1" cnt="1 1 0"/>
              </dgm:if>
              <dgm:else name="Name19">
                <dgm:presOf axis="ch ch desOrSelf" ptType="node node node" st="1 1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3" styleLbl="node1">
            <dgm:alg type="sp"/>
            <dgm:shape xmlns:r="http://schemas.openxmlformats.org/officeDocument/2006/relationships" rot="180" type="round1Rect" r:blip="">
              <dgm:adjLst/>
            </dgm:shape>
            <dgm:choose name="Name20">
              <dgm:if name="Name21" func="var" arg="dir" op="equ" val="norm">
                <dgm:presOf axis="ch ch desOrSelf" ptType="node node node" st="1 3 1" cnt="1 1 0"/>
              </dgm:if>
              <dgm:else name="Name22">
                <dgm:presOf axis="ch ch desOrSelf" ptType="node node node" st="1 4 1" cnt="1 1 0"/>
              </dgm:else>
            </dgm:choose>
            <dgm:constrLst/>
            <dgm:ruleLst/>
          </dgm:layoutNode>
          <dgm:layoutNode name="tile3text" styleLbl="node1">
            <dgm:varLst>
              <dgm:chMax val="0"/>
              <dgm:chPref val="0"/>
              <dgm:bulletEnabled val="1"/>
            </dgm:varLst>
            <dgm:choose name="Name23">
              <dgm:if name="Name24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25">
                <dgm:alg type="tx"/>
              </dgm:else>
            </dgm:choose>
            <dgm:shape xmlns:r="http://schemas.openxmlformats.org/officeDocument/2006/relationships" rot="180" type="rect" r:blip="" hideGeom="1">
              <dgm:adjLst/>
            </dgm:shape>
            <dgm:choose name="Name26">
              <dgm:if name="Name27" func="var" arg="dir" op="equ" val="norm">
                <dgm:presOf axis="ch ch desOrSelf" ptType="node node node" st="1 3 1" cnt="1 1 0"/>
              </dgm:if>
              <dgm:else name="Name28">
                <dgm:presOf axis="ch ch desOrSelf" ptType="node node node" st="1 4 1" cnt="1 1 0"/>
              </dgm:else>
            </dgm:choose>
            <dgm:constrLst/>
            <dgm:ruleLst>
              <dgm:rule type="primFontSz" val="5" fact="NaN" max="NaN"/>
            </dgm:ruleLst>
          </dgm:layoutNode>
          <dgm:layoutNode name="tile4" styleLbl="node1">
            <dgm:alg type="sp"/>
            <dgm:shape xmlns:r="http://schemas.openxmlformats.org/officeDocument/2006/relationships" rot="90" type="round1Rect" r:blip="">
              <dgm:adjLst/>
            </dgm:shape>
            <dgm:choose name="Name29">
              <dgm:if name="Name30" func="var" arg="dir" op="equ" val="norm">
                <dgm:presOf axis="ch ch desOrSelf" ptType="node node node" st="1 4 1" cnt="1 1 0"/>
              </dgm:if>
              <dgm:else name="Name31">
                <dgm:presOf axis="ch ch desOrSelf" ptType="node node node" st="1 3 1" cnt="1 1 0"/>
              </dgm:else>
            </dgm:choose>
            <dgm:constrLst/>
            <dgm:ruleLst/>
          </dgm:layoutNode>
          <dgm:layoutNode name="tile4text" styleLbl="node1">
            <dgm:varLst>
              <dgm:chMax val="0"/>
              <dgm:chPref val="0"/>
              <dgm:bulletEnabled val="1"/>
            </dgm:varLst>
            <dgm:choose name="Name32">
              <dgm:if name="Name33" axis="root des" func="maxDepth" op="gte" val="3">
                <dgm:alg type="tx">
                  <dgm:param type="txAnchorVert" val="t"/>
                  <dgm:param type="parTxLTRAlign" val="l"/>
                  <dgm:param type="parTxRTLAlign" val="r"/>
                </dgm:alg>
              </dgm:if>
              <dgm:else name="Name34">
                <dgm:alg type="tx"/>
              </dgm:else>
            </dgm:choose>
            <dgm:shape xmlns:r="http://schemas.openxmlformats.org/officeDocument/2006/relationships" rot="90" type="rect" r:blip="" hideGeom="1">
              <dgm:adjLst/>
            </dgm:shape>
            <dgm:choose name="Name35">
              <dgm:if name="Name36" func="var" arg="dir" op="equ" val="norm">
                <dgm:presOf axis="ch ch desOrSelf" ptType="node node node" st="1 4 1" cnt="1 1 0"/>
              </dgm:if>
              <dgm:else name="Name37">
                <dgm:presOf axis="ch ch desOrSelf" ptType="node node node" st="1 3 1" cnt="1 1 0"/>
              </dgm:else>
            </dgm:choose>
            <dgm:constrLst/>
            <dgm:ruleLst>
              <dgm:rule type="primFontSz" val="5" fact="NaN" max="NaN"/>
            </dgm:ruleLst>
          </dgm:layoutNode>
        </dgm:layoutNode>
        <dgm:layoutNode name="centerTile" styleLbl="fgShp">
          <dgm:varLst>
            <dgm:chMax val="0"/>
            <dgm:chPref val="0"/>
          </dgm:varLst>
          <dgm:alg type="tx"/>
          <dgm:shape xmlns:r="http://schemas.openxmlformats.org/officeDocument/2006/relationships" type="roundRect" r:blip="">
            <dgm:adjLst/>
          </dgm:shape>
          <dgm:presOf axis="ch" ptType="node" cnt="1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8"/>
    </dgm:choose>
  </dgm:layoutNode>
</dgm:layoutDef>
</file>

<file path=ppt/diagrams/layout32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3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4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35.xml><?xml version="1.0" encoding="utf-8"?>
<dgm:layoutDef xmlns:dgm="http://schemas.openxmlformats.org/drawingml/2006/diagram" xmlns:a="http://schemas.openxmlformats.org/drawingml/2006/main" uniqueId="urn:microsoft.com/office/officeart/2005/8/layout/process2">
  <dgm:title val=""/>
  <dgm:desc val=""/>
  <dgm:catLst>
    <dgm:cat type="process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resizeHandles val="exact"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h" for="ch" ptType="node" refType="h"/>
      <dgm:constr type="h" for="ch" ptType="sibTrans" refType="h" refFor="ch" refPtType="node" fact="0.5"/>
      <dgm:constr type="w" for="ch" ptType="node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choose name="Name0">
          <dgm:if name="Name1" axis="root des" ptType="all node" func="maxDepth" op="gt" val="1">
            <dgm:alg type="tx">
              <dgm:param type="parTxLTRAlign" val="l"/>
              <dgm:param type="parTxRTLAlign" val="r"/>
              <dgm:param type="txAnchorVertCh" val="mid"/>
            </dgm:alg>
          </dgm:if>
          <dgm:else name="Name2">
            <dgm:alg type="tx"/>
          </dgm:else>
        </dgm:choose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w" refType="h" fact="1.8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w" val="NaN" fact="4" max="NaN"/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w" refType="h" fact="0.9"/>
            <dgm:constr type="connDist"/>
            <dgm:constr type="wArH" refType="w" fact="0.5"/>
            <dgm:constr type="hArH" refType="w"/>
            <dgm:constr type="stemThick" refType="w" fact="0.6"/>
            <dgm:constr type="begPad" refType="connDist" fact="0.125"/>
            <dgm:constr type="endPad" refType="connDist" fact="0.125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6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37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8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9.xml><?xml version="1.0" encoding="utf-8"?>
<dgm:layoutDef xmlns:dgm="http://schemas.openxmlformats.org/drawingml/2006/diagram" xmlns:a="http://schemas.openxmlformats.org/drawingml/2006/main" uniqueId="urn:microsoft.com/office/officeart/2009/3/layout/IncreasingArrowsProcess">
  <dgm:title val=""/>
  <dgm:desc val=""/>
  <dgm:catLst>
    <dgm:cat type="process" pri="5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 val="5"/>
      <dgm:chPref val="5"/>
      <dgm:dir/>
      <dgm:animLvl val="lvl"/>
    </dgm:varLst>
    <dgm:shape xmlns:r="http://schemas.openxmlformats.org/officeDocument/2006/relationships" r:blip="">
      <dgm:adjLst/>
    </dgm:shape>
    <dgm:choose name="Name1">
      <dgm:if name="Name2" axis="ch" ptType="node" func="cnt" op="equ" val="1">
        <dgm:choose name="Name3">
          <dgm:if name="Name4" axis="ch ch" ptType="node node" func="cnt" op="equ" val="0">
            <dgm:alg type="composite">
              <dgm:param type="ar" val="6.8662"/>
            </dgm:alg>
            <dgm:choose name="Name5">
              <dgm:if name="Name6" func="var" arg="dir" op="equ" val="norm">
                <dgm:constrLst>
                  <dgm:constr type="primFontSz" for="des" forName="parentText1" val="65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/>
                </dgm:constrLst>
              </dgm:if>
              <dgm:else name="Name7">
                <dgm:constrLst>
                  <dgm:constr type="primFontSz" for="des" forName="parentText1" val="65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/>
                </dgm:constrLst>
              </dgm:else>
            </dgm:choose>
          </dgm:if>
          <dgm:else name="Name8">
            <dgm:alg type="composite">
              <dgm:param type="ar" val="1.9864"/>
            </dgm:alg>
            <dgm:choose name="Name9">
              <dgm:if name="Name10" func="var" arg="dir" op="equ" val="norm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893"/>
                  <dgm:constr type="l" for="ch" forName="childText1" refType="w" fact="0"/>
                  <dgm:constr type="t" for="ch" forName="childText1" refType="h" fact="0.224"/>
                  <dgm:constr type="w" for="ch" forName="childText1" refType="w" fact="0.9241"/>
                  <dgm:constr type="h" for="ch" forName="childText1" refType="h" fact="0.776"/>
                </dgm:constrLst>
              </dgm:if>
              <dgm:else name="Name11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893"/>
                  <dgm:constr type="l" for="ch" forName="childText1" refType="w" fact="0.076"/>
                  <dgm:constr type="t" for="ch" forName="childText1" refType="h" fact="0.224"/>
                  <dgm:constr type="w" for="ch" forName="childText1" refType="w" fact="0.9241"/>
                  <dgm:constr type="h" for="ch" forName="childText1" refType="h" fact="0.776"/>
                </dgm:constrLst>
              </dgm:else>
            </dgm:choose>
          </dgm:else>
        </dgm:choose>
      </dgm:if>
      <dgm:if name="Name12" axis="ch" ptType="node" func="cnt" op="equ" val="2">
        <dgm:choose name="Name13">
          <dgm:if name="Name14" axis="ch ch" ptType="node node" func="cnt" op="equ" val="0">
            <dgm:alg type="composite">
              <dgm:param type="ar" val="5.1498"/>
            </dgm:alg>
            <dgm:choose name="Name15">
              <dgm:if name="Name16" func="var" arg="dir" op="equ" val="norm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7501"/>
                  <dgm:constr type="l" for="ch" forName="parentText2" refType="w" fact="0.462"/>
                  <dgm:constr type="t" for="ch" forName="parentText2" refType="h" fact="0.2499"/>
                  <dgm:constr type="w" for="ch" forName="parentText2" refType="w" fact="0.538"/>
                  <dgm:constr type="h" for="ch" forName="parentText2" refType="h" fact="0.7501"/>
                </dgm:constrLst>
              </dgm:if>
              <dgm:else name="Name17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7501"/>
                  <dgm:constr type="l" for="ch" forName="parentText2" refType="w" fact="0"/>
                  <dgm:constr type="t" for="ch" forName="parentText2" refType="h" fact="0.2499"/>
                  <dgm:constr type="w" for="ch" forName="parentText2" refType="w" fact="0.538"/>
                  <dgm:constr type="h" for="ch" forName="parentText2" refType="h" fact="0.7501"/>
                </dgm:constrLst>
              </dgm:else>
            </dgm:choose>
          </dgm:if>
          <dgm:else name="Name18">
            <dgm:alg type="composite">
              <dgm:param type="ar" val="2.0563"/>
            </dgm:alg>
            <dgm:choose name="Name19">
              <dgm:if name="Name20" func="var" arg="dir" op="equ" val="norm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parentText2" refType="primFontSz" refFor="des" refForName="parentText1" op="equ"/>
                  <dgm:constr type="primFontSz" for="des" forName="childText2" refType="primFontSz" refFor="des" refForName="child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995"/>
                  <dgm:constr type="l" for="ch" forName="parentText2" refType="w" fact="0.462"/>
                  <dgm:constr type="t" for="ch" forName="parentText2" refType="h" fact="0.0998"/>
                  <dgm:constr type="w" for="ch" forName="parentText2" refType="w" fact="0.538"/>
                  <dgm:constr type="h" for="ch" forName="parentText2" refType="h" fact="0.2995"/>
                  <dgm:constr type="l" for="ch" forName="childText1" refType="w" fact="0"/>
                  <dgm:constr type="t" for="ch" forName="childText1" refType="h" fact="0.2317"/>
                  <dgm:constr type="w" for="ch" forName="childText1" refType="w" fact="0.462"/>
                  <dgm:constr type="h" for="ch" forName="childText1" refType="h" fact="0.6685"/>
                  <dgm:constr type="l" for="ch" forName="childText2" refType="w" fact="0.462"/>
                  <dgm:constr type="t" for="ch" forName="childText2" refType="h" fact="0.3315"/>
                  <dgm:constr type="w" for="ch" forName="childText2" refType="w" fact="0.462"/>
                  <dgm:constr type="h" for="ch" forName="childText2" refType="h" fact="0.6685"/>
                </dgm:constrLst>
              </dgm:if>
              <dgm:else name="Name21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parentText2" refType="primFontSz" refFor="des" refForName="parentText1" op="equ"/>
                  <dgm:constr type="primFontSz" for="des" forName="childText2" refType="primFontSz" refFor="des" refForName="child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995"/>
                  <dgm:constr type="l" for="ch" forName="parentText2" refType="w" fact="0"/>
                  <dgm:constr type="t" for="ch" forName="parentText2" refType="h" fact="0.0998"/>
                  <dgm:constr type="w" for="ch" forName="parentText2" refType="w" fact="0.538"/>
                  <dgm:constr type="h" for="ch" forName="parentText2" refType="h" fact="0.2995"/>
                  <dgm:constr type="l" for="ch" forName="childText1" refType="w" fact="0.538"/>
                  <dgm:constr type="t" for="ch" forName="childText1" refType="h" fact="0.2317"/>
                  <dgm:constr type="w" for="ch" forName="childText1" refType="w" fact="0.462"/>
                  <dgm:constr type="h" for="ch" forName="childText1" refType="h" fact="0.6685"/>
                  <dgm:constr type="l" for="ch" forName="childText2" refType="w" fact="0.076"/>
                  <dgm:constr type="t" for="ch" forName="childText2" refType="h" fact="0.3315"/>
                  <dgm:constr type="w" for="ch" forName="childText2" refType="w" fact="0.462"/>
                  <dgm:constr type="h" for="ch" forName="childText2" refType="h" fact="0.6685"/>
                </dgm:constrLst>
              </dgm:else>
            </dgm:choose>
          </dgm:else>
        </dgm:choose>
      </dgm:if>
      <dgm:if name="Name22" axis="ch" ptType="node" func="cnt" op="equ" val="3">
        <dgm:choose name="Name23">
          <dgm:if name="Name24" axis="ch ch" ptType="node node" func="cnt" op="equ" val="0">
            <dgm:alg type="composite">
              <dgm:param type="ar" val="4.1198"/>
            </dgm:alg>
            <dgm:choose name="Name25">
              <dgm:if name="Name26" func="var" arg="dir" op="equ" val="norm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6"/>
                  <dgm:constr type="l" for="ch" forName="parentText2" refType="w" fact="0.308"/>
                  <dgm:constr type="t" for="ch" forName="parentText2" refType="h" fact="0.2"/>
                  <dgm:constr type="w" for="ch" forName="parentText2" refType="w" fact="0.692"/>
                  <dgm:constr type="h" for="ch" forName="parentText2" refType="h" fact="0.6"/>
                  <dgm:constr type="l" for="ch" forName="parentText3" refType="w" fact="0.616"/>
                  <dgm:constr type="t" for="ch" forName="parentText3" refType="h" fact="0.4"/>
                  <dgm:constr type="w" for="ch" forName="parentText3" refType="w" fact="0.384"/>
                  <dgm:constr type="h" for="ch" forName="parentText3" refType="h" fact="0.6"/>
                </dgm:constrLst>
              </dgm:if>
              <dgm:else name="Name27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6"/>
                  <dgm:constr type="l" for="ch" forName="parentText2" refType="w" fact="0"/>
                  <dgm:constr type="t" for="ch" forName="parentText2" refType="h" fact="0.2"/>
                  <dgm:constr type="w" for="ch" forName="parentText2" refType="w" fact="0.692"/>
                  <dgm:constr type="h" for="ch" forName="parentText2" refType="h" fact="0.6"/>
                  <dgm:constr type="l" for="ch" forName="parentText3" refType="w" fact="0"/>
                  <dgm:constr type="t" for="ch" forName="parentText3" refType="h" fact="0.4"/>
                  <dgm:constr type="w" for="ch" forName="parentText3" refType="w" fact="0.384"/>
                  <dgm:constr type="h" for="ch" forName="parentText3" refType="h" fact="0.6"/>
                </dgm:constrLst>
              </dgm:else>
            </dgm:choose>
          </dgm:if>
          <dgm:else name="Name28">
            <dgm:alg type="composite">
              <dgm:param type="ar" val="2.0702"/>
            </dgm:alg>
            <dgm:choose name="Name29">
              <dgm:if name="Name30" func="var" arg="dir" op="equ" val="norm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l" for="ch" forName="childText1" refType="w" fact="0"/>
                  <dgm:constr type="t" for="ch" forName="childText1" refType="h" fact="0.2325"/>
                  <dgm:constr type="w" for="ch" forName="childText1" refType="w" fact="0.308"/>
                  <dgm:constr type="h" for="ch" forName="childText1" refType="h" fact="0.5808"/>
                  <dgm:constr type="l" for="ch" forName="childText2" refType="w" fact="0.308"/>
                  <dgm:constr type="t" for="ch" forName="childText2" refType="h" fact="0.333"/>
                  <dgm:constr type="w" for="ch" forName="childText2" refType="w" fact="0.308"/>
                  <dgm:constr type="h" for="ch" forName="childText2" refType="h" fact="0.5808"/>
                  <dgm:constr type="l" for="ch" forName="childText3" refType="w" fact="0.616"/>
                  <dgm:constr type="t" for="ch" forName="childText3" refType="h" fact="0.4335"/>
                  <dgm:constr type="w" for="ch" forName="childText3" refType="w" fact="0.308"/>
                  <dgm:constr type="h" for="ch" forName="childText3" refType="h" fact="0.5723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3015"/>
                  <dgm:constr type="l" for="ch" forName="parentText2" refType="w" fact="0.308"/>
                  <dgm:constr type="t" for="ch" forName="parentText2" refType="h" fact="0.1005"/>
                  <dgm:constr type="w" for="ch" forName="parentText2" refType="w" fact="0.692"/>
                  <dgm:constr type="h" for="ch" forName="parentText2" refType="h" fact="0.3015"/>
                  <dgm:constr type="l" for="ch" forName="parentText3" refType="w" fact="0.616"/>
                  <dgm:constr type="t" for="ch" forName="parentText3" refType="h" fact="0.201"/>
                  <dgm:constr type="w" for="ch" forName="parentText3" refType="w" fact="0.384"/>
                  <dgm:constr type="h" for="ch" forName="parentText3" refType="h" fact="0.3015"/>
                </dgm:constrLst>
              </dgm:if>
              <dgm:else name="Name31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l" for="ch" forName="childText1" refType="w" fact="0.692"/>
                  <dgm:constr type="t" for="ch" forName="childText1" refType="h" fact="0.2325"/>
                  <dgm:constr type="w" for="ch" forName="childText1" refType="w" fact="0.308"/>
                  <dgm:constr type="h" for="ch" forName="childText1" refType="h" fact="0.5808"/>
                  <dgm:constr type="l" for="ch" forName="childText2" refType="w" fact="0.384"/>
                  <dgm:constr type="t" for="ch" forName="childText2" refType="h" fact="0.333"/>
                  <dgm:constr type="w" for="ch" forName="childText2" refType="w" fact="0.308"/>
                  <dgm:constr type="h" for="ch" forName="childText2" refType="h" fact="0.5808"/>
                  <dgm:constr type="l" for="ch" forName="childText3" refType="w" fact="0.076"/>
                  <dgm:constr type="t" for="ch" forName="childText3" refType="h" fact="0.4335"/>
                  <dgm:constr type="w" for="ch" forName="childText3" refType="w" fact="0.308"/>
                  <dgm:constr type="h" for="ch" forName="childText3" refType="h" fact="0.5723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3015"/>
                  <dgm:constr type="l" for="ch" forName="parentText2" refType="w" fact="0"/>
                  <dgm:constr type="t" for="ch" forName="parentText2" refType="h" fact="0.1005"/>
                  <dgm:constr type="w" for="ch" forName="parentText2" refType="w" fact="0.692"/>
                  <dgm:constr type="h" for="ch" forName="parentText2" refType="h" fact="0.3015"/>
                  <dgm:constr type="l" for="ch" forName="parentText3" refType="w" fact="0"/>
                  <dgm:constr type="t" for="ch" forName="parentText3" refType="h" fact="0.201"/>
                  <dgm:constr type="w" for="ch" forName="parentText3" refType="w" fact="0.384"/>
                  <dgm:constr type="h" for="ch" forName="parentText3" refType="h" fact="0.3015"/>
                </dgm:constrLst>
              </dgm:else>
            </dgm:choose>
          </dgm:else>
        </dgm:choose>
      </dgm:if>
      <dgm:if name="Name32" axis="ch" ptType="node" func="cnt" op="equ" val="4">
        <dgm:choose name="Name33">
          <dgm:if name="Name34" axis="ch ch" ptType="node node" func="cnt" op="equ" val="0">
            <dgm:alg type="composite">
              <dgm:param type="ar" val="3.435"/>
            </dgm:alg>
            <dgm:choose name="Name35">
              <dgm:if name="Name36" func="var" arg="dir" op="equ" val="norm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5001"/>
                  <dgm:constr type="l" for="ch" forName="parentText2" refType="w" fact="0.2305"/>
                  <dgm:constr type="t" for="ch" forName="parentText2" refType="h" fact="0.1666"/>
                  <dgm:constr type="w" for="ch" forName="parentText2" refType="w" fact="0.7695"/>
                  <dgm:constr type="h" for="ch" forName="parentText2" refType="h" fact="0.5001"/>
                  <dgm:constr type="l" for="ch" forName="parentText3" refType="w" fact="0.461"/>
                  <dgm:constr type="t" for="ch" forName="parentText3" refType="h" fact="0.3333"/>
                  <dgm:constr type="w" for="ch" forName="parentText3" refType="w" fact="0.539"/>
                  <dgm:constr type="h" for="ch" forName="parentText3" refType="h" fact="0.5001"/>
                  <dgm:constr type="l" for="ch" forName="parentText4" refType="w" fact="0.6915"/>
                  <dgm:constr type="t" for="ch" forName="parentText4" refType="h" fact="0.4999"/>
                  <dgm:constr type="w" for="ch" forName="parentText4" refType="w" fact="0.3085"/>
                  <dgm:constr type="h" for="ch" forName="parentText4" refType="h" fact="0.5001"/>
                </dgm:constrLst>
              </dgm:if>
              <dgm:else name="Name37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5001"/>
                  <dgm:constr type="l" for="ch" forName="parentText2" refType="w" fact="0"/>
                  <dgm:constr type="t" for="ch" forName="parentText2" refType="h" fact="0.1666"/>
                  <dgm:constr type="w" for="ch" forName="parentText2" refType="w" fact="0.7695"/>
                  <dgm:constr type="h" for="ch" forName="parentText2" refType="h" fact="0.5001"/>
                  <dgm:constr type="l" for="ch" forName="parentText3" refType="w" fact="0"/>
                  <dgm:constr type="t" for="ch" forName="parentText3" refType="h" fact="0.3333"/>
                  <dgm:constr type="w" for="ch" forName="parentText3" refType="w" fact="0.539"/>
                  <dgm:constr type="h" for="ch" forName="parentText3" refType="h" fact="0.5001"/>
                  <dgm:constr type="l" for="ch" forName="parentText4" refType="w" fact="0"/>
                  <dgm:constr type="t" for="ch" forName="parentText4" refType="h" fact="0.4999"/>
                  <dgm:constr type="w" for="ch" forName="parentText4" refType="w" fact="0.3085"/>
                  <dgm:constr type="h" for="ch" forName="parentText4" refType="h" fact="0.5001"/>
                </dgm:constrLst>
              </dgm:else>
            </dgm:choose>
          </dgm:if>
          <dgm:else name="Name38">
            <dgm:alg type="composite">
              <dgm:param type="ar" val="1.9377"/>
            </dgm:alg>
            <dgm:choose name="Name39">
              <dgm:if name="Name40" func="var" arg="dir" op="equ" val="norm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4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4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childText4" refType="primFontSz" refFor="des" refForName="parentText3" op="lte"/>
                  <dgm:constr type="primFontSz" for="des" forName="childText1" refType="primFontSz" refFor="des" refForName="parentText4" op="lte"/>
                  <dgm:constr type="primFontSz" for="des" forName="childText2" refType="primFontSz" refFor="des" refForName="parentText4" op="lte"/>
                  <dgm:constr type="primFontSz" for="des" forName="childText3" refType="primFontSz" refFor="des" refForName="parentText4" op="lte"/>
                  <dgm:constr type="primFontSz" for="des" forName="childText4" refType="primFontSz" refFor="des" refForName="parentText4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primFontSz" for="des" forName="childText4" refType="primFontSz" refFor="des" refForName="childText1" op="equ"/>
                  <dgm:constr type="l" for="ch" forName="childText1" refType="w" fact="0"/>
                  <dgm:constr type="t" for="ch" forName="childText1" refType="h" fact="0.218"/>
                  <dgm:constr type="w" for="ch" forName="childText1" refType="w" fact="0.2305"/>
                  <dgm:constr type="h" for="ch" forName="childText1" refType="h" fact="0.5218"/>
                  <dgm:constr type="l" for="ch" forName="childText2" refType="w" fact="0.2305"/>
                  <dgm:constr type="t" for="ch" forName="childText2" refType="h" fact="0.312"/>
                  <dgm:constr type="w" for="ch" forName="childText2" refType="w" fact="0.2305"/>
                  <dgm:constr type="h" for="ch" forName="childText2" refType="h" fact="0.5085"/>
                  <dgm:constr type="l" for="ch" forName="childText3" refType="w" fact="0.461"/>
                  <dgm:constr type="t" for="ch" forName="childText3" refType="h" fact="0.406"/>
                  <dgm:constr type="w" for="ch" forName="childText3" refType="w" fact="0.2305"/>
                  <dgm:constr type="h" for="ch" forName="childText3" refType="h" fact="0.5119"/>
                  <dgm:constr type="l" for="ch" forName="childText4" refType="w" fact="0.6915"/>
                  <dgm:constr type="t" for="ch" forName="childText4" refType="h" fact="0.5"/>
                  <dgm:constr type="w" for="ch" forName="childText4" refType="w" fact="0.2326"/>
                  <dgm:constr type="h" for="ch" forName="childText4" refType="h" fact="0.5179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821"/>
                  <dgm:constr type="l" for="ch" forName="parentText2" refType="w" fact="0.2305"/>
                  <dgm:constr type="t" for="ch" forName="parentText2" refType="h" fact="0.094"/>
                  <dgm:constr type="w" for="ch" forName="parentText2" refType="w" fact="0.7695"/>
                  <dgm:constr type="h" for="ch" forName="parentText2" refType="h" fact="0.2821"/>
                  <dgm:constr type="l" for="ch" forName="parentText3" refType="w" fact="0.461"/>
                  <dgm:constr type="t" for="ch" forName="parentText3" refType="h" fact="0.188"/>
                  <dgm:constr type="w" for="ch" forName="parentText3" refType="w" fact="0.539"/>
                  <dgm:constr type="h" for="ch" forName="parentText3" refType="h" fact="0.2821"/>
                  <dgm:constr type="l" for="ch" forName="parentText4" refType="w" fact="0.6915"/>
                  <dgm:constr type="t" for="ch" forName="parentText4" refType="h" fact="0.282"/>
                  <dgm:constr type="w" for="ch" forName="parentText4" refType="w" fact="0.3085"/>
                  <dgm:constr type="h" for="ch" forName="parentText4" refType="h" fact="0.2821"/>
                </dgm:constrLst>
              </dgm:if>
              <dgm:else name="Name41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4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4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childText4" refType="primFontSz" refFor="des" refForName="parentText3" op="lte"/>
                  <dgm:constr type="primFontSz" for="des" forName="childText1" refType="primFontSz" refFor="des" refForName="parentText4" op="lte"/>
                  <dgm:constr type="primFontSz" for="des" forName="childText2" refType="primFontSz" refFor="des" refForName="parentText4" op="lte"/>
                  <dgm:constr type="primFontSz" for="des" forName="childText3" refType="primFontSz" refFor="des" refForName="parentText4" op="lte"/>
                  <dgm:constr type="primFontSz" for="des" forName="childText4" refType="primFontSz" refFor="des" refForName="parentText4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primFontSz" for="des" forName="childText4" refType="primFontSz" refFor="des" refForName="childText1" op="equ"/>
                  <dgm:constr type="l" for="ch" forName="childText1" refType="w" fact="0.7695"/>
                  <dgm:constr type="t" for="ch" forName="childText1" refType="h" fact="0.218"/>
                  <dgm:constr type="w" for="ch" forName="childText1" refType="w" fact="0.2305"/>
                  <dgm:constr type="h" for="ch" forName="childText1" refType="h" fact="0.5218"/>
                  <dgm:constr type="l" for="ch" forName="childText2" refType="w" fact="0.539"/>
                  <dgm:constr type="t" for="ch" forName="childText2" refType="h" fact="0.312"/>
                  <dgm:constr type="w" for="ch" forName="childText2" refType="w" fact="0.2305"/>
                  <dgm:constr type="h" for="ch" forName="childText2" refType="h" fact="0.5085"/>
                  <dgm:constr type="l" for="ch" forName="childText3" refType="w" fact="0.3085"/>
                  <dgm:constr type="t" for="ch" forName="childText3" refType="h" fact="0.406"/>
                  <dgm:constr type="w" for="ch" forName="childText3" refType="w" fact="0.2305"/>
                  <dgm:constr type="h" for="ch" forName="childText3" refType="h" fact="0.5119"/>
                  <dgm:constr type="l" for="ch" forName="childText4" refType="w" fact="0.076"/>
                  <dgm:constr type="t" for="ch" forName="childText4" refType="h" fact="0.5"/>
                  <dgm:constr type="w" for="ch" forName="childText4" refType="w" fact="0.2346"/>
                  <dgm:constr type="h" for="ch" forName="childText4" refType="h" fact="0.5179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821"/>
                  <dgm:constr type="l" for="ch" forName="parentText2" refType="w" fact="0"/>
                  <dgm:constr type="t" for="ch" forName="parentText2" refType="h" fact="0.094"/>
                  <dgm:constr type="w" for="ch" forName="parentText2" refType="w" fact="0.7695"/>
                  <dgm:constr type="h" for="ch" forName="parentText2" refType="h" fact="0.2821"/>
                  <dgm:constr type="l" for="ch" forName="parentText3" refType="w" fact="0"/>
                  <dgm:constr type="t" for="ch" forName="parentText3" refType="h" fact="0.188"/>
                  <dgm:constr type="w" for="ch" forName="parentText3" refType="w" fact="0.539"/>
                  <dgm:constr type="h" for="ch" forName="parentText3" refType="h" fact="0.2821"/>
                  <dgm:constr type="l" for="ch" forName="parentText4" refType="w" fact="0"/>
                  <dgm:constr type="t" for="ch" forName="parentText4" refType="h" fact="0.282"/>
                  <dgm:constr type="w" for="ch" forName="parentText4" refType="w" fact="0.3085"/>
                  <dgm:constr type="h" for="ch" forName="parentText4" refType="h" fact="0.2821"/>
                </dgm:constrLst>
              </dgm:else>
            </dgm:choose>
          </dgm:else>
        </dgm:choose>
      </dgm:if>
      <dgm:else name="Name42">
        <dgm:choose name="Name43">
          <dgm:if name="Name44" axis="ch ch" ptType="node node" func="cnt" op="equ" val="0">
            <dgm:alg type="composite">
              <dgm:param type="ar" val="2.9463"/>
            </dgm:alg>
            <dgm:choose name="Name45">
              <dgm:if name="Name46" func="var" arg="dir" op="equ" val="norm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parentText5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4285"/>
                  <dgm:constr type="l" for="ch" forName="parentText2" refType="w" fact="0.1848"/>
                  <dgm:constr type="t" for="ch" forName="parentText2" refType="h" fact="0.1429"/>
                  <dgm:constr type="w" for="ch" forName="parentText2" refType="w" fact="0.8152"/>
                  <dgm:constr type="h" for="ch" forName="parentText2" refType="h" fact="0.4285"/>
                  <dgm:constr type="l" for="ch" forName="parentText3" refType="w" fact="0.3696"/>
                  <dgm:constr type="t" for="ch" forName="parentText3" refType="h" fact="0.2858"/>
                  <dgm:constr type="w" for="ch" forName="parentText3" refType="w" fact="0.6304"/>
                  <dgm:constr type="h" for="ch" forName="parentText3" refType="h" fact="0.4285"/>
                  <dgm:constr type="l" for="ch" forName="parentText4" refType="w" fact="0.5545"/>
                  <dgm:constr type="t" for="ch" forName="parentText4" refType="h" fact="0.4286"/>
                  <dgm:constr type="w" for="ch" forName="parentText4" refType="w" fact="0.4455"/>
                  <dgm:constr type="h" for="ch" forName="parentText4" refType="h" fact="0.4285"/>
                  <dgm:constr type="l" for="ch" forName="parentText5" refType="w" fact="0.7393"/>
                  <dgm:constr type="t" for="ch" forName="parentText5" refType="h" fact="0.5715"/>
                  <dgm:constr type="w" for="ch" forName="parentText5" refType="w" fact="0.2607"/>
                  <dgm:constr type="h" for="ch" forName="parentText5" refType="h" fact="0.4285"/>
                </dgm:constrLst>
              </dgm:if>
              <dgm:else name="Name47">
                <dgm:constrLst>
                  <dgm:constr type="primFontSz" for="des" forName="parentText1" val="65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parentText5" refType="primFontSz" refFor="des" refForName="parentText1" op="equ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4285"/>
                  <dgm:constr type="l" for="ch" forName="parentText2" refType="w" fact="0"/>
                  <dgm:constr type="t" for="ch" forName="parentText2" refType="h" fact="0.1429"/>
                  <dgm:constr type="w" for="ch" forName="parentText2" refType="w" fact="0.8152"/>
                  <dgm:constr type="h" for="ch" forName="parentText2" refType="h" fact="0.4285"/>
                  <dgm:constr type="l" for="ch" forName="parentText3" refType="w" fact="0"/>
                  <dgm:constr type="t" for="ch" forName="parentText3" refType="h" fact="0.2858"/>
                  <dgm:constr type="w" for="ch" forName="parentText3" refType="w" fact="0.6304"/>
                  <dgm:constr type="h" for="ch" forName="parentText3" refType="h" fact="0.4285"/>
                  <dgm:constr type="l" for="ch" forName="parentText4" refType="w" fact="0"/>
                  <dgm:constr type="t" for="ch" forName="parentText4" refType="h" fact="0.4286"/>
                  <dgm:constr type="w" for="ch" forName="parentText4" refType="w" fact="0.4455"/>
                  <dgm:constr type="h" for="ch" forName="parentText4" refType="h" fact="0.4285"/>
                  <dgm:constr type="l" for="ch" forName="parentText5" refType="w" fact="0"/>
                  <dgm:constr type="t" for="ch" forName="parentText5" refType="h" fact="0.5715"/>
                  <dgm:constr type="w" for="ch" forName="parentText5" refType="w" fact="0.2607"/>
                  <dgm:constr type="h" for="ch" forName="parentText5" refType="h" fact="0.4285"/>
                </dgm:constrLst>
              </dgm:else>
            </dgm:choose>
          </dgm:if>
          <dgm:else name="Name48">
            <dgm:alg type="composite">
              <dgm:param type="ar" val="1.7837"/>
            </dgm:alg>
            <dgm:choose name="Name49">
              <dgm:if name="Name50" func="var" arg="dir" op="equ" val="norm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4" refType="primFontSz" refFor="des" refForName="parentText1" op="lte"/>
                  <dgm:constr type="primFontSz" for="des" forName="childText5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4" refType="primFontSz" refFor="des" refForName="parentText2" op="lte"/>
                  <dgm:constr type="primFontSz" for="des" forName="childText5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childText4" refType="primFontSz" refFor="des" refForName="parentText3" op="lte"/>
                  <dgm:constr type="primFontSz" for="des" forName="childText5" refType="primFontSz" refFor="des" refForName="parentText3" op="lte"/>
                  <dgm:constr type="primFontSz" for="des" forName="childText1" refType="primFontSz" refFor="des" refForName="parentText4" op="lte"/>
                  <dgm:constr type="primFontSz" for="des" forName="childText2" refType="primFontSz" refFor="des" refForName="parentText4" op="lte"/>
                  <dgm:constr type="primFontSz" for="des" forName="childText3" refType="primFontSz" refFor="des" refForName="parentText4" op="lte"/>
                  <dgm:constr type="primFontSz" for="des" forName="childText4" refType="primFontSz" refFor="des" refForName="parentText4" op="lte"/>
                  <dgm:constr type="primFontSz" for="des" forName="childText5" refType="primFontSz" refFor="des" refForName="parentText4" op="lte"/>
                  <dgm:constr type="primFontSz" for="des" forName="childText1" refType="primFontSz" refFor="des" refForName="parentText5" op="lte"/>
                  <dgm:constr type="primFontSz" for="des" forName="childText2" refType="primFontSz" refFor="des" refForName="parentText5" op="lte"/>
                  <dgm:constr type="primFontSz" for="des" forName="childText3" refType="primFontSz" refFor="des" refForName="parentText5" op="lte"/>
                  <dgm:constr type="primFontSz" for="des" forName="childText4" refType="primFontSz" refFor="des" refForName="parentText5" op="lte"/>
                  <dgm:constr type="primFontSz" for="des" forName="childText5" refType="primFontSz" refFor="des" refForName="parentText5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parentText5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primFontSz" for="des" forName="childText4" refType="primFontSz" refFor="des" refForName="childText1" op="equ"/>
                  <dgm:constr type="primFontSz" for="des" forName="childText5" refType="primFontSz" refFor="des" refForName="childText1" op="equ"/>
                  <dgm:constr type="l" for="ch" forName="childText1" refType="w" fact="0"/>
                  <dgm:constr type="t" for="ch" forName="childText1" refType="h" fact="0.1997"/>
                  <dgm:constr type="w" for="ch" forName="childText1" refType="w" fact="0.18482"/>
                  <dgm:constr type="h" for="ch" forName="childText1" refType="h" fact="0.4763"/>
                  <dgm:constr type="l" for="ch" forName="childText2" refType="w" fact="0.1848"/>
                  <dgm:constr type="t" for="ch" forName="childText2" refType="h" fact="0.2862"/>
                  <dgm:constr type="w" for="ch" forName="childText2" refType="w" fact="0.18482"/>
                  <dgm:constr type="h" for="ch" forName="childText2" refType="h" fact="0.4763"/>
                  <dgm:constr type="l" for="ch" forName="childText3" refType="w" fact="0.3696"/>
                  <dgm:constr type="t" for="ch" forName="childText3" refType="h" fact="0.3727"/>
                  <dgm:constr type="w" for="ch" forName="childText3" refType="w" fact="0.18482"/>
                  <dgm:constr type="h" for="ch" forName="childText3" refType="h" fact="0.4763"/>
                  <dgm:constr type="l" for="ch" forName="childText4" refType="w" fact="0.5545"/>
                  <dgm:constr type="t" for="ch" forName="childText4" refType="h" fact="0.4592"/>
                  <dgm:constr type="w" for="ch" forName="childText4" refType="w" fact="0.18482"/>
                  <dgm:constr type="h" for="ch" forName="childText4" refType="h" fact="0.4763"/>
                  <dgm:constr type="l" for="ch" forName="childText5" refType="w" fact="0.7393"/>
                  <dgm:constr type="t" for="ch" forName="childText5" refType="h" fact="0.5457"/>
                  <dgm:constr type="w" for="ch" forName="childText5" refType="w" fact="0.18482"/>
                  <dgm:constr type="h" for="ch" forName="childText5" refType="h" fact="0.4763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594"/>
                  <dgm:constr type="l" for="ch" forName="parentText2" refType="w" fact="0.1848"/>
                  <dgm:constr type="t" for="ch" forName="parentText2" refType="h" fact="0.0865"/>
                  <dgm:constr type="w" for="ch" forName="parentText2" refType="w" fact="0.8152"/>
                  <dgm:constr type="h" for="ch" forName="parentText2" refType="h" fact="0.2594"/>
                  <dgm:constr type="l" for="ch" forName="parentText3" refType="w" fact="0.3696"/>
                  <dgm:constr type="t" for="ch" forName="parentText3" refType="h" fact="0.173"/>
                  <dgm:constr type="w" for="ch" forName="parentText3" refType="w" fact="0.6304"/>
                  <dgm:constr type="h" for="ch" forName="parentText3" refType="h" fact="0.2594"/>
                  <dgm:constr type="l" for="ch" forName="parentText4" refType="w" fact="0.5545"/>
                  <dgm:constr type="t" for="ch" forName="parentText4" refType="h" fact="0.2595"/>
                  <dgm:constr type="w" for="ch" forName="parentText4" refType="w" fact="0.4455"/>
                  <dgm:constr type="h" for="ch" forName="parentText4" refType="h" fact="0.2594"/>
                  <dgm:constr type="l" for="ch" forName="parentText5" refType="w" fact="0.7393"/>
                  <dgm:constr type="t" for="ch" forName="parentText5" refType="h" fact="0.346"/>
                  <dgm:constr type="w" for="ch" forName="parentText5" refType="w" fact="0.2607"/>
                  <dgm:constr type="h" for="ch" forName="parentText5" refType="h" fact="0.2594"/>
                </dgm:constrLst>
              </dgm:if>
              <dgm:else name="Name51">
                <dgm:constrLst>
                  <dgm:constr type="primFontSz" for="des" forName="childText1" val="65"/>
                  <dgm:constr type="primFontSz" for="des" forName="parentText1" val="65"/>
                  <dgm:constr type="primFontSz" for="des" forName="childText1" refType="primFontSz" refFor="des" refForName="parentText1" op="lte"/>
                  <dgm:constr type="primFontSz" for="des" forName="childText2" refType="primFontSz" refFor="des" refForName="parentText1" op="lte"/>
                  <dgm:constr type="primFontSz" for="des" forName="childText3" refType="primFontSz" refFor="des" refForName="parentText1" op="lte"/>
                  <dgm:constr type="primFontSz" for="des" forName="childText4" refType="primFontSz" refFor="des" refForName="parentText1" op="lte"/>
                  <dgm:constr type="primFontSz" for="des" forName="childText5" refType="primFontSz" refFor="des" refForName="parentText1" op="lte"/>
                  <dgm:constr type="primFontSz" for="des" forName="childText1" refType="primFontSz" refFor="des" refForName="parentText2" op="lte"/>
                  <dgm:constr type="primFontSz" for="des" forName="childText2" refType="primFontSz" refFor="des" refForName="parentText2" op="lte"/>
                  <dgm:constr type="primFontSz" for="des" forName="childText3" refType="primFontSz" refFor="des" refForName="parentText2" op="lte"/>
                  <dgm:constr type="primFontSz" for="des" forName="childText4" refType="primFontSz" refFor="des" refForName="parentText2" op="lte"/>
                  <dgm:constr type="primFontSz" for="des" forName="childText5" refType="primFontSz" refFor="des" refForName="parentText2" op="lte"/>
                  <dgm:constr type="primFontSz" for="des" forName="childText1" refType="primFontSz" refFor="des" refForName="parentText3" op="lte"/>
                  <dgm:constr type="primFontSz" for="des" forName="childText2" refType="primFontSz" refFor="des" refForName="parentText3" op="lte"/>
                  <dgm:constr type="primFontSz" for="des" forName="childText3" refType="primFontSz" refFor="des" refForName="parentText3" op="lte"/>
                  <dgm:constr type="primFontSz" for="des" forName="childText4" refType="primFontSz" refFor="des" refForName="parentText3" op="lte"/>
                  <dgm:constr type="primFontSz" for="des" forName="childText5" refType="primFontSz" refFor="des" refForName="parentText3" op="lte"/>
                  <dgm:constr type="primFontSz" for="des" forName="childText1" refType="primFontSz" refFor="des" refForName="parentText4" op="lte"/>
                  <dgm:constr type="primFontSz" for="des" forName="childText2" refType="primFontSz" refFor="des" refForName="parentText4" op="lte"/>
                  <dgm:constr type="primFontSz" for="des" forName="childText3" refType="primFontSz" refFor="des" refForName="parentText4" op="lte"/>
                  <dgm:constr type="primFontSz" for="des" forName="childText4" refType="primFontSz" refFor="des" refForName="parentText4" op="lte"/>
                  <dgm:constr type="primFontSz" for="des" forName="childText5" refType="primFontSz" refFor="des" refForName="parentText4" op="lte"/>
                  <dgm:constr type="primFontSz" for="des" forName="childText1" refType="primFontSz" refFor="des" refForName="parentText5" op="lte"/>
                  <dgm:constr type="primFontSz" for="des" forName="childText2" refType="primFontSz" refFor="des" refForName="parentText5" op="lte"/>
                  <dgm:constr type="primFontSz" for="des" forName="childText3" refType="primFontSz" refFor="des" refForName="parentText5" op="lte"/>
                  <dgm:constr type="primFontSz" for="des" forName="childText4" refType="primFontSz" refFor="des" refForName="parentText5" op="lte"/>
                  <dgm:constr type="primFontSz" for="des" forName="childText5" refType="primFontSz" refFor="des" refForName="parentText5" op="lte"/>
                  <dgm:constr type="primFontSz" for="des" forName="parentText2" refType="primFontSz" refFor="des" refForName="parentText1" op="equ"/>
                  <dgm:constr type="primFontSz" for="des" forName="parentText3" refType="primFontSz" refFor="des" refForName="parentText1" op="equ"/>
                  <dgm:constr type="primFontSz" for="des" forName="parentText4" refType="primFontSz" refFor="des" refForName="parentText1" op="equ"/>
                  <dgm:constr type="primFontSz" for="des" forName="parentText5" refType="primFontSz" refFor="des" refForName="parentText1" op="equ"/>
                  <dgm:constr type="primFontSz" for="des" forName="childText2" refType="primFontSz" refFor="des" refForName="childText1" op="equ"/>
                  <dgm:constr type="primFontSz" for="des" forName="childText3" refType="primFontSz" refFor="des" refForName="childText1" op="equ"/>
                  <dgm:constr type="primFontSz" for="des" forName="childText4" refType="primFontSz" refFor="des" refForName="childText1" op="equ"/>
                  <dgm:constr type="primFontSz" for="des" forName="childText5" refType="primFontSz" refFor="des" refForName="childText1" op="equ"/>
                  <dgm:constr type="l" for="ch" forName="childText1" refType="w" fact="0.81518"/>
                  <dgm:constr type="t" for="ch" forName="childText1" refType="h" fact="0.1997"/>
                  <dgm:constr type="w" for="ch" forName="childText1" refType="w" fact="0.18482"/>
                  <dgm:constr type="h" for="ch" forName="childText1" refType="h" fact="0.4763"/>
                  <dgm:constr type="l" for="ch" forName="childText2" refType="w" fact="0.63036"/>
                  <dgm:constr type="t" for="ch" forName="childText2" refType="h" fact="0.2862"/>
                  <dgm:constr type="w" for="ch" forName="childText2" refType="w" fact="0.18482"/>
                  <dgm:constr type="h" for="ch" forName="childText2" refType="h" fact="0.4763"/>
                  <dgm:constr type="l" for="ch" forName="childText3" refType="w" fact="0.44554"/>
                  <dgm:constr type="t" for="ch" forName="childText3" refType="h" fact="0.3727"/>
                  <dgm:constr type="w" for="ch" forName="childText3" refType="w" fact="0.18482"/>
                  <dgm:constr type="h" for="ch" forName="childText3" refType="h" fact="0.4763"/>
                  <dgm:constr type="l" for="ch" forName="childText4" refType="w" fact="0.26072"/>
                  <dgm:constr type="t" for="ch" forName="childText4" refType="h" fact="0.4592"/>
                  <dgm:constr type="w" for="ch" forName="childText4" refType="w" fact="0.18482"/>
                  <dgm:constr type="h" for="ch" forName="childText4" refType="h" fact="0.4763"/>
                  <dgm:constr type="l" for="ch" forName="childText5" refType="w" fact="0.0759"/>
                  <dgm:constr type="t" for="ch" forName="childText5" refType="h" fact="0.5457"/>
                  <dgm:constr type="w" for="ch" forName="childText5" refType="w" fact="0.18482"/>
                  <dgm:constr type="h" for="ch" forName="childText5" refType="h" fact="0.4763"/>
                  <dgm:constr type="l" for="ch" forName="parentText1" refType="w" fact="0"/>
                  <dgm:constr type="t" for="ch" forName="parentText1" refType="h" fact="0"/>
                  <dgm:constr type="w" for="ch" forName="parentText1" refType="w"/>
                  <dgm:constr type="h" for="ch" forName="parentText1" refType="h" fact="0.2594"/>
                  <dgm:constr type="l" for="ch" forName="parentText2" refType="w" fact="0"/>
                  <dgm:constr type="t" for="ch" forName="parentText2" refType="h" fact="0.0865"/>
                  <dgm:constr type="w" for="ch" forName="parentText2" refType="w" fact="0.8152"/>
                  <dgm:constr type="h" for="ch" forName="parentText2" refType="h" fact="0.2594"/>
                  <dgm:constr type="l" for="ch" forName="parentText3" refType="w" fact="0"/>
                  <dgm:constr type="t" for="ch" forName="parentText3" refType="h" fact="0.173"/>
                  <dgm:constr type="w" for="ch" forName="parentText3" refType="w" fact="0.6304"/>
                  <dgm:constr type="h" for="ch" forName="parentText3" refType="h" fact="0.2594"/>
                  <dgm:constr type="l" for="ch" forName="parentText4" refType="w" fact="0"/>
                  <dgm:constr type="t" for="ch" forName="parentText4" refType="h" fact="0.2595"/>
                  <dgm:constr type="w" for="ch" forName="parentText4" refType="w" fact="0.4455"/>
                  <dgm:constr type="h" for="ch" forName="parentText4" refType="h" fact="0.2594"/>
                  <dgm:constr type="l" for="ch" forName="parentText5" refType="w" fact="0"/>
                  <dgm:constr type="t" for="ch" forName="parentText5" refType="h" fact="0.346"/>
                  <dgm:constr type="w" for="ch" forName="parentText5" refType="w" fact="0.2607"/>
                  <dgm:constr type="h" for="ch" forName="parentText5" refType="h" fact="0.2594"/>
                </dgm:constrLst>
              </dgm:else>
            </dgm:choose>
          </dgm:else>
        </dgm:choose>
      </dgm:else>
    </dgm:choose>
    <dgm:forEach name="Name52" axis="ch" ptType="node" cnt="1">
      <dgm:layoutNode name="parentText1" styleLbl="node1">
        <dgm:varLst>
          <dgm:chMax/>
          <dgm:chPref val="3"/>
          <dgm:bulletEnabled val="1"/>
        </dgm:varLst>
        <dgm:choose name="Name53">
          <dgm:if name="Name54" func="var" arg="dir" op="equ" val="norm">
            <dgm:alg type="tx">
              <dgm:param type="parTxLTRAlign" val="l"/>
            </dgm:alg>
            <dgm:shape xmlns:r="http://schemas.openxmlformats.org/officeDocument/2006/relationships" type="rightArrow" r:blip="">
              <dgm:adjLst>
                <dgm:adj idx="1" val="0.5"/>
                <dgm:adj idx="2" val="0.5"/>
              </dgm:adjLst>
            </dgm:shape>
            <dgm:constrLst>
              <dgm:constr type="lMarg" refType="primFontSz" fact="0.3"/>
              <dgm:constr type="rMarg" val="20"/>
              <dgm:constr type="tMarg" refType="primFontSz" fact="0.3"/>
              <dgm:constr type="bMarg" refType="h" fact="0.45"/>
            </dgm:constrLst>
          </dgm:if>
          <dgm:else name="Name55">
            <dgm:alg type="tx">
              <dgm:param type="parTxLTRAlign" val="r"/>
            </dgm:alg>
            <dgm:shape xmlns:r="http://schemas.openxmlformats.org/officeDocument/2006/relationships" type="leftArrow" r:blip="">
              <dgm:adjLst>
                <dgm:adj idx="1" val="0.5"/>
                <dgm:adj idx="2" val="0.5"/>
              </dgm:adjLst>
            </dgm:shape>
            <dgm:constrLst>
              <dgm:constr type="lMarg" val="20"/>
              <dgm:constr type="rMarg" refType="primFontSz" fact="0.3"/>
              <dgm:constr type="tMarg" refType="primFontSz" fact="0.3"/>
              <dgm:constr type="bMarg" refType="h" fact="0.45"/>
            </dgm:constrLst>
          </dgm:else>
        </dgm:choose>
        <dgm:presOf axis="self" ptType="node"/>
        <dgm:ruleLst>
          <dgm:rule type="primFontSz" val="5" fact="NaN" max="NaN"/>
        </dgm:ruleLst>
      </dgm:layoutNode>
      <dgm:choose name="Name56">
        <dgm:if name="Name57" axis="ch" ptType="node" func="cnt" op="gte" val="1">
          <dgm:layoutNode name="childText1" styleLbl="solidAlignAcc1">
            <dgm:varLst>
              <dgm:chMax val="0"/>
              <dgm:chPref val="0"/>
              <dgm:bulletEnabled val="1"/>
            </dgm:varLst>
            <dgm:alg type="tx">
              <dgm:param type="txAnchorVert" val="t"/>
              <dgm:param type="parTxLTRAlign" val="l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8"/>
      </dgm:choose>
    </dgm:forEach>
    <dgm:forEach name="Name59" axis="ch" ptType="node" st="2" cnt="1">
      <dgm:layoutNode name="parentText2" styleLbl="node1">
        <dgm:varLst>
          <dgm:chMax/>
          <dgm:chPref val="3"/>
          <dgm:bulletEnabled val="1"/>
        </dgm:varLst>
        <dgm:choose name="Name60">
          <dgm:if name="Name61" func="var" arg="dir" op="equ" val="norm">
            <dgm:alg type="tx">
              <dgm:param type="parTxLTRAlign" val="l"/>
            </dgm:alg>
            <dgm:shape xmlns:r="http://schemas.openxmlformats.org/officeDocument/2006/relationships" type="rightArrow" r:blip="">
              <dgm:adjLst>
                <dgm:adj idx="1" val="0.5"/>
                <dgm:adj idx="2" val="0.5"/>
              </dgm:adjLst>
            </dgm:shape>
            <dgm:constrLst>
              <dgm:constr type="lMarg" refType="primFontSz" fact="0.3"/>
              <dgm:constr type="rMarg" val="20"/>
              <dgm:constr type="tMarg" refType="primFontSz" fact="0.3"/>
              <dgm:constr type="bMarg" refType="h" fact="0.45"/>
            </dgm:constrLst>
          </dgm:if>
          <dgm:else name="Name62">
            <dgm:alg type="tx">
              <dgm:param type="parTxLTRAlign" val="r"/>
            </dgm:alg>
            <dgm:shape xmlns:r="http://schemas.openxmlformats.org/officeDocument/2006/relationships" type="leftArrow" r:blip="">
              <dgm:adjLst>
                <dgm:adj idx="1" val="0.5"/>
                <dgm:adj idx="2" val="0.5"/>
              </dgm:adjLst>
            </dgm:shape>
            <dgm:constrLst>
              <dgm:constr type="lMarg" val="20"/>
              <dgm:constr type="rMarg" refType="primFontSz" fact="0.3"/>
              <dgm:constr type="tMarg" refType="primFontSz" fact="0.3"/>
              <dgm:constr type="bMarg" refType="h" fact="0.45"/>
            </dgm:constrLst>
          </dgm:else>
        </dgm:choose>
        <dgm:presOf axis="self" ptType="node"/>
        <dgm:ruleLst>
          <dgm:rule type="primFontSz" val="5" fact="NaN" max="NaN"/>
        </dgm:ruleLst>
      </dgm:layoutNode>
      <dgm:choose name="Name63">
        <dgm:if name="Name64" axis="ch" ptType="node" func="cnt" op="gte" val="1">
          <dgm:layoutNode name="childText2" styleLbl="solidAlignAcc1">
            <dgm:varLst>
              <dgm:chMax val="0"/>
              <dgm:chPref val="0"/>
              <dgm:bulletEnabled val="1"/>
            </dgm:varLst>
            <dgm:alg type="tx">
              <dgm:param type="txAnchorVert" val="t"/>
              <dgm:param type="parTxLTRAlign" val="l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5"/>
      </dgm:choose>
    </dgm:forEach>
    <dgm:forEach name="Name66" axis="ch" ptType="node" st="3" cnt="1">
      <dgm:layoutNode name="parentText3" styleLbl="node1">
        <dgm:varLst>
          <dgm:chMax/>
          <dgm:chPref val="3"/>
          <dgm:bulletEnabled val="1"/>
        </dgm:varLst>
        <dgm:choose name="Name67">
          <dgm:if name="Name68" func="var" arg="dir" op="equ" val="norm">
            <dgm:alg type="tx">
              <dgm:param type="parTxLTRAlign" val="l"/>
            </dgm:alg>
            <dgm:shape xmlns:r="http://schemas.openxmlformats.org/officeDocument/2006/relationships" type="rightArrow" r:blip="">
              <dgm:adjLst>
                <dgm:adj idx="1" val="0.5"/>
                <dgm:adj idx="2" val="0.5"/>
              </dgm:adjLst>
            </dgm:shape>
            <dgm:constrLst>
              <dgm:constr type="lMarg" refType="primFontSz" fact="0.3"/>
              <dgm:constr type="rMarg" val="20"/>
              <dgm:constr type="tMarg" refType="primFontSz" fact="0.3"/>
              <dgm:constr type="bMarg" refType="h" fact="0.45"/>
            </dgm:constrLst>
          </dgm:if>
          <dgm:else name="Name69">
            <dgm:alg type="tx">
              <dgm:param type="parTxLTRAlign" val="r"/>
            </dgm:alg>
            <dgm:shape xmlns:r="http://schemas.openxmlformats.org/officeDocument/2006/relationships" type="leftArrow" r:blip="">
              <dgm:adjLst>
                <dgm:adj idx="1" val="0.5"/>
                <dgm:adj idx="2" val="0.5"/>
              </dgm:adjLst>
            </dgm:shape>
            <dgm:constrLst>
              <dgm:constr type="lMarg" val="20"/>
              <dgm:constr type="rMarg" refType="primFontSz" fact="0.3"/>
              <dgm:constr type="tMarg" refType="primFontSz" fact="0.3"/>
              <dgm:constr type="bMarg" refType="h" fact="0.45"/>
            </dgm:constrLst>
          </dgm:else>
        </dgm:choose>
        <dgm:presOf axis="self" ptType="node"/>
        <dgm:ruleLst>
          <dgm:rule type="primFontSz" val="5" fact="NaN" max="NaN"/>
        </dgm:ruleLst>
      </dgm:layoutNode>
      <dgm:choose name="Name70">
        <dgm:if name="Name71" axis="ch" ptType="node" func="cnt" op="gte" val="1">
          <dgm:layoutNode name="childText3" styleLbl="solidAlignAcc1">
            <dgm:varLst>
              <dgm:chMax val="0"/>
              <dgm:chPref val="0"/>
              <dgm:bulletEnabled val="1"/>
            </dgm:varLst>
            <dgm:alg type="tx">
              <dgm:param type="txAnchorVert" val="t"/>
              <dgm:param type="parTxLTRAlign" val="l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</dgm:forEach>
    <dgm:forEach name="Name73" axis="ch" ptType="node" st="4" cnt="1">
      <dgm:layoutNode name="parentText4" styleLbl="node1">
        <dgm:varLst>
          <dgm:chMax/>
          <dgm:chPref val="3"/>
          <dgm:bulletEnabled val="1"/>
        </dgm:varLst>
        <dgm:choose name="Name74">
          <dgm:if name="Name75" func="var" arg="dir" op="equ" val="norm">
            <dgm:alg type="tx">
              <dgm:param type="parTxLTRAlign" val="l"/>
            </dgm:alg>
            <dgm:shape xmlns:r="http://schemas.openxmlformats.org/officeDocument/2006/relationships" type="rightArrow" r:blip="">
              <dgm:adjLst>
                <dgm:adj idx="1" val="0.5"/>
                <dgm:adj idx="2" val="0.5"/>
              </dgm:adjLst>
            </dgm:shape>
            <dgm:constrLst>
              <dgm:constr type="lMarg" refType="primFontSz" fact="0.3"/>
              <dgm:constr type="rMarg" val="20"/>
              <dgm:constr type="tMarg" refType="primFontSz" fact="0.3"/>
              <dgm:constr type="bMarg" refType="h" fact="0.45"/>
            </dgm:constrLst>
          </dgm:if>
          <dgm:else name="Name76">
            <dgm:alg type="tx">
              <dgm:param type="parTxLTRAlign" val="r"/>
            </dgm:alg>
            <dgm:shape xmlns:r="http://schemas.openxmlformats.org/officeDocument/2006/relationships" type="leftArrow" r:blip="">
              <dgm:adjLst>
                <dgm:adj idx="1" val="0.5"/>
                <dgm:adj idx="2" val="0.5"/>
              </dgm:adjLst>
            </dgm:shape>
            <dgm:constrLst>
              <dgm:constr type="lMarg" val="20"/>
              <dgm:constr type="rMarg" refType="primFontSz" fact="0.3"/>
              <dgm:constr type="tMarg" refType="primFontSz" fact="0.3"/>
              <dgm:constr type="bMarg" refType="h" fact="0.45"/>
            </dgm:constrLst>
          </dgm:else>
        </dgm:choose>
        <dgm:presOf axis="self" ptType="node"/>
        <dgm:ruleLst>
          <dgm:rule type="primFontSz" val="5" fact="NaN" max="NaN"/>
        </dgm:ruleLst>
      </dgm:layoutNode>
      <dgm:choose name="Name77">
        <dgm:if name="Name78" axis="ch" ptType="node" func="cnt" op="gte" val="1">
          <dgm:layoutNode name="childText4" styleLbl="solidAlignAcc1">
            <dgm:varLst>
              <dgm:chMax val="0"/>
              <dgm:chPref val="0"/>
              <dgm:bulletEnabled val="1"/>
            </dgm:varLst>
            <dgm:alg type="tx">
              <dgm:param type="txAnchorVert" val="t"/>
              <dgm:param type="parTxLTRAlign" val="l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9"/>
      </dgm:choose>
    </dgm:forEach>
    <dgm:forEach name="Name80" axis="ch" ptType="node" st="5" cnt="1">
      <dgm:layoutNode name="parentText5" styleLbl="node1">
        <dgm:varLst>
          <dgm:chMax/>
          <dgm:chPref val="3"/>
          <dgm:bulletEnabled val="1"/>
        </dgm:varLst>
        <dgm:choose name="Name81">
          <dgm:if name="Name82" func="var" arg="dir" op="equ" val="norm">
            <dgm:alg type="tx">
              <dgm:param type="parTxLTRAlign" val="l"/>
            </dgm:alg>
            <dgm:shape xmlns:r="http://schemas.openxmlformats.org/officeDocument/2006/relationships" type="rightArrow" r:blip="">
              <dgm:adjLst>
                <dgm:adj idx="1" val="0.5"/>
                <dgm:adj idx="2" val="0.5"/>
              </dgm:adjLst>
            </dgm:shape>
            <dgm:constrLst>
              <dgm:constr type="lMarg" refType="primFontSz" fact="0.3"/>
              <dgm:constr type="rMarg" val="20"/>
              <dgm:constr type="tMarg" refType="primFontSz" fact="0.3"/>
              <dgm:constr type="bMarg" refType="h" fact="0.45"/>
            </dgm:constrLst>
          </dgm:if>
          <dgm:else name="Name83">
            <dgm:alg type="tx">
              <dgm:param type="parTxLTRAlign" val="r"/>
            </dgm:alg>
            <dgm:shape xmlns:r="http://schemas.openxmlformats.org/officeDocument/2006/relationships" type="leftArrow" r:blip="">
              <dgm:adjLst>
                <dgm:adj idx="1" val="0.5"/>
                <dgm:adj idx="2" val="0.5"/>
              </dgm:adjLst>
            </dgm:shape>
            <dgm:constrLst>
              <dgm:constr type="lMarg" val="20"/>
              <dgm:constr type="rMarg" refType="primFontSz" fact="0.3"/>
              <dgm:constr type="tMarg" refType="primFontSz" fact="0.3"/>
              <dgm:constr type="bMarg" refType="h" fact="0.45"/>
            </dgm:constrLst>
          </dgm:else>
        </dgm:choose>
        <dgm:presOf axis="self" ptType="node"/>
        <dgm:ruleLst>
          <dgm:rule type="primFontSz" val="5" fact="NaN" max="NaN"/>
        </dgm:ruleLst>
      </dgm:layoutNode>
      <dgm:choose name="Name84">
        <dgm:if name="Name85" axis="ch" ptType="node" func="cnt" op="gte" val="1">
          <dgm:layoutNode name="childText5" styleLbl="solidAlignAcc1">
            <dgm:varLst>
              <dgm:chMax val="0"/>
              <dgm:chPref val="0"/>
              <dgm:bulletEnabled val="1"/>
            </dgm:varLst>
            <dgm:alg type="tx">
              <dgm:param type="txAnchorVert" val="t"/>
              <dgm:param type="parTxLTRAlign" val="l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6"/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0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2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3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44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45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46.xml><?xml version="1.0" encoding="utf-8"?>
<dgm:layoutDef xmlns:dgm="http://schemas.openxmlformats.org/drawingml/2006/diagram" xmlns:a="http://schemas.openxmlformats.org/drawingml/2006/main" uniqueId="urn:microsoft.com/office/officeart/2008/layout/SquareAccentList">
  <dgm:title val=""/>
  <dgm:desc val=""/>
  <dgm:catLst>
    <dgm:cat type="list" pri="5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clrData>
  <dgm:layoutNode name="layout">
    <dgm:varLst>
      <dgm:chMax/>
      <dgm:chPref/>
      <dgm:dir/>
      <dgm:resizeHandles/>
    </dgm:varLst>
    <dgm:choose name="Name0">
      <dgm:if name="Name1" func="var" arg="dir" op="equ" val="norm">
        <dgm:alg type="hierChild">
          <dgm:param type="linDir" val="fromL"/>
          <dgm:param type="vertAlign" val="t"/>
          <dgm:param type="nodeVertAlign" val="t"/>
          <dgm:param type="horzAlign" val="ctr"/>
          <dgm:param type="fallback" val="1D"/>
        </dgm:alg>
      </dgm:if>
      <dgm:else name="Name2">
        <dgm:alg type="hierChild">
          <dgm:param type="linDir" val="fromR"/>
          <dgm:param type="vertAlign" val="t"/>
          <dgm:param type="nodeVertAlign" val="t"/>
          <dgm:param type="horzAlign" val="ctr"/>
          <dgm:param type="fallback" val="1D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Parent" op="equ" val="65"/>
      <dgm:constr type="primFontSz" for="des" forName="Child" op="equ" val="65"/>
      <dgm:constr type="primFontSz" for="des" forName="Child" refType="primFontSz" refFor="des" refForName="Parent" op="lte"/>
      <dgm:constr type="w" for="des" forName="rootComposite" refType="h" refFor="des" refForName="rootComposite" fact="3.0396"/>
      <dgm:constr type="h" for="des" forName="rootComposite" refType="h"/>
      <dgm:constr type="w" for="des" forName="childComposite" refType="w" refFor="des" refForName="rootComposite"/>
      <dgm:constr type="h" for="des" forName="childComposite" refType="h" refFor="des" refForName="rootComposite" fact="0.5205"/>
      <dgm:constr type="sibSp" refType="w" refFor="des" refForName="rootComposite" fact="0.05"/>
      <dgm:constr type="sp" for="des" forName="root" refType="h" refFor="des" refForName="childComposite" fact="0.2855"/>
    </dgm:constrLst>
    <dgm:ruleLst/>
    <dgm:forEach name="Name3" axis="ch">
      <dgm:forEach name="Name4" axis="self" ptType="node" cnt="1">
        <dgm:layoutNode name="root">
          <dgm:varLst>
            <dgm:chMax/>
            <dgm:chPref/>
          </dgm:varLst>
          <dgm:alg type="hierRoot">
            <dgm:param type="hierAlign" val="tL"/>
          </dgm:alg>
          <dgm:shape xmlns:r="http://schemas.openxmlformats.org/officeDocument/2006/relationships" r:blip="">
            <dgm:adjLst/>
          </dgm:shape>
          <dgm:presOf/>
          <dgm:constrLst/>
          <dgm:ruleLst/>
          <dgm:layoutNode name="rootComposite">
            <dgm:varLst/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5">
              <dgm:if name="Name6" func="var" arg="dir" op="equ" val="norm">
                <dgm:constrLst>
                  <dgm:constr type="l" for="ch" forName="Parent" refType="w" fact="0"/>
                  <dgm:constr type="t" for="ch" forName="Parent" refType="h" fact="0"/>
                  <dgm:constr type="w" for="ch" forName="Parent" refType="w"/>
                  <dgm:constr type="h" for="ch" forName="Parent" refType="h" fact="0.6424"/>
                  <dgm:constr type="l" for="ch" forName="ParentAccent" refType="w" fact="0"/>
                  <dgm:constr type="b" for="ch" forName="ParentAccent" refType="h"/>
                  <dgm:constr type="w" for="ch" forName="ParentAccent" refType="w"/>
                  <dgm:constr type="h" for="ch" forName="ParentAccent" refType="h" fact="0.3576"/>
                  <dgm:constr type="l" for="ch" forName="ParentSmallAccent" refType="w" fact="0"/>
                  <dgm:constr type="b" for="ch" forName="ParentSmallAccent" refType="h"/>
                  <dgm:constr type="w" for="ch" forName="ParentSmallAccent" refType="h" fact="0.2233"/>
                  <dgm:constr type="h" for="ch" forName="ParentSmallAccent" refType="h" fact="0.2233"/>
                </dgm:constrLst>
              </dgm:if>
              <dgm:else name="Name7">
                <dgm:constrLst>
                  <dgm:constr type="l" for="ch" forName="Parent" refType="w" fact="0"/>
                  <dgm:constr type="t" for="ch" forName="Parent" refType="h" fact="0"/>
                  <dgm:constr type="w" for="ch" forName="Parent" refType="w"/>
                  <dgm:constr type="h" for="ch" forName="Parent" refType="h" fact="0.6424"/>
                  <dgm:constr type="l" for="ch" forName="ParentAccent" refType="w" fact="0"/>
                  <dgm:constr type="b" for="ch" forName="ParentAccent" refType="h"/>
                  <dgm:constr type="w" for="ch" forName="ParentAccent" refType="w"/>
                  <dgm:constr type="h" for="ch" forName="ParentAccent" refType="h" fact="0.3576"/>
                  <dgm:constr type="r" for="ch" forName="ParentSmallAccent" refType="w"/>
                  <dgm:constr type="b" for="ch" forName="ParentSmallAccent" refType="h"/>
                  <dgm:constr type="w" for="ch" forName="ParentSmallAccent" refType="h" fact="0.2233"/>
                  <dgm:constr type="h" for="ch" forName="ParentSmallAccent" refType="h" fact="0.2233"/>
                </dgm:constrLst>
              </dgm:else>
            </dgm:choose>
            <dgm:ruleLst/>
            <dgm:layoutNode name="ParentAccent" styleLbl="alignNode1">
              <dgm:alg type="sp"/>
              <dgm:shape xmlns:r="http://schemas.openxmlformats.org/officeDocument/2006/relationships" type="rect" r:blip="">
                <dgm:adjLst/>
              </dgm:shape>
              <dgm:presOf/>
            </dgm:layoutNode>
            <dgm:layoutNode name="ParentSmallAccent" styleLbl="fgAcc1">
              <dgm:alg type="sp"/>
              <dgm:shape xmlns:r="http://schemas.openxmlformats.org/officeDocument/2006/relationships" type="rect" r:blip="">
                <dgm:adjLst/>
              </dgm:shape>
              <dgm:presOf/>
            </dgm:layoutNode>
            <dgm:layoutNode name="Parent" styleLbl="revTx">
              <dgm:varLst>
                <dgm:chMax/>
                <dgm:chPref val="4"/>
                <dgm:bulletEnabled val="1"/>
              </dgm:varLst>
              <dgm:choose name="Name8">
                <dgm:if name="Name9" func="var" arg="dir" op="equ" val="norm">
                  <dgm:alg type="tx">
                    <dgm:param type="txAnchorVertCh" val="mid"/>
                    <dgm:param type="parTxLTRAlign" val="l"/>
                  </dgm:alg>
                </dgm:if>
                <dgm:else name="Name10">
                  <dgm:alg type="tx">
                    <dgm:param type="txAnchorVertCh" val="mid"/>
                    <dgm:param type="parTxLTR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  <dgm:rule type="primFontSz" val="65" fact="NaN" max="NaN"/>
              </dgm:ruleLst>
            </dgm:layoutNode>
          </dgm:layoutNode>
          <dgm:layoutNode name="childShape">
            <dgm:varLst>
              <dgm:chMax val="0"/>
              <dgm:chPref val="0"/>
            </dgm:varLst>
            <dgm:alg type="hierChild">
              <dgm:param type="chAlign" val="r"/>
              <dgm:param type="linDir" val="fromT"/>
              <dgm:param type="fallback" val="2D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node">
                <dgm:layoutNode name="childComposite">
                  <dgm:varLst>
                    <dgm:chMax val="0"/>
                    <dgm:chPref val="0"/>
                  </dgm:varLst>
                  <dgm:alg type="composite"/>
                  <dgm:shape xmlns:r="http://schemas.openxmlformats.org/officeDocument/2006/relationships" r:blip="">
                    <dgm:adjLst/>
                  </dgm:shape>
                  <dgm:presOf/>
                  <dgm:choose name="Name13">
                    <dgm:if name="Name14" func="var" arg="dir" op="equ" val="norm">
                      <dgm:constrLst>
                        <dgm:constr type="w" for="ch" forName="ChildAccent" refType="h" fact="0.429"/>
                        <dgm:constr type="h" for="ch" forName="ChildAccent" refType="h" fact="0.429"/>
                        <dgm:constr type="l" for="ch" forName="ChildAccent" refType="w" fact="0"/>
                        <dgm:constr type="t" for="ch" forName="ChildAccent" refType="h" fact="0.2855"/>
                        <dgm:constr type="w" for="ch" forName="Child" refType="w" fact="0.93"/>
                        <dgm:constr type="h" for="ch" forName="Child" refType="h"/>
                        <dgm:constr type="l" for="ch" forName="Child" refType="w" fact="0.07"/>
                        <dgm:constr type="t" for="ch" forName="Child" refType="h" fact="0"/>
                      </dgm:constrLst>
                    </dgm:if>
                    <dgm:else name="Name15">
                      <dgm:constrLst>
                        <dgm:constr type="w" for="ch" forName="ChildAccent" refType="h" fact="0.429"/>
                        <dgm:constr type="h" for="ch" forName="ChildAccent" refType="h" fact="0.429"/>
                        <dgm:constr type="r" for="ch" forName="ChildAccent" refType="w"/>
                        <dgm:constr type="t" for="ch" forName="ChildAccent" refType="h" fact="0.2855"/>
                        <dgm:constr type="w" for="ch" forName="Child" refType="w" fact="0.93"/>
                        <dgm:constr type="h" for="ch" forName="Child" refType="h"/>
                        <dgm:constr type="r" for="ch" forName="Child" refType="w" fact="0.93"/>
                        <dgm:constr type="t" for="ch" forName="Child" refType="h" fact="0"/>
                      </dgm:constrLst>
                    </dgm:else>
                  </dgm:choose>
                  <dgm:ruleLst/>
                  <dgm:layoutNode name="ChildAccent" styleLbl="solidFgAcc1">
                    <dgm:alg type="sp"/>
                    <dgm:shape xmlns:r="http://schemas.openxmlformats.org/officeDocument/2006/relationships" type="rect" r:blip="">
                      <dgm:adjLst/>
                    </dgm:shape>
                    <dgm:presOf/>
                  </dgm:layoutNode>
                  <dgm:layoutNode name="Child" styleLbl="revTx">
                    <dgm:varLst>
                      <dgm:chMax val="0"/>
                      <dgm:chPref val="0"/>
                      <dgm:bulletEnabled val="1"/>
                    </dgm:varLst>
                    <dgm:choose name="Name16">
                      <dgm:if name="Name17" func="var" arg="dir" op="equ" val="norm">
                        <dgm:alg type="tx">
                          <dgm:param type="txAnchorVertCh" val="mid"/>
                          <dgm:param type="parTxLTRAlign" val="l"/>
                        </dgm:alg>
                      </dgm:if>
                      <dgm:else name="Name18">
                        <dgm:alg type="tx">
                          <dgm:param type="txAnchorVertCh" val="mid"/>
                          <dgm:param type="parTxLTRAlign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 node"/>
                    <dgm:ruleLst>
                      <dgm:rule type="primFontSz" val="5" fact="NaN" max="NaN"/>
                    </dgm:ruleLst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47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48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49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5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3.xml><?xml version="1.0" encoding="utf-8"?>
<dgm:layoutDef xmlns:dgm="http://schemas.openxmlformats.org/drawingml/2006/diagram" xmlns:a="http://schemas.openxmlformats.org/drawingml/2006/main" uniqueId="urn:microsoft.com/office/officeart/2008/layout/SquareAccentList">
  <dgm:title val=""/>
  <dgm:desc val=""/>
  <dgm:catLst>
    <dgm:cat type="list" pri="5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20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0" destId="20" srcOrd="0" destOrd="0"/>
        <dgm:cxn modelId="6" srcId="20" destId="21" srcOrd="0" destOrd="0"/>
        <dgm:cxn modelId="7" srcId="20" destId="22" srcOrd="1" destOrd="0"/>
        <dgm:cxn modelId="8" srcId="20" destId="23" srcOrd="2" destOrd="0"/>
      </dgm:cxnLst>
      <dgm:bg/>
      <dgm:whole/>
    </dgm:dataModel>
  </dgm:clrData>
  <dgm:layoutNode name="layout">
    <dgm:varLst>
      <dgm:chMax/>
      <dgm:chPref/>
      <dgm:dir/>
      <dgm:resizeHandles/>
    </dgm:varLst>
    <dgm:choose name="Name0">
      <dgm:if name="Name1" func="var" arg="dir" op="equ" val="norm">
        <dgm:alg type="hierChild">
          <dgm:param type="linDir" val="fromL"/>
          <dgm:param type="vertAlign" val="t"/>
          <dgm:param type="nodeVertAlign" val="t"/>
          <dgm:param type="horzAlign" val="ctr"/>
          <dgm:param type="fallback" val="1D"/>
        </dgm:alg>
      </dgm:if>
      <dgm:else name="Name2">
        <dgm:alg type="hierChild">
          <dgm:param type="linDir" val="fromR"/>
          <dgm:param type="vertAlign" val="t"/>
          <dgm:param type="nodeVertAlign" val="t"/>
          <dgm:param type="horzAlign" val="ctr"/>
          <dgm:param type="fallback" val="1D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Parent" op="equ" val="65"/>
      <dgm:constr type="primFontSz" for="des" forName="Child" op="equ" val="65"/>
      <dgm:constr type="primFontSz" for="des" forName="Child" refType="primFontSz" refFor="des" refForName="Parent" op="lte"/>
      <dgm:constr type="w" for="des" forName="rootComposite" refType="h" refFor="des" refForName="rootComposite" fact="3.0396"/>
      <dgm:constr type="h" for="des" forName="rootComposite" refType="h"/>
      <dgm:constr type="w" for="des" forName="childComposite" refType="w" refFor="des" refForName="rootComposite"/>
      <dgm:constr type="h" for="des" forName="childComposite" refType="h" refFor="des" refForName="rootComposite" fact="0.5205"/>
      <dgm:constr type="sibSp" refType="w" refFor="des" refForName="rootComposite" fact="0.05"/>
      <dgm:constr type="sp" for="des" forName="root" refType="h" refFor="des" refForName="childComposite" fact="0.2855"/>
    </dgm:constrLst>
    <dgm:ruleLst/>
    <dgm:forEach name="Name3" axis="ch">
      <dgm:forEach name="Name4" axis="self" ptType="node" cnt="1">
        <dgm:layoutNode name="root">
          <dgm:varLst>
            <dgm:chMax/>
            <dgm:chPref/>
          </dgm:varLst>
          <dgm:alg type="hierRoot">
            <dgm:param type="hierAlign" val="tL"/>
          </dgm:alg>
          <dgm:shape xmlns:r="http://schemas.openxmlformats.org/officeDocument/2006/relationships" r:blip="">
            <dgm:adjLst/>
          </dgm:shape>
          <dgm:presOf/>
          <dgm:constrLst/>
          <dgm:ruleLst/>
          <dgm:layoutNode name="rootComposite">
            <dgm:varLst/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5">
              <dgm:if name="Name6" func="var" arg="dir" op="equ" val="norm">
                <dgm:constrLst>
                  <dgm:constr type="l" for="ch" forName="Parent" refType="w" fact="0"/>
                  <dgm:constr type="t" for="ch" forName="Parent" refType="h" fact="0"/>
                  <dgm:constr type="w" for="ch" forName="Parent" refType="w"/>
                  <dgm:constr type="h" for="ch" forName="Parent" refType="h" fact="0.6424"/>
                  <dgm:constr type="l" for="ch" forName="ParentAccent" refType="w" fact="0"/>
                  <dgm:constr type="b" for="ch" forName="ParentAccent" refType="h"/>
                  <dgm:constr type="w" for="ch" forName="ParentAccent" refType="w"/>
                  <dgm:constr type="h" for="ch" forName="ParentAccent" refType="h" fact="0.3576"/>
                  <dgm:constr type="l" for="ch" forName="ParentSmallAccent" refType="w" fact="0"/>
                  <dgm:constr type="b" for="ch" forName="ParentSmallAccent" refType="h"/>
                  <dgm:constr type="w" for="ch" forName="ParentSmallAccent" refType="h" fact="0.2233"/>
                  <dgm:constr type="h" for="ch" forName="ParentSmallAccent" refType="h" fact="0.2233"/>
                </dgm:constrLst>
              </dgm:if>
              <dgm:else name="Name7">
                <dgm:constrLst>
                  <dgm:constr type="l" for="ch" forName="Parent" refType="w" fact="0"/>
                  <dgm:constr type="t" for="ch" forName="Parent" refType="h" fact="0"/>
                  <dgm:constr type="w" for="ch" forName="Parent" refType="w"/>
                  <dgm:constr type="h" for="ch" forName="Parent" refType="h" fact="0.6424"/>
                  <dgm:constr type="l" for="ch" forName="ParentAccent" refType="w" fact="0"/>
                  <dgm:constr type="b" for="ch" forName="ParentAccent" refType="h"/>
                  <dgm:constr type="w" for="ch" forName="ParentAccent" refType="w"/>
                  <dgm:constr type="h" for="ch" forName="ParentAccent" refType="h" fact="0.3576"/>
                  <dgm:constr type="r" for="ch" forName="ParentSmallAccent" refType="w"/>
                  <dgm:constr type="b" for="ch" forName="ParentSmallAccent" refType="h"/>
                  <dgm:constr type="w" for="ch" forName="ParentSmallAccent" refType="h" fact="0.2233"/>
                  <dgm:constr type="h" for="ch" forName="ParentSmallAccent" refType="h" fact="0.2233"/>
                </dgm:constrLst>
              </dgm:else>
            </dgm:choose>
            <dgm:ruleLst/>
            <dgm:layoutNode name="ParentAccent" styleLbl="alignNode1">
              <dgm:alg type="sp"/>
              <dgm:shape xmlns:r="http://schemas.openxmlformats.org/officeDocument/2006/relationships" type="rect" r:blip="">
                <dgm:adjLst/>
              </dgm:shape>
              <dgm:presOf/>
            </dgm:layoutNode>
            <dgm:layoutNode name="ParentSmallAccent" styleLbl="fgAcc1">
              <dgm:alg type="sp"/>
              <dgm:shape xmlns:r="http://schemas.openxmlformats.org/officeDocument/2006/relationships" type="rect" r:blip="">
                <dgm:adjLst/>
              </dgm:shape>
              <dgm:presOf/>
            </dgm:layoutNode>
            <dgm:layoutNode name="Parent" styleLbl="revTx">
              <dgm:varLst>
                <dgm:chMax/>
                <dgm:chPref val="4"/>
                <dgm:bulletEnabled val="1"/>
              </dgm:varLst>
              <dgm:choose name="Name8">
                <dgm:if name="Name9" func="var" arg="dir" op="equ" val="norm">
                  <dgm:alg type="tx">
                    <dgm:param type="txAnchorVertCh" val="mid"/>
                    <dgm:param type="parTxLTRAlign" val="l"/>
                  </dgm:alg>
                </dgm:if>
                <dgm:else name="Name10">
                  <dgm:alg type="tx">
                    <dgm:param type="txAnchorVertCh" val="mid"/>
                    <dgm:param type="parTxLTR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  <dgm:rule type="primFontSz" val="65" fact="NaN" max="NaN"/>
              </dgm:ruleLst>
            </dgm:layoutNode>
          </dgm:layoutNode>
          <dgm:layoutNode name="childShape">
            <dgm:varLst>
              <dgm:chMax val="0"/>
              <dgm:chPref val="0"/>
            </dgm:varLst>
            <dgm:alg type="hierChild">
              <dgm:param type="chAlign" val="r"/>
              <dgm:param type="linDir" val="fromT"/>
              <dgm:param type="fallback" val="2D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node">
                <dgm:layoutNode name="childComposite">
                  <dgm:varLst>
                    <dgm:chMax val="0"/>
                    <dgm:chPref val="0"/>
                  </dgm:varLst>
                  <dgm:alg type="composite"/>
                  <dgm:shape xmlns:r="http://schemas.openxmlformats.org/officeDocument/2006/relationships" r:blip="">
                    <dgm:adjLst/>
                  </dgm:shape>
                  <dgm:presOf/>
                  <dgm:choose name="Name13">
                    <dgm:if name="Name14" func="var" arg="dir" op="equ" val="norm">
                      <dgm:constrLst>
                        <dgm:constr type="w" for="ch" forName="ChildAccent" refType="h" fact="0.429"/>
                        <dgm:constr type="h" for="ch" forName="ChildAccent" refType="h" fact="0.429"/>
                        <dgm:constr type="l" for="ch" forName="ChildAccent" refType="w" fact="0"/>
                        <dgm:constr type="t" for="ch" forName="ChildAccent" refType="h" fact="0.2855"/>
                        <dgm:constr type="w" for="ch" forName="Child" refType="w" fact="0.93"/>
                        <dgm:constr type="h" for="ch" forName="Child" refType="h"/>
                        <dgm:constr type="l" for="ch" forName="Child" refType="w" fact="0.07"/>
                        <dgm:constr type="t" for="ch" forName="Child" refType="h" fact="0"/>
                      </dgm:constrLst>
                    </dgm:if>
                    <dgm:else name="Name15">
                      <dgm:constrLst>
                        <dgm:constr type="w" for="ch" forName="ChildAccent" refType="h" fact="0.429"/>
                        <dgm:constr type="h" for="ch" forName="ChildAccent" refType="h" fact="0.429"/>
                        <dgm:constr type="r" for="ch" forName="ChildAccent" refType="w"/>
                        <dgm:constr type="t" for="ch" forName="ChildAccent" refType="h" fact="0.2855"/>
                        <dgm:constr type="w" for="ch" forName="Child" refType="w" fact="0.93"/>
                        <dgm:constr type="h" for="ch" forName="Child" refType="h"/>
                        <dgm:constr type="r" for="ch" forName="Child" refType="w" fact="0.93"/>
                        <dgm:constr type="t" for="ch" forName="Child" refType="h" fact="0"/>
                      </dgm:constrLst>
                    </dgm:else>
                  </dgm:choose>
                  <dgm:ruleLst/>
                  <dgm:layoutNode name="ChildAccent" styleLbl="solidFgAcc1">
                    <dgm:alg type="sp"/>
                    <dgm:shape xmlns:r="http://schemas.openxmlformats.org/officeDocument/2006/relationships" type="rect" r:blip="">
                      <dgm:adjLst/>
                    </dgm:shape>
                    <dgm:presOf/>
                  </dgm:layoutNode>
                  <dgm:layoutNode name="Child" styleLbl="revTx">
                    <dgm:varLst>
                      <dgm:chMax val="0"/>
                      <dgm:chPref val="0"/>
                      <dgm:bulletEnabled val="1"/>
                    </dgm:varLst>
                    <dgm:choose name="Name16">
                      <dgm:if name="Name17" func="var" arg="dir" op="equ" val="norm">
                        <dgm:alg type="tx">
                          <dgm:param type="txAnchorVertCh" val="mid"/>
                          <dgm:param type="parTxLTRAlign" val="l"/>
                        </dgm:alg>
                      </dgm:if>
                      <dgm:else name="Name18">
                        <dgm:alg type="tx">
                          <dgm:param type="txAnchorVertCh" val="mid"/>
                          <dgm:param type="parTxLTRAlign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 node"/>
                    <dgm:ruleLst>
                      <dgm:rule type="primFontSz" val="5" fact="NaN" max="NaN"/>
                    </dgm:ruleLst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54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5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7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58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5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60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61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5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66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6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8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69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cycle5">
  <dgm:title val=""/>
  <dgm:desc val=""/>
  <dgm:catLst>
    <dgm:cat type="cycle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fact="-1"/>
          <dgm:constr type="diam" for="ch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2"/>
                <dgm:constr type="endPad" refType="connDist" fact="0.2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70.xml><?xml version="1.0" encoding="utf-8"?>
<dgm:layoutDef xmlns:dgm="http://schemas.openxmlformats.org/drawingml/2006/diagram" xmlns:a="http://schemas.openxmlformats.org/drawingml/2006/main" uniqueId="urn:microsoft.com/office/officeart/2005/8/layout/balance1">
  <dgm:title val=""/>
  <dgm:desc val=""/>
  <dgm:catLst>
    <dgm:cat type="relationship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23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25" srcId="2" destId="23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2"/>
        <dgm:pt modelId="21"/>
        <dgm:pt modelId="22"/>
        <dgm:pt modelId="23"/>
      </dgm:ptLst>
      <dgm:cxnLst>
        <dgm:cxn modelId="4" srcId="0" destId="1" srcOrd="0" destOrd="0"/>
        <dgm:cxn modelId="5" srcId="0" destId="2" srcOrd="1" destOrd="0"/>
        <dgm:cxn modelId="15" srcId="1" destId="11" srcOrd="0" destOrd="0"/>
        <dgm:cxn modelId="16" srcId="1" destId="12" srcOrd="0" destOrd="0"/>
        <dgm:cxn modelId="17" srcId="1" destId="13" srcOrd="0" destOrd="0"/>
        <dgm:cxn modelId="25" srcId="2" destId="21" srcOrd="0" destOrd="0"/>
        <dgm:cxn modelId="26" srcId="2" destId="22" srcOrd="0" destOrd="0"/>
        <dgm:cxn modelId="27" srcId="2" destId="23" srcOrd="0" destOrd="0"/>
      </dgm:cxnLst>
      <dgm:bg/>
      <dgm:whole/>
    </dgm:dataModel>
  </dgm:clrData>
  <dgm:layoutNode name="outerComposite">
    <dgm:varLst>
      <dgm:chMax val="2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onstrLst>
      <dgm:constr type="h" for="ch" forName="parentComposite" refType="h" refFor="ch" refForName="dummyMaxCanvas" op="equ" fact="0.2"/>
      <dgm:constr type="t" for="ch" forName="parentComposite"/>
      <dgm:constr type="h" for="ch" forName="childrenComposite" refType="h" refFor="ch" refForName="dummyMaxCanvas" op="equ" fact="0.8"/>
      <dgm:constr type="t" for="ch" forName="childrenComposite" refType="h" refFor="ch" refForName="dummyMaxCanvas" fact="0.2"/>
    </dgm:constrLst>
    <dgm:ruleLst/>
    <dgm:layoutNode name="dummyMaxCanvas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arentComposite">
      <dgm:alg type="composite"/>
      <dgm:shape xmlns:r="http://schemas.openxmlformats.org/officeDocument/2006/relationships" r:blip="">
        <dgm:adjLst/>
      </dgm:shape>
      <dgm:presOf/>
      <dgm:constrLst>
        <dgm:constr type="w" for="ch" forName="parent1" refType="w" fact="0.36"/>
        <dgm:constr type="ctrX" for="ch" forName="parent1" refType="w" fact="0.24"/>
        <dgm:constr type="w" for="ch" forName="parent2" refType="w" fact="0.36"/>
        <dgm:constr type="ctrX" for="ch" forName="parent2" refType="w" fact="0.76"/>
        <dgm:constr type="primFontSz" for="ch" ptType="node" op="equ"/>
      </dgm:constrLst>
      <dgm:ruleLst/>
      <dgm:layoutNode name="parent1" styleLbl="alignAccFollowNode1">
        <dgm:varLst>
          <dgm:chMax val="4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ch" ptType="node" cnt="1"/>
        <dgm:constrLst>
          <dgm:constr type="primFontSz" val="65"/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arent2" styleLbl="alignAccFollowNode1">
        <dgm:varLst>
          <dgm:chMax val="4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ch" ptType="node" st="2" cnt="1"/>
        <dgm:constrLst>
          <dgm:constr type="primFontSz" val="65"/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</dgm:layoutNode>
    <dgm:layoutNode name="childrenComposite">
      <dgm:alg type="composite"/>
      <dgm:shape xmlns:r="http://schemas.openxmlformats.org/officeDocument/2006/relationships" r:blip="">
        <dgm:adjLst/>
      </dgm:shape>
      <dgm:presOf/>
      <dgm:constrLst>
        <dgm:constr type="primFontSz" for="ch" ptType="node" op="equ" val="65"/>
        <dgm:constr type="w" for="ch" forName="fulcrum" refType="w" fact="0.15"/>
        <dgm:constr type="h" for="ch" forName="fulcrum" refType="w" refFor="ch" refForName="fulcrum"/>
        <dgm:constr type="b" for="ch" forName="fulcrum" refType="h"/>
        <dgm:constr type="ctrX" for="ch" forName="fulcrum" refType="w" fact="0.5"/>
        <dgm:constr type="w" for="ch" forName="balance_00" refType="w" fact="0.9"/>
        <dgm:constr type="h" for="ch" forName="balance_00" refType="h" fact="0.076"/>
        <dgm:constr type="b" for="ch" forName="balance_00" refType="h" fact="0.81"/>
        <dgm:constr type="ctrX" for="ch" forName="balance_00" refType="w" fact="0.5"/>
        <dgm:constr type="w" for="ch" forName="balance_01" refType="w"/>
        <dgm:constr type="h" for="ch" forName="balance_01" refType="h" fact="0.157"/>
        <dgm:constr type="b" for="ch" forName="balance_01" refType="h" fact="0.85"/>
        <dgm:constr type="ctrX" for="ch" forName="balance_01" refType="w" fact="0.5"/>
        <dgm:constr type="w" for="ch" forName="balance_02" refType="w"/>
        <dgm:constr type="h" for="ch" forName="balance_02" refType="h" fact="0.157"/>
        <dgm:constr type="b" for="ch" forName="balance_02" refType="h" fact="0.85"/>
        <dgm:constr type="ctrX" for="ch" forName="balance_02" refType="w" fact="0.5"/>
        <dgm:constr type="w" for="ch" forName="balance_03" refType="w"/>
        <dgm:constr type="h" for="ch" forName="balance_03" refType="h" fact="0.157"/>
        <dgm:constr type="b" for="ch" forName="balance_03" refType="h" fact="0.85"/>
        <dgm:constr type="ctrX" for="ch" forName="balance_03" refType="w" fact="0.5"/>
        <dgm:constr type="w" for="ch" forName="balance_04" refType="w"/>
        <dgm:constr type="h" for="ch" forName="balance_04" refType="h" fact="0.157"/>
        <dgm:constr type="b" for="ch" forName="balance_04" refType="h" fact="0.85"/>
        <dgm:constr type="ctrX" for="ch" forName="balance_04" refType="w" fact="0.5"/>
        <dgm:constr type="w" for="ch" forName="balance_10" refType="w"/>
        <dgm:constr type="h" for="ch" forName="balance_10" refType="h" fact="0.157"/>
        <dgm:constr type="b" for="ch" forName="balance_10" refType="h" fact="0.85"/>
        <dgm:constr type="ctrX" for="ch" forName="balance_10" refType="w" fact="0.5"/>
        <dgm:constr type="w" for="ch" forName="balance_11" refType="w" fact="0.9"/>
        <dgm:constr type="h" for="ch" forName="balance_11" refType="h" fact="0.076"/>
        <dgm:constr type="b" for="ch" forName="balance_11" refType="h" fact="0.81"/>
        <dgm:constr type="ctrX" for="ch" forName="balance_11" refType="w" fact="0.5"/>
        <dgm:constr type="w" for="ch" forName="balance_12" refType="w"/>
        <dgm:constr type="h" for="ch" forName="balance_12" refType="h" fact="0.157"/>
        <dgm:constr type="b" for="ch" forName="balance_12" refType="h" fact="0.85"/>
        <dgm:constr type="ctrX" for="ch" forName="balance_12" refType="w" fact="0.5"/>
        <dgm:constr type="w" for="ch" forName="balance_13" refType="w"/>
        <dgm:constr type="h" for="ch" forName="balance_13" refType="h" fact="0.157"/>
        <dgm:constr type="b" for="ch" forName="balance_13" refType="h" fact="0.85"/>
        <dgm:constr type="ctrX" for="ch" forName="balance_13" refType="w" fact="0.5"/>
        <dgm:constr type="w" for="ch" forName="balance_14" refType="w"/>
        <dgm:constr type="h" for="ch" forName="balance_14" refType="h" fact="0.157"/>
        <dgm:constr type="b" for="ch" forName="balance_14" refType="h" fact="0.85"/>
        <dgm:constr type="ctrX" for="ch" forName="balance_14" refType="w" fact="0.5"/>
        <dgm:constr type="w" for="ch" forName="balance_20" refType="w"/>
        <dgm:constr type="h" for="ch" forName="balance_20" refType="h" fact="0.157"/>
        <dgm:constr type="b" for="ch" forName="balance_20" refType="h" fact="0.85"/>
        <dgm:constr type="ctrX" for="ch" forName="balance_20" refType="w" fact="0.5"/>
        <dgm:constr type="w" for="ch" forName="balance_21" refType="w"/>
        <dgm:constr type="h" for="ch" forName="balance_21" refType="h" fact="0.157"/>
        <dgm:constr type="b" for="ch" forName="balance_21" refType="h" fact="0.85"/>
        <dgm:constr type="ctrX" for="ch" forName="balance_21" refType="w" fact="0.5"/>
        <dgm:constr type="w" for="ch" forName="balance_22" refType="w" fact="0.9"/>
        <dgm:constr type="h" for="ch" forName="balance_22" refType="h" fact="0.076"/>
        <dgm:constr type="b" for="ch" forName="balance_22" refType="h" fact="0.81"/>
        <dgm:constr type="ctrX" for="ch" forName="balance_22" refType="w" fact="0.5"/>
        <dgm:constr type="w" for="ch" forName="balance_23" refType="w"/>
        <dgm:constr type="h" for="ch" forName="balance_23" refType="h" fact="0.157"/>
        <dgm:constr type="b" for="ch" forName="balance_23" refType="h" fact="0.85"/>
        <dgm:constr type="ctrX" for="ch" forName="balance_23" refType="w" fact="0.5"/>
        <dgm:constr type="w" for="ch" forName="balance_24" refType="w"/>
        <dgm:constr type="h" for="ch" forName="balance_24" refType="h" fact="0.157"/>
        <dgm:constr type="b" for="ch" forName="balance_24" refType="h" fact="0.85"/>
        <dgm:constr type="ctrX" for="ch" forName="balance_24" refType="w" fact="0.5"/>
        <dgm:constr type="w" for="ch" forName="balance_30" refType="w"/>
        <dgm:constr type="h" for="ch" forName="balance_30" refType="h" fact="0.157"/>
        <dgm:constr type="b" for="ch" forName="balance_30" refType="h" fact="0.85"/>
        <dgm:constr type="ctrX" for="ch" forName="balance_30" refType="w" fact="0.5"/>
        <dgm:constr type="w" for="ch" forName="balance_31" refType="w"/>
        <dgm:constr type="h" for="ch" forName="balance_31" refType="h" fact="0.157"/>
        <dgm:constr type="b" for="ch" forName="balance_31" refType="h" fact="0.85"/>
        <dgm:constr type="ctrX" for="ch" forName="balance_31" refType="w" fact="0.5"/>
        <dgm:constr type="w" for="ch" forName="balance_32" refType="w"/>
        <dgm:constr type="h" for="ch" forName="balance_32" refType="h" fact="0.157"/>
        <dgm:constr type="b" for="ch" forName="balance_32" refType="h" fact="0.85"/>
        <dgm:constr type="ctrX" for="ch" forName="balance_32" refType="w" fact="0.5"/>
        <dgm:constr type="w" for="ch" forName="balance_33" refType="w" fact="0.9"/>
        <dgm:constr type="h" for="ch" forName="balance_33" refType="h" fact="0.076"/>
        <dgm:constr type="b" for="ch" forName="balance_33" refType="h" fact="0.81"/>
        <dgm:constr type="ctrX" for="ch" forName="balance_33" refType="w" fact="0.5"/>
        <dgm:constr type="w" for="ch" forName="balance_34" refType="w"/>
        <dgm:constr type="h" for="ch" forName="balance_34" refType="h" fact="0.157"/>
        <dgm:constr type="b" for="ch" forName="balance_34" refType="h" fact="0.85"/>
        <dgm:constr type="ctrX" for="ch" forName="balance_34" refType="w" fact="0.5"/>
        <dgm:constr type="w" for="ch" forName="balance_40" refType="w"/>
        <dgm:constr type="h" for="ch" forName="balance_40" refType="h" fact="0.157"/>
        <dgm:constr type="b" for="ch" forName="balance_40" refType="h" fact="0.85"/>
        <dgm:constr type="ctrX" for="ch" forName="balance_40" refType="w" fact="0.5"/>
        <dgm:constr type="w" for="ch" forName="balance_41" refType="w"/>
        <dgm:constr type="h" for="ch" forName="balance_41" refType="h" fact="0.157"/>
        <dgm:constr type="b" for="ch" forName="balance_41" refType="h" fact="0.85"/>
        <dgm:constr type="ctrX" for="ch" forName="balance_41" refType="w" fact="0.5"/>
        <dgm:constr type="w" for="ch" forName="balance_42" refType="w"/>
        <dgm:constr type="h" for="ch" forName="balance_42" refType="h" fact="0.157"/>
        <dgm:constr type="b" for="ch" forName="balance_42" refType="h" fact="0.85"/>
        <dgm:constr type="ctrX" for="ch" forName="balance_42" refType="w" fact="0.5"/>
        <dgm:constr type="w" for="ch" forName="balance_43" refType="w"/>
        <dgm:constr type="h" for="ch" forName="balance_43" refType="h" fact="0.157"/>
        <dgm:constr type="b" for="ch" forName="balance_43" refType="h" fact="0.85"/>
        <dgm:constr type="ctrX" for="ch" forName="balance_43" refType="w" fact="0.5"/>
        <dgm:constr type="w" for="ch" forName="balance_44" refType="w" fact="0.9"/>
        <dgm:constr type="h" for="ch" forName="balance_44" refType="h" fact="0.076"/>
        <dgm:constr type="b" for="ch" forName="balance_44" refType="h" fact="0.81"/>
        <dgm:constr type="ctrX" for="ch" forName="balance_44" refType="w" fact="0.5"/>
        <dgm:constr type="w" for="ch" forName="right_01_1" refType="w" fact="0.4"/>
        <dgm:constr type="h" for="ch" forName="right_01_1" refType="h" fact="0.7"/>
        <dgm:constr type="b" for="ch" forName="right_01_1" refType="h" fact="0.76"/>
        <dgm:constr type="ctrX" for="ch" forName="right_01_1" refType="w" fact="0.78"/>
        <dgm:constr type="w" for="ch" forName="left_10_1" refType="w" fact="0.4"/>
        <dgm:constr type="h" for="ch" forName="left_10_1" refType="h" fact="0.7"/>
        <dgm:constr type="b" for="ch" forName="left_10_1" refType="h" fact="0.76"/>
        <dgm:constr type="ctrX" for="ch" forName="left_10_1" refType="w" fact="0.22"/>
        <dgm:constr type="w" for="ch" forName="right_11_1" refType="w" fact="0.36"/>
        <dgm:constr type="h" for="ch" forName="right_11_1" refType="h" fact="0.67"/>
        <dgm:constr type="b" for="ch" forName="right_11_1" refType="h" fact="0.725"/>
        <dgm:constr type="ctrX" for="ch" forName="right_11_1" refType="w" fact="0.76"/>
        <dgm:constr type="w" for="ch" forName="left_11_1" refType="w" fact="0.36"/>
        <dgm:constr type="h" for="ch" forName="left_11_1" refType="h" fact="0.67"/>
        <dgm:constr type="b" for="ch" forName="left_11_1" refType="h" fact="0.725"/>
        <dgm:constr type="ctrX" for="ch" forName="left_11_1" refType="w" fact="0.24"/>
        <dgm:constr type="w" for="ch" forName="right_02_1" refType="w" fact="0.388"/>
        <dgm:constr type="h" for="ch" forName="right_02_1" refType="h" fact="0.36"/>
        <dgm:constr type="b" for="ch" forName="right_02_1" refType="h" fact="0.76"/>
        <dgm:constr type="ctrX" for="ch" forName="right_02_1" refType="w" fact="0.77"/>
        <dgm:constr type="w" for="ch" forName="right_02_2" refType="w" fact="0.388"/>
        <dgm:constr type="h" for="ch" forName="right_02_2" refType="h" fact="0.36"/>
        <dgm:constr type="b" for="ch" forName="right_02_2" refType="h" fact="0.42"/>
        <dgm:constr type="ctrX" for="ch" forName="right_02_2" refType="w" fact="0.79"/>
        <dgm:constr type="w" for="ch" forName="left_20_1" refType="w" fact="0.388"/>
        <dgm:constr type="h" for="ch" forName="left_20_1" refType="h" fact="0.36"/>
        <dgm:constr type="b" for="ch" forName="left_20_1" refType="h" fact="0.76"/>
        <dgm:constr type="ctrX" for="ch" forName="left_20_1" refType="w" fact="0.23"/>
        <dgm:constr type="w" for="ch" forName="left_20_2" refType="w" fact="0.388"/>
        <dgm:constr type="h" for="ch" forName="left_20_2" refType="h" fact="0.36"/>
        <dgm:constr type="b" for="ch" forName="left_20_2" refType="h" fact="0.42"/>
        <dgm:constr type="ctrX" for="ch" forName="left_20_2" refType="w" fact="0.21"/>
        <dgm:constr type="w" for="ch" forName="right_12_1" refType="w" fact="0.388"/>
        <dgm:constr type="h" for="ch" forName="right_12_1" refType="h" fact="0.36"/>
        <dgm:constr type="b" for="ch" forName="right_12_1" refType="h" fact="0.76"/>
        <dgm:constr type="ctrX" for="ch" forName="right_12_1" refType="w" fact="0.77"/>
        <dgm:constr type="w" for="ch" forName="right_12_2" refType="w" fact="0.388"/>
        <dgm:constr type="h" for="ch" forName="right_12_2" refType="h" fact="0.36"/>
        <dgm:constr type="b" for="ch" forName="right_12_2" refType="h" fact="0.42"/>
        <dgm:constr type="ctrX" for="ch" forName="right_12_2" refType="w" fact="0.79"/>
        <dgm:constr type="w" for="ch" forName="left_12_1" refType="w" fact="0.388"/>
        <dgm:constr type="h" for="ch" forName="left_12_1" refType="h" fact="0.36"/>
        <dgm:constr type="b" for="ch" forName="left_12_1" refType="h" fact="0.715"/>
        <dgm:constr type="ctrX" for="ch" forName="left_12_1" refType="w" fact="0.255"/>
        <dgm:constr type="w" for="ch" forName="right_22_1" refType="w" fact="0.36"/>
        <dgm:constr type="h" for="ch" forName="right_22_1" refType="h" fact="0.32"/>
        <dgm:constr type="b" for="ch" forName="right_22_1" refType="h" fact="0.725"/>
        <dgm:constr type="ctrX" for="ch" forName="right_22_1" refType="w" fact="0.76"/>
        <dgm:constr type="w" for="ch" forName="right_22_2" refType="w" fact="0.36"/>
        <dgm:constr type="h" for="ch" forName="right_22_2" refType="h" fact="0.32"/>
        <dgm:constr type="b" for="ch" forName="right_22_2" refType="h" fact="0.39"/>
        <dgm:constr type="ctrX" for="ch" forName="right_22_2" refType="w" fact="0.76"/>
        <dgm:constr type="w" for="ch" forName="left_22_1" refType="w" fact="0.36"/>
        <dgm:constr type="h" for="ch" forName="left_22_1" refType="h" fact="0.32"/>
        <dgm:constr type="b" for="ch" forName="left_22_1" refType="h" fact="0.725"/>
        <dgm:constr type="ctrX" for="ch" forName="left_22_1" refType="w" fact="0.24"/>
        <dgm:constr type="w" for="ch" forName="left_22_2" refType="w" fact="0.36"/>
        <dgm:constr type="h" for="ch" forName="left_22_2" refType="h" fact="0.32"/>
        <dgm:constr type="b" for="ch" forName="left_22_2" refType="h" fact="0.39"/>
        <dgm:constr type="ctrX" for="ch" forName="left_22_2" refType="w" fact="0.24"/>
        <dgm:constr type="w" for="ch" forName="left_21_1" refType="w" fact="0.388"/>
        <dgm:constr type="h" for="ch" forName="left_21_1" refType="h" fact="0.36"/>
        <dgm:constr type="b" for="ch" forName="left_21_1" refType="h" fact="0.76"/>
        <dgm:constr type="ctrX" for="ch" forName="left_21_1" refType="w" fact="0.23"/>
        <dgm:constr type="w" for="ch" forName="left_21_2" refType="w" fact="0.388"/>
        <dgm:constr type="h" for="ch" forName="left_21_2" refType="h" fact="0.36"/>
        <dgm:constr type="b" for="ch" forName="left_21_2" refType="h" fact="0.42"/>
        <dgm:constr type="ctrX" for="ch" forName="left_21_2" refType="w" fact="0.21"/>
        <dgm:constr type="w" for="ch" forName="right_21_1" refType="w" fact="0.388"/>
        <dgm:constr type="h" for="ch" forName="right_21_1" refType="h" fact="0.36"/>
        <dgm:constr type="b" for="ch" forName="right_21_1" refType="h" fact="0.715"/>
        <dgm:constr type="ctrX" for="ch" forName="right_21_1" refType="w" fact="0.745"/>
        <dgm:constr type="w" for="ch" forName="right_03_1" refType="w" fact="0.37"/>
        <dgm:constr type="h" for="ch" forName="right_03_1" refType="h" fact="0.24"/>
        <dgm:constr type="b" for="ch" forName="right_03_1" refType="h" fact="0.76"/>
        <dgm:constr type="ctrX" for="ch" forName="right_03_1" refType="w" fact="0.77"/>
        <dgm:constr type="w" for="ch" forName="right_03_2" refType="w" fact="0.37"/>
        <dgm:constr type="h" for="ch" forName="right_03_2" refType="h" fact="0.24"/>
        <dgm:constr type="b" for="ch" forName="right_03_2" refType="h" fact="0.535"/>
        <dgm:constr type="ctrX" for="ch" forName="right_03_2" refType="w" fact="0.783"/>
        <dgm:constr type="w" for="ch" forName="right_03_3" refType="w" fact="0.37"/>
        <dgm:constr type="h" for="ch" forName="right_03_3" refType="h" fact="0.24"/>
        <dgm:constr type="b" for="ch" forName="right_03_3" refType="h" fact="0.315"/>
        <dgm:constr type="ctrX" for="ch" forName="right_03_3" refType="w" fact="0.796"/>
        <dgm:constr type="w" for="ch" forName="left_30_1" refType="w" fact="0.37"/>
        <dgm:constr type="h" for="ch" forName="left_30_1" refType="h" fact="0.24"/>
        <dgm:constr type="b" for="ch" forName="left_30_1" refType="h" fact="0.76"/>
        <dgm:constr type="ctrX" for="ch" forName="left_30_1" refType="w" fact="0.23"/>
        <dgm:constr type="w" for="ch" forName="left_30_2" refType="w" fact="0.37"/>
        <dgm:constr type="h" for="ch" forName="left_30_2" refType="h" fact="0.24"/>
        <dgm:constr type="b" for="ch" forName="left_30_2" refType="h" fact="0.535"/>
        <dgm:constr type="ctrX" for="ch" forName="left_30_2" refType="w" fact="0.217"/>
        <dgm:constr type="w" for="ch" forName="left_30_3" refType="w" fact="0.37"/>
        <dgm:constr type="h" for="ch" forName="left_30_3" refType="h" fact="0.24"/>
        <dgm:constr type="b" for="ch" forName="left_30_3" refType="h" fact="0.315"/>
        <dgm:constr type="ctrX" for="ch" forName="left_30_3" refType="w" fact="0.204"/>
        <dgm:constr type="w" for="ch" forName="right_13_1" refType="w" fact="0.37"/>
        <dgm:constr type="h" for="ch" forName="right_13_1" refType="h" fact="0.24"/>
        <dgm:constr type="b" for="ch" forName="right_13_1" refType="h" fact="0.76"/>
        <dgm:constr type="ctrX" for="ch" forName="right_13_1" refType="w" fact="0.77"/>
        <dgm:constr type="w" for="ch" forName="right_13_2" refType="w" fact="0.37"/>
        <dgm:constr type="h" for="ch" forName="right_13_2" refType="h" fact="0.24"/>
        <dgm:constr type="b" for="ch" forName="right_13_2" refType="h" fact="0.535"/>
        <dgm:constr type="ctrX" for="ch" forName="right_13_2" refType="w" fact="0.783"/>
        <dgm:constr type="w" for="ch" forName="right_13_3" refType="w" fact="0.37"/>
        <dgm:constr type="h" for="ch" forName="right_13_3" refType="h" fact="0.24"/>
        <dgm:constr type="b" for="ch" forName="right_13_3" refType="h" fact="0.315"/>
        <dgm:constr type="ctrX" for="ch" forName="right_13_3" refType="w" fact="0.796"/>
        <dgm:constr type="w" for="ch" forName="left_13_1" refType="w" fact="0.37"/>
        <dgm:constr type="h" for="ch" forName="left_13_1" refType="h" fact="0.24"/>
        <dgm:constr type="b" for="ch" forName="left_13_1" refType="h" fact="0.715"/>
        <dgm:constr type="ctrX" for="ch" forName="left_13_1" refType="w" fact="0.255"/>
        <dgm:constr type="w" for="ch" forName="left_31_1" refType="w" fact="0.37"/>
        <dgm:constr type="h" for="ch" forName="left_31_1" refType="h" fact="0.24"/>
        <dgm:constr type="b" for="ch" forName="left_31_1" refType="h" fact="0.76"/>
        <dgm:constr type="ctrX" for="ch" forName="left_31_1" refType="w" fact="0.23"/>
        <dgm:constr type="w" for="ch" forName="left_31_2" refType="w" fact="0.37"/>
        <dgm:constr type="h" for="ch" forName="left_31_2" refType="h" fact="0.24"/>
        <dgm:constr type="b" for="ch" forName="left_31_2" refType="h" fact="0.535"/>
        <dgm:constr type="ctrX" for="ch" forName="left_31_2" refType="w" fact="0.217"/>
        <dgm:constr type="w" for="ch" forName="left_31_3" refType="w" fact="0.37"/>
        <dgm:constr type="h" for="ch" forName="left_31_3" refType="h" fact="0.24"/>
        <dgm:constr type="b" for="ch" forName="left_31_3" refType="h" fact="0.315"/>
        <dgm:constr type="ctrX" for="ch" forName="left_31_3" refType="w" fact="0.204"/>
        <dgm:constr type="w" for="ch" forName="right_31_1" refType="w" fact="0.37"/>
        <dgm:constr type="h" for="ch" forName="right_31_1" refType="h" fact="0.24"/>
        <dgm:constr type="b" for="ch" forName="right_31_1" refType="h" fact="0.715"/>
        <dgm:constr type="ctrX" for="ch" forName="right_31_1" refType="w" fact="0.745"/>
        <dgm:constr type="w" for="ch" forName="right_23_1" refType="w" fact="0.37"/>
        <dgm:constr type="h" for="ch" forName="right_23_1" refType="h" fact="0.24"/>
        <dgm:constr type="b" for="ch" forName="right_23_1" refType="h" fact="0.76"/>
        <dgm:constr type="ctrX" for="ch" forName="right_23_1" refType="w" fact="0.77"/>
        <dgm:constr type="w" for="ch" forName="right_23_2" refType="w" fact="0.37"/>
        <dgm:constr type="h" for="ch" forName="right_23_2" refType="h" fact="0.24"/>
        <dgm:constr type="b" for="ch" forName="right_23_2" refType="h" fact="0.535"/>
        <dgm:constr type="ctrX" for="ch" forName="right_23_2" refType="w" fact="0.783"/>
        <dgm:constr type="w" for="ch" forName="right_23_3" refType="w" fact="0.37"/>
        <dgm:constr type="h" for="ch" forName="right_23_3" refType="h" fact="0.24"/>
        <dgm:constr type="b" for="ch" forName="right_23_3" refType="h" fact="0.315"/>
        <dgm:constr type="ctrX" for="ch" forName="right_23_3" refType="w" fact="0.796"/>
        <dgm:constr type="w" for="ch" forName="left_23_1" refType="w" fact="0.37"/>
        <dgm:constr type="h" for="ch" forName="left_23_1" refType="h" fact="0.24"/>
        <dgm:constr type="b" for="ch" forName="left_23_1" refType="h" fact="0.715"/>
        <dgm:constr type="ctrX" for="ch" forName="left_23_1" refType="w" fact="0.255"/>
        <dgm:constr type="w" for="ch" forName="left_23_2" refType="w" fact="0.37"/>
        <dgm:constr type="h" for="ch" forName="left_23_2" refType="h" fact="0.24"/>
        <dgm:constr type="b" for="ch" forName="left_23_2" refType="h" fact="0.49"/>
        <dgm:constr type="ctrX" for="ch" forName="left_23_2" refType="w" fact="0.268"/>
        <dgm:constr type="w" for="ch" forName="left_32_1" refType="w" fact="0.37"/>
        <dgm:constr type="h" for="ch" forName="left_32_1" refType="h" fact="0.24"/>
        <dgm:constr type="b" for="ch" forName="left_32_1" refType="h" fact="0.76"/>
        <dgm:constr type="ctrX" for="ch" forName="left_32_1" refType="w" fact="0.23"/>
        <dgm:constr type="w" for="ch" forName="left_32_2" refType="w" fact="0.37"/>
        <dgm:constr type="h" for="ch" forName="left_32_2" refType="h" fact="0.24"/>
        <dgm:constr type="b" for="ch" forName="left_32_2" refType="h" fact="0.535"/>
        <dgm:constr type="ctrX" for="ch" forName="left_32_2" refType="w" fact="0.217"/>
        <dgm:constr type="w" for="ch" forName="left_32_3" refType="w" fact="0.37"/>
        <dgm:constr type="h" for="ch" forName="left_32_3" refType="h" fact="0.24"/>
        <dgm:constr type="b" for="ch" forName="left_32_3" refType="h" fact="0.315"/>
        <dgm:constr type="ctrX" for="ch" forName="left_32_3" refType="w" fact="0.204"/>
        <dgm:constr type="w" for="ch" forName="right_32_1" refType="w" fact="0.37"/>
        <dgm:constr type="h" for="ch" forName="right_32_1" refType="h" fact="0.24"/>
        <dgm:constr type="b" for="ch" forName="right_32_1" refType="h" fact="0.715"/>
        <dgm:constr type="ctrX" for="ch" forName="right_32_1" refType="w" fact="0.745"/>
        <dgm:constr type="w" for="ch" forName="right_32_2" refType="w" fact="0.37"/>
        <dgm:constr type="h" for="ch" forName="right_32_2" refType="h" fact="0.24"/>
        <dgm:constr type="b" for="ch" forName="right_32_2" refType="h" fact="0.49"/>
        <dgm:constr type="ctrX" for="ch" forName="right_32_2" refType="w" fact="0.732"/>
        <dgm:constr type="w" for="ch" forName="right_33_1" refType="w" fact="0.36"/>
        <dgm:constr type="h" for="ch" forName="right_33_1" refType="h" fact="0.21"/>
        <dgm:constr type="b" for="ch" forName="right_33_1" refType="h" fact="0.725"/>
        <dgm:constr type="ctrX" for="ch" forName="right_33_1" refType="w" fact="0.76"/>
        <dgm:constr type="w" for="ch" forName="right_33_2" refType="w" fact="0.36"/>
        <dgm:constr type="h" for="ch" forName="right_33_2" refType="h" fact="0.21"/>
        <dgm:constr type="b" for="ch" forName="right_33_2" refType="h" fact="0.5"/>
        <dgm:constr type="ctrX" for="ch" forName="right_33_2" refType="w" fact="0.76"/>
        <dgm:constr type="w" for="ch" forName="right_33_3" refType="w" fact="0.36"/>
        <dgm:constr type="h" for="ch" forName="right_33_3" refType="h" fact="0.21"/>
        <dgm:constr type="b" for="ch" forName="right_33_3" refType="h" fact="0.275"/>
        <dgm:constr type="ctrX" for="ch" forName="right_33_3" refType="w" fact="0.76"/>
        <dgm:constr type="w" for="ch" forName="left_33_1" refType="w" fact="0.36"/>
        <dgm:constr type="h" for="ch" forName="left_33_1" refType="h" fact="0.21"/>
        <dgm:constr type="b" for="ch" forName="left_33_1" refType="h" fact="0.725"/>
        <dgm:constr type="ctrX" for="ch" forName="left_33_1" refType="w" fact="0.24"/>
        <dgm:constr type="w" for="ch" forName="left_33_2" refType="w" fact="0.36"/>
        <dgm:constr type="h" for="ch" forName="left_33_2" refType="h" fact="0.21"/>
        <dgm:constr type="b" for="ch" forName="left_33_2" refType="h" fact="0.5"/>
        <dgm:constr type="ctrX" for="ch" forName="left_33_2" refType="w" fact="0.24"/>
        <dgm:constr type="w" for="ch" forName="left_33_3" refType="w" fact="0.36"/>
        <dgm:constr type="h" for="ch" forName="left_33_3" refType="h" fact="0.21"/>
        <dgm:constr type="b" for="ch" forName="left_33_3" refType="h" fact="0.275"/>
        <dgm:constr type="ctrX" for="ch" forName="left_33_3" refType="w" fact="0.24"/>
        <dgm:constr type="w" for="ch" forName="right_04_1" refType="w" fact="0.365"/>
        <dgm:constr type="h" for="ch" forName="right_04_1" refType="h" fact="0.185"/>
        <dgm:constr type="b" for="ch" forName="right_04_1" refType="h" fact="0.76"/>
        <dgm:constr type="ctrX" for="ch" forName="right_04_1" refType="w" fact="0.77"/>
        <dgm:constr type="w" for="ch" forName="right_04_2" refType="w" fact="0.365"/>
        <dgm:constr type="h" for="ch" forName="right_04_2" refType="h" fact="0.185"/>
        <dgm:constr type="b" for="ch" forName="right_04_2" refType="h" fact="0.595"/>
        <dgm:constr type="ctrX" for="ch" forName="right_04_2" refType="w" fact="0.78"/>
        <dgm:constr type="w" for="ch" forName="right_04_3" refType="w" fact="0.365"/>
        <dgm:constr type="h" for="ch" forName="right_04_3" refType="h" fact="0.185"/>
        <dgm:constr type="b" for="ch" forName="right_04_3" refType="h" fact="0.43"/>
        <dgm:constr type="ctrX" for="ch" forName="right_04_3" refType="w" fact="0.79"/>
        <dgm:constr type="w" for="ch" forName="right_04_4" refType="w" fact="0.365"/>
        <dgm:constr type="h" for="ch" forName="right_04_4" refType="h" fact="0.185"/>
        <dgm:constr type="b" for="ch" forName="right_04_4" refType="h" fact="0.265"/>
        <dgm:constr type="ctrX" for="ch" forName="right_04_4" refType="w" fact="0.8"/>
        <dgm:constr type="w" for="ch" forName="left_40_1" refType="w" fact="0.365"/>
        <dgm:constr type="h" for="ch" forName="left_40_1" refType="h" fact="0.185"/>
        <dgm:constr type="b" for="ch" forName="left_40_1" refType="h" fact="0.76"/>
        <dgm:constr type="ctrX" for="ch" forName="left_40_1" refType="w" fact="0.23"/>
        <dgm:constr type="w" for="ch" forName="left_40_2" refType="w" fact="0.365"/>
        <dgm:constr type="h" for="ch" forName="left_40_2" refType="h" fact="0.185"/>
        <dgm:constr type="b" for="ch" forName="left_40_2" refType="h" fact="0.595"/>
        <dgm:constr type="ctrX" for="ch" forName="left_40_2" refType="w" fact="0.22"/>
        <dgm:constr type="w" for="ch" forName="left_40_3" refType="w" fact="0.365"/>
        <dgm:constr type="h" for="ch" forName="left_40_3" refType="h" fact="0.185"/>
        <dgm:constr type="b" for="ch" forName="left_40_3" refType="h" fact="0.43"/>
        <dgm:constr type="ctrX" for="ch" forName="left_40_3" refType="w" fact="0.21"/>
        <dgm:constr type="w" for="ch" forName="left_40_4" refType="w" fact="0.365"/>
        <dgm:constr type="h" for="ch" forName="left_40_4" refType="h" fact="0.185"/>
        <dgm:constr type="b" for="ch" forName="left_40_4" refType="h" fact="0.265"/>
        <dgm:constr type="ctrX" for="ch" forName="left_40_4" refType="w" fact="0.2"/>
        <dgm:constr type="w" for="ch" forName="right_14_1" refType="w" fact="0.365"/>
        <dgm:constr type="h" for="ch" forName="right_14_1" refType="h" fact="0.185"/>
        <dgm:constr type="b" for="ch" forName="right_14_1" refType="h" fact="0.76"/>
        <dgm:constr type="ctrX" for="ch" forName="right_14_1" refType="w" fact="0.77"/>
        <dgm:constr type="w" for="ch" forName="right_14_2" refType="w" fact="0.365"/>
        <dgm:constr type="h" for="ch" forName="right_14_2" refType="h" fact="0.185"/>
        <dgm:constr type="b" for="ch" forName="right_14_2" refType="h" fact="0.595"/>
        <dgm:constr type="ctrX" for="ch" forName="right_14_2" refType="w" fact="0.78"/>
        <dgm:constr type="w" for="ch" forName="right_14_3" refType="w" fact="0.365"/>
        <dgm:constr type="h" for="ch" forName="right_14_3" refType="h" fact="0.185"/>
        <dgm:constr type="b" for="ch" forName="right_14_3" refType="h" fact="0.43"/>
        <dgm:constr type="ctrX" for="ch" forName="right_14_3" refType="w" fact="0.79"/>
        <dgm:constr type="w" for="ch" forName="right_14_4" refType="w" fact="0.365"/>
        <dgm:constr type="h" for="ch" forName="right_14_4" refType="h" fact="0.185"/>
        <dgm:constr type="b" for="ch" forName="right_14_4" refType="h" fact="0.265"/>
        <dgm:constr type="ctrX" for="ch" forName="right_14_4" refType="w" fact="0.8"/>
        <dgm:constr type="w" for="ch" forName="left_14_1" refType="w" fact="0.365"/>
        <dgm:constr type="h" for="ch" forName="left_14_1" refType="h" fact="0.185"/>
        <dgm:constr type="b" for="ch" forName="left_14_1" refType="h" fact="0.715"/>
        <dgm:constr type="ctrX" for="ch" forName="left_14_1" refType="w" fact="0.25"/>
        <dgm:constr type="w" for="ch" forName="left_41_1" refType="w" fact="0.365"/>
        <dgm:constr type="h" for="ch" forName="left_41_1" refType="h" fact="0.185"/>
        <dgm:constr type="b" for="ch" forName="left_41_1" refType="h" fact="0.76"/>
        <dgm:constr type="ctrX" for="ch" forName="left_41_1" refType="w" fact="0.23"/>
        <dgm:constr type="w" for="ch" forName="left_41_2" refType="w" fact="0.365"/>
        <dgm:constr type="h" for="ch" forName="left_41_2" refType="h" fact="0.185"/>
        <dgm:constr type="b" for="ch" forName="left_41_2" refType="h" fact="0.595"/>
        <dgm:constr type="ctrX" for="ch" forName="left_41_2" refType="w" fact="0.22"/>
        <dgm:constr type="w" for="ch" forName="left_41_3" refType="w" fact="0.365"/>
        <dgm:constr type="h" for="ch" forName="left_41_3" refType="h" fact="0.185"/>
        <dgm:constr type="b" for="ch" forName="left_41_3" refType="h" fact="0.43"/>
        <dgm:constr type="ctrX" for="ch" forName="left_41_3" refType="w" fact="0.21"/>
        <dgm:constr type="w" for="ch" forName="left_41_4" refType="w" fact="0.365"/>
        <dgm:constr type="h" for="ch" forName="left_41_4" refType="h" fact="0.185"/>
        <dgm:constr type="b" for="ch" forName="left_41_4" refType="h" fact="0.265"/>
        <dgm:constr type="ctrX" for="ch" forName="left_41_4" refType="w" fact="0.2"/>
        <dgm:constr type="w" for="ch" forName="right_41_1" refType="w" fact="0.365"/>
        <dgm:constr type="h" for="ch" forName="right_41_1" refType="h" fact="0.185"/>
        <dgm:constr type="b" for="ch" forName="right_41_1" refType="h" fact="0.715"/>
        <dgm:constr type="ctrX" for="ch" forName="right_41_1" refType="w" fact="0.75"/>
        <dgm:constr type="w" for="ch" forName="right_24_1" refType="w" fact="0.365"/>
        <dgm:constr type="h" for="ch" forName="right_24_1" refType="h" fact="0.185"/>
        <dgm:constr type="b" for="ch" forName="right_24_1" refType="h" fact="0.76"/>
        <dgm:constr type="ctrX" for="ch" forName="right_24_1" refType="w" fact="0.77"/>
        <dgm:constr type="w" for="ch" forName="right_24_2" refType="w" fact="0.365"/>
        <dgm:constr type="h" for="ch" forName="right_24_2" refType="h" fact="0.185"/>
        <dgm:constr type="b" for="ch" forName="right_24_2" refType="h" fact="0.595"/>
        <dgm:constr type="ctrX" for="ch" forName="right_24_2" refType="w" fact="0.78"/>
        <dgm:constr type="w" for="ch" forName="right_24_3" refType="w" fact="0.365"/>
        <dgm:constr type="h" for="ch" forName="right_24_3" refType="h" fact="0.185"/>
        <dgm:constr type="b" for="ch" forName="right_24_3" refType="h" fact="0.43"/>
        <dgm:constr type="ctrX" for="ch" forName="right_24_3" refType="w" fact="0.79"/>
        <dgm:constr type="w" for="ch" forName="right_24_4" refType="w" fact="0.365"/>
        <dgm:constr type="h" for="ch" forName="right_24_4" refType="h" fact="0.185"/>
        <dgm:constr type="b" for="ch" forName="right_24_4" refType="h" fact="0.265"/>
        <dgm:constr type="ctrX" for="ch" forName="right_24_4" refType="w" fact="0.8"/>
        <dgm:constr type="w" for="ch" forName="left_24_1" refType="w" fact="0.365"/>
        <dgm:constr type="h" for="ch" forName="left_24_1" refType="h" fact="0.185"/>
        <dgm:constr type="b" for="ch" forName="left_24_1" refType="h" fact="0.715"/>
        <dgm:constr type="ctrX" for="ch" forName="left_24_1" refType="w" fact="0.25"/>
        <dgm:constr type="w" for="ch" forName="left_24_2" refType="w" fact="0.365"/>
        <dgm:constr type="h" for="ch" forName="left_24_2" refType="h" fact="0.185"/>
        <dgm:constr type="b" for="ch" forName="left_24_2" refType="h" fact="0.55"/>
        <dgm:constr type="ctrX" for="ch" forName="left_24_2" refType="w" fact="0.26"/>
        <dgm:constr type="w" for="ch" forName="left_42_1" refType="w" fact="0.365"/>
        <dgm:constr type="h" for="ch" forName="left_42_1" refType="h" fact="0.185"/>
        <dgm:constr type="b" for="ch" forName="left_42_1" refType="h" fact="0.76"/>
        <dgm:constr type="ctrX" for="ch" forName="left_42_1" refType="w" fact="0.23"/>
        <dgm:constr type="w" for="ch" forName="left_42_2" refType="w" fact="0.365"/>
        <dgm:constr type="h" for="ch" forName="left_42_2" refType="h" fact="0.185"/>
        <dgm:constr type="b" for="ch" forName="left_42_2" refType="h" fact="0.595"/>
        <dgm:constr type="ctrX" for="ch" forName="left_42_2" refType="w" fact="0.22"/>
        <dgm:constr type="w" for="ch" forName="left_42_3" refType="w" fact="0.365"/>
        <dgm:constr type="h" for="ch" forName="left_42_3" refType="h" fact="0.185"/>
        <dgm:constr type="b" for="ch" forName="left_42_3" refType="h" fact="0.43"/>
        <dgm:constr type="ctrX" for="ch" forName="left_42_3" refType="w" fact="0.21"/>
        <dgm:constr type="w" for="ch" forName="left_42_4" refType="w" fact="0.365"/>
        <dgm:constr type="h" for="ch" forName="left_42_4" refType="h" fact="0.185"/>
        <dgm:constr type="b" for="ch" forName="left_42_4" refType="h" fact="0.265"/>
        <dgm:constr type="ctrX" for="ch" forName="left_42_4" refType="w" fact="0.2"/>
        <dgm:constr type="w" for="ch" forName="right_42_1" refType="w" fact="0.365"/>
        <dgm:constr type="h" for="ch" forName="right_42_1" refType="h" fact="0.185"/>
        <dgm:constr type="b" for="ch" forName="right_42_1" refType="h" fact="0.715"/>
        <dgm:constr type="ctrX" for="ch" forName="right_42_1" refType="w" fact="0.75"/>
        <dgm:constr type="w" for="ch" forName="right_42_2" refType="w" fact="0.365"/>
        <dgm:constr type="h" for="ch" forName="right_42_2" refType="h" fact="0.185"/>
        <dgm:constr type="b" for="ch" forName="right_42_2" refType="h" fact="0.55"/>
        <dgm:constr type="ctrX" for="ch" forName="right_42_2" refType="w" fact="0.74"/>
        <dgm:constr type="w" for="ch" forName="right_34_1" refType="w" fact="0.365"/>
        <dgm:constr type="h" for="ch" forName="right_34_1" refType="h" fact="0.185"/>
        <dgm:constr type="b" for="ch" forName="right_34_1" refType="h" fact="0.76"/>
        <dgm:constr type="ctrX" for="ch" forName="right_34_1" refType="w" fact="0.77"/>
        <dgm:constr type="w" for="ch" forName="right_34_2" refType="w" fact="0.365"/>
        <dgm:constr type="h" for="ch" forName="right_34_2" refType="h" fact="0.185"/>
        <dgm:constr type="b" for="ch" forName="right_34_2" refType="h" fact="0.595"/>
        <dgm:constr type="ctrX" for="ch" forName="right_34_2" refType="w" fact="0.78"/>
        <dgm:constr type="w" for="ch" forName="right_34_3" refType="w" fact="0.365"/>
        <dgm:constr type="h" for="ch" forName="right_34_3" refType="h" fact="0.185"/>
        <dgm:constr type="b" for="ch" forName="right_34_3" refType="h" fact="0.43"/>
        <dgm:constr type="ctrX" for="ch" forName="right_34_3" refType="w" fact="0.79"/>
        <dgm:constr type="w" for="ch" forName="right_34_4" refType="w" fact="0.365"/>
        <dgm:constr type="h" for="ch" forName="right_34_4" refType="h" fact="0.185"/>
        <dgm:constr type="b" for="ch" forName="right_34_4" refType="h" fact="0.265"/>
        <dgm:constr type="ctrX" for="ch" forName="right_34_4" refType="w" fact="0.8"/>
        <dgm:constr type="w" for="ch" forName="left_34_1" refType="w" fact="0.365"/>
        <dgm:constr type="h" for="ch" forName="left_34_1" refType="h" fact="0.185"/>
        <dgm:constr type="b" for="ch" forName="left_34_1" refType="h" fact="0.715"/>
        <dgm:constr type="ctrX" for="ch" forName="left_34_1" refType="w" fact="0.25"/>
        <dgm:constr type="w" for="ch" forName="left_34_2" refType="w" fact="0.365"/>
        <dgm:constr type="h" for="ch" forName="left_34_2" refType="h" fact="0.185"/>
        <dgm:constr type="b" for="ch" forName="left_34_2" refType="h" fact="0.55"/>
        <dgm:constr type="ctrX" for="ch" forName="left_34_2" refType="w" fact="0.26"/>
        <dgm:constr type="w" for="ch" forName="left_34_3" refType="w" fact="0.365"/>
        <dgm:constr type="h" for="ch" forName="left_34_3" refType="h" fact="0.185"/>
        <dgm:constr type="b" for="ch" forName="left_34_3" refType="h" fact="0.385"/>
        <dgm:constr type="ctrX" for="ch" forName="left_34_3" refType="w" fact="0.27"/>
        <dgm:constr type="w" for="ch" forName="left_43_1" refType="w" fact="0.365"/>
        <dgm:constr type="h" for="ch" forName="left_43_1" refType="h" fact="0.185"/>
        <dgm:constr type="b" for="ch" forName="left_43_1" refType="h" fact="0.76"/>
        <dgm:constr type="ctrX" for="ch" forName="left_43_1" refType="w" fact="0.23"/>
        <dgm:constr type="w" for="ch" forName="left_43_2" refType="w" fact="0.365"/>
        <dgm:constr type="h" for="ch" forName="left_43_2" refType="h" fact="0.185"/>
        <dgm:constr type="b" for="ch" forName="left_43_2" refType="h" fact="0.595"/>
        <dgm:constr type="ctrX" for="ch" forName="left_43_2" refType="w" fact="0.22"/>
        <dgm:constr type="w" for="ch" forName="left_43_3" refType="w" fact="0.365"/>
        <dgm:constr type="h" for="ch" forName="left_43_3" refType="h" fact="0.185"/>
        <dgm:constr type="b" for="ch" forName="left_43_3" refType="h" fact="0.43"/>
        <dgm:constr type="ctrX" for="ch" forName="left_43_3" refType="w" fact="0.21"/>
        <dgm:constr type="w" for="ch" forName="left_43_4" refType="w" fact="0.365"/>
        <dgm:constr type="h" for="ch" forName="left_43_4" refType="h" fact="0.185"/>
        <dgm:constr type="b" for="ch" forName="left_43_4" refType="h" fact="0.265"/>
        <dgm:constr type="ctrX" for="ch" forName="left_43_4" refType="w" fact="0.2"/>
        <dgm:constr type="w" for="ch" forName="right_43_1" refType="w" fact="0.365"/>
        <dgm:constr type="h" for="ch" forName="right_43_1" refType="h" fact="0.185"/>
        <dgm:constr type="b" for="ch" forName="right_43_1" refType="h" fact="0.715"/>
        <dgm:constr type="ctrX" for="ch" forName="right_43_1" refType="w" fact="0.75"/>
        <dgm:constr type="w" for="ch" forName="right_43_2" refType="w" fact="0.365"/>
        <dgm:constr type="h" for="ch" forName="right_43_2" refType="h" fact="0.185"/>
        <dgm:constr type="b" for="ch" forName="right_43_2" refType="h" fact="0.55"/>
        <dgm:constr type="ctrX" for="ch" forName="right_43_2" refType="w" fact="0.74"/>
        <dgm:constr type="w" for="ch" forName="right_43_3" refType="w" fact="0.365"/>
        <dgm:constr type="h" for="ch" forName="right_43_3" refType="h" fact="0.185"/>
        <dgm:constr type="b" for="ch" forName="right_43_3" refType="h" fact="0.385"/>
        <dgm:constr type="ctrX" for="ch" forName="right_43_3" refType="w" fact="0.73"/>
        <dgm:constr type="w" for="ch" forName="right_44_1" refType="w" fact="0.36"/>
        <dgm:constr type="h" for="ch" forName="right_44_1" refType="h" fact="0.154"/>
        <dgm:constr type="b" for="ch" forName="right_44_1" refType="h" fact="0.725"/>
        <dgm:constr type="ctrX" for="ch" forName="right_44_1" refType="w" fact="0.76"/>
        <dgm:constr type="w" for="ch" forName="right_44_2" refType="w" fact="0.36"/>
        <dgm:constr type="h" for="ch" forName="right_44_2" refType="h" fact="0.154"/>
        <dgm:constr type="b" for="ch" forName="right_44_2" refType="h" fact="0.559"/>
        <dgm:constr type="ctrX" for="ch" forName="right_44_2" refType="w" fact="0.76"/>
        <dgm:constr type="w" for="ch" forName="right_44_3" refType="w" fact="0.36"/>
        <dgm:constr type="h" for="ch" forName="right_44_3" refType="h" fact="0.154"/>
        <dgm:constr type="b" for="ch" forName="right_44_3" refType="h" fact="0.393"/>
        <dgm:constr type="ctrX" for="ch" forName="right_44_3" refType="w" fact="0.76"/>
        <dgm:constr type="w" for="ch" forName="right_44_4" refType="w" fact="0.36"/>
        <dgm:constr type="h" for="ch" forName="right_44_4" refType="h" fact="0.154"/>
        <dgm:constr type="b" for="ch" forName="right_44_4" refType="h" fact="0.224"/>
        <dgm:constr type="ctrX" for="ch" forName="right_44_4" refType="w" fact="0.76"/>
        <dgm:constr type="w" for="ch" forName="left_44_1" refType="w" fact="0.36"/>
        <dgm:constr type="h" for="ch" forName="left_44_1" refType="h" fact="0.154"/>
        <dgm:constr type="b" for="ch" forName="left_44_1" refType="h" fact="0.725"/>
        <dgm:constr type="ctrX" for="ch" forName="left_44_1" refType="w" fact="0.24"/>
        <dgm:constr type="w" for="ch" forName="left_44_2" refType="w" fact="0.36"/>
        <dgm:constr type="h" for="ch" forName="left_44_2" refType="h" fact="0.154"/>
        <dgm:constr type="b" for="ch" forName="left_44_2" refType="h" fact="0.559"/>
        <dgm:constr type="ctrX" for="ch" forName="left_44_2" refType="w" fact="0.24"/>
        <dgm:constr type="w" for="ch" forName="left_44_3" refType="w" fact="0.36"/>
        <dgm:constr type="h" for="ch" forName="left_44_3" refType="h" fact="0.154"/>
        <dgm:constr type="b" for="ch" forName="left_44_3" refType="h" fact="0.393"/>
        <dgm:constr type="ctrX" for="ch" forName="left_44_3" refType="w" fact="0.24"/>
        <dgm:constr type="w" for="ch" forName="left_44_4" refType="w" fact="0.36"/>
        <dgm:constr type="h" for="ch" forName="left_44_4" refType="h" fact="0.154"/>
        <dgm:constr type="b" for="ch" forName="left_44_4" refType="h" fact="0.224"/>
        <dgm:constr type="ctrX" for="ch" forName="left_44_4" refType="w" fact="0.24"/>
      </dgm:constrLst>
      <dgm:ruleLst/>
      <dgm:layoutNode name="dummyMaxCanvas_ChildArea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fulcrum" styleLbl="alignAccFollowNode1">
        <dgm:alg type="sp"/>
        <dgm:shape xmlns:r="http://schemas.openxmlformats.org/officeDocument/2006/relationships" type="triangle" r:blip="">
          <dgm:adjLst/>
        </dgm:shape>
        <dgm:presOf/>
        <dgm:constrLst/>
        <dgm:ruleLst/>
      </dgm:layoutNode>
      <dgm:choose name="Name0">
        <dgm:if name="Name1" axis="ch ch" ptType="node node" st="1 1" cnt="1 0" func="cnt" op="equ" val="0">
          <dgm:choose name="Name2">
            <dgm:if name="Name3" axis="ch ch" ptType="node node" st="2 1" cnt="1 0" func="cnt" op="equ" val="0">
              <dgm:layoutNode name="balance_00" styleLbl="alignAccFollowNode1">
                <dgm:varLst>
                  <dgm:bulletEnabled val="1"/>
                </dgm:varLst>
                <dgm:alg type="sp"/>
                <dgm:shape xmlns:r="http://schemas.openxmlformats.org/officeDocument/2006/relationships" type="rect" r:blip="">
                  <dgm:adjLst/>
                </dgm:shape>
                <dgm:presOf/>
                <dgm:constrLst/>
                <dgm:ruleLst/>
              </dgm:layoutNode>
            </dgm:if>
            <dgm:else name="Name4">
              <dgm:choose name="Name5">
                <dgm:if name="Name6" axis="ch ch" ptType="node node" st="2 1" cnt="1 0" func="cnt" op="equ" val="1">
                  <dgm:layoutNode name="balance_01" styleLbl="alignAccFollowNode1">
                    <dgm:varLst>
                      <dgm:bulletEnabled val="1"/>
                    </dgm:varLst>
                    <dgm:alg type="sp"/>
                    <dgm:shape xmlns:r="http://schemas.openxmlformats.org/officeDocument/2006/relationships" rot="4" type="rect" r:blip="">
                      <dgm:adjLst/>
                    </dgm:shape>
                    <dgm:presOf/>
                    <dgm:constrLst/>
                    <dgm:ruleLst/>
                  </dgm:layoutNode>
                  <dgm:layoutNode name="right_01_1" styleLbl="node1">
                    <dgm:varLst>
                      <dgm:bulletEnabled val="1"/>
                    </dgm:varLst>
                    <dgm:alg type="tx"/>
                    <dgm:shape xmlns:r="http://schemas.openxmlformats.org/officeDocument/2006/relationships" rot="4" type="roundRect" r:blip="">
                      <dgm:adjLst/>
                    </dgm:shape>
                    <dgm:presOf axis="ch ch desOrSelf" ptType="node node node" st="2 1 1" cnt="1 1 0"/>
                    <dgm:constrLst>
                      <dgm:constr type="lMarg" refType="primFontSz" fact="0.3"/>
                      <dgm:constr type="rMarg" refType="primFontSz" fact="0.3"/>
                      <dgm:constr type="tMarg" refType="primFontSz" fact="0.3"/>
                      <dgm:constr type="bMarg" refType="primFontSz" fact="0.3"/>
                    </dgm:constrLst>
                    <dgm:ruleLst>
                      <dgm:rule type="primFontSz" val="5" fact="NaN" max="NaN"/>
                    </dgm:ruleLst>
                  </dgm:layoutNode>
                </dgm:if>
                <dgm:else name="Name7">
                  <dgm:choose name="Name8">
                    <dgm:if name="Name9" axis="ch ch" ptType="node node" st="2 1" cnt="1 0" func="cnt" op="equ" val="2">
                      <dgm:layoutNode name="balance_02" styleLbl="alignAccFollowNode1">
                        <dgm:varLst>
                          <dgm:bulletEnabled val="1"/>
                        </dgm:varLst>
                        <dgm:alg type="sp"/>
                        <dgm:shape xmlns:r="http://schemas.openxmlformats.org/officeDocument/2006/relationships" rot="4" type="rect" r:blip="">
                          <dgm:adjLst/>
                        </dgm:shape>
                        <dgm:presOf/>
                        <dgm:constrLst/>
                        <dgm:ruleLst/>
                      </dgm:layoutNode>
                      <dgm:layoutNode name="right_02_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rot="4" type="roundRect" r:blip="">
                          <dgm:adjLst/>
                        </dgm:shape>
                        <dgm:presOf axis="ch ch desOrSelf" ptType="node node node" st="2 1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right_02_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rot="4" type="roundRect" r:blip="">
                          <dgm:adjLst/>
                        </dgm:shape>
                        <dgm:presOf axis="ch ch desOrSelf" ptType="node node node" st="2 2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</dgm:if>
                    <dgm:else name="Name10">
                      <dgm:choose name="Name11">
                        <dgm:if name="Name12" axis="ch ch" ptType="node node" st="2 1" cnt="1 0" func="cnt" op="equ" val="3">
                          <dgm:layoutNode name="balance_03" styleLbl="alignAccFollowNode1">
                            <dgm:varLst>
                              <dgm:bulletEnabled val="1"/>
                            </dgm:varLst>
                            <dgm:alg type="sp"/>
                            <dgm:shape xmlns:r="http://schemas.openxmlformats.org/officeDocument/2006/relationships" rot="4" type="rect" r:blip="">
                              <dgm:adjLst/>
                            </dgm:shape>
                            <dgm:presOf/>
                            <dgm:constrLst/>
                            <dgm:ruleLst/>
                          </dgm:layoutNode>
                          <dgm:layoutNode name="right_03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2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right_03_2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2 2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right_03_3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2 3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if>
                        <dgm:else name="Name13">
                          <dgm:choose name="Name14">
                            <dgm:if name="Name15" axis="ch ch" ptType="node node" st="2 1" cnt="1 0" func="cnt" op="gte" val="4">
                              <dgm:layoutNode name="balance_04" styleLbl="alignAccFollowNode1">
                                <dgm:varLst>
                                  <dgm:bulletEnabled val="1"/>
                                </dgm:varLst>
                                <dgm:alg type="sp"/>
                                <dgm:shape xmlns:r="http://schemas.openxmlformats.org/officeDocument/2006/relationships" rot="4" type="rect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  <dgm:layoutNode name="right_04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04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04_3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3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04_4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4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</dgm:if>
                            <dgm:else name="Name16"/>
                          </dgm:choose>
                        </dgm:else>
                      </dgm:choose>
                    </dgm:else>
                  </dgm:choose>
                </dgm:else>
              </dgm:choose>
            </dgm:else>
          </dgm:choose>
        </dgm:if>
        <dgm:else name="Name17">
          <dgm:choose name="Name18">
            <dgm:if name="Name19" axis="ch ch" ptType="node node" st="1 1" cnt="1 0" func="cnt" op="equ" val="1">
              <dgm:choose name="Name20">
                <dgm:if name="Name21" axis="ch ch" ptType="node node" st="2 1" cnt="1 0" func="cnt" op="equ" val="0">
                  <dgm:layoutNode name="balance_10" styleLbl="alignAccFollowNode1">
                    <dgm:varLst>
                      <dgm:bulletEnabled val="1"/>
                    </dgm:varLst>
                    <dgm:alg type="sp"/>
                    <dgm:shape xmlns:r="http://schemas.openxmlformats.org/officeDocument/2006/relationships" rot="-4" type="rect" r:blip="">
                      <dgm:adjLst/>
                    </dgm:shape>
                    <dgm:presOf/>
                    <dgm:constrLst/>
                    <dgm:ruleLst/>
                  </dgm:layoutNode>
                  <dgm:layoutNode name="left_10_1" styleLbl="node1">
                    <dgm:varLst>
                      <dgm:bulletEnabled val="1"/>
                    </dgm:varLst>
                    <dgm:alg type="tx"/>
                    <dgm:shape xmlns:r="http://schemas.openxmlformats.org/officeDocument/2006/relationships" rot="-4" type="roundRect" r:blip="">
                      <dgm:adjLst/>
                    </dgm:shape>
                    <dgm:presOf axis="ch ch desOrSelf" ptType="node node node" st="1 1 1" cnt="1 1 0"/>
                    <dgm:constrLst>
                      <dgm:constr type="lMarg" refType="primFontSz" fact="0.3"/>
                      <dgm:constr type="rMarg" refType="primFontSz" fact="0.3"/>
                      <dgm:constr type="tMarg" refType="primFontSz" fact="0.3"/>
                      <dgm:constr type="bMarg" refType="primFontSz" fact="0.3"/>
                    </dgm:constrLst>
                    <dgm:ruleLst>
                      <dgm:rule type="primFontSz" val="5" fact="NaN" max="NaN"/>
                    </dgm:ruleLst>
                  </dgm:layoutNode>
                </dgm:if>
                <dgm:else name="Name22">
                  <dgm:choose name="Name23">
                    <dgm:if name="Name24" axis="ch ch" ptType="node node" st="2 1" cnt="1 0" func="cnt" op="equ" val="1">
                      <dgm:layoutNode name="balance_11" styleLbl="alignAccFollowNode1">
                        <dgm:varLst>
                          <dgm:bulletEnabled val="1"/>
                        </dgm:varLst>
                        <dgm:alg type="sp"/>
                        <dgm:shape xmlns:r="http://schemas.openxmlformats.org/officeDocument/2006/relationships" type="rect" r:blip="">
                          <dgm:adjLst/>
                        </dgm:shape>
                        <dgm:presOf/>
                        <dgm:constrLst/>
                        <dgm:ruleLst/>
                      </dgm:layoutNode>
                      <dgm:layoutNode name="left_11_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ch ch desOrSelf" ptType="node node node" st="1 1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right_11_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ch ch desOrSelf" ptType="node node node" st="2 1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</dgm:if>
                    <dgm:else name="Name25">
                      <dgm:choose name="Name26">
                        <dgm:if name="Name27" axis="ch ch" ptType="node node" st="2 1" cnt="1 0" func="cnt" op="equ" val="2">
                          <dgm:layoutNode name="balance_12" styleLbl="alignAccFollowNode1">
                            <dgm:varLst>
                              <dgm:bulletEnabled val="1"/>
                            </dgm:varLst>
                            <dgm:alg type="sp"/>
                            <dgm:shape xmlns:r="http://schemas.openxmlformats.org/officeDocument/2006/relationships" rot="4" type="rect" r:blip="">
                              <dgm:adjLst/>
                            </dgm:shape>
                            <dgm:presOf/>
                            <dgm:constrLst/>
                            <dgm:ruleLst/>
                          </dgm:layoutNode>
                          <dgm:layoutNode name="right_12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2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right_12_2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2 2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left_12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4" type="roundRect" r:blip="">
                              <dgm:adjLst/>
                            </dgm:shape>
                            <dgm:presOf axis="ch ch desOrSelf" ptType="node node node" st="1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if>
                        <dgm:else name="Name28">
                          <dgm:choose name="Name29">
                            <dgm:if name="Name30" axis="ch ch" ptType="node node" st="2 1" cnt="1 0" func="cnt" op="equ" val="3">
                              <dgm:layoutNode name="balance_13" styleLbl="alignAccFollowNode1">
                                <dgm:varLst>
                                  <dgm:bulletEnabled val="1"/>
                                </dgm:varLst>
                                <dgm:alg type="sp"/>
                                <dgm:shape xmlns:r="http://schemas.openxmlformats.org/officeDocument/2006/relationships" rot="4" type="rect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  <dgm:layoutNode name="right_13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13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13_3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2 3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13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4" type="roundRect" r:blip="">
                                  <dgm:adjLst/>
                                </dgm:shape>
                                <dgm:presOf axis="ch ch desOrSelf" ptType="node node node" st="1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</dgm:if>
                            <dgm:else name="Name31">
                              <dgm:choose name="Name32">
                                <dgm:if name="Name33" axis="ch ch" ptType="node node" st="2 1" cnt="1 0" func="cnt" op="gte" val="4">
                                  <dgm:layoutNode name="balance_14" styleLbl="alignAccFollowNode1">
                                    <dgm:varLst>
                                      <dgm:bulletEnabled val="1"/>
                                    </dgm:varLst>
                                    <dgm:alg type="sp"/>
                                    <dgm:shape xmlns:r="http://schemas.openxmlformats.org/officeDocument/2006/relationships" rot="4" type="rect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</dgm:layoutNode>
                                  <dgm:layoutNode name="right_14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14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14_3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3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14_4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4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14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1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</dgm:if>
                                <dgm:else name="Name34"/>
                              </dgm:choose>
                            </dgm:else>
                          </dgm:choose>
                        </dgm:else>
                      </dgm:choose>
                    </dgm:else>
                  </dgm:choose>
                </dgm:else>
              </dgm:choose>
            </dgm:if>
            <dgm:else name="Name35">
              <dgm:choose name="Name36">
                <dgm:if name="Name37" axis="ch ch" ptType="node node" st="1 1" cnt="1 0" func="cnt" op="equ" val="2">
                  <dgm:choose name="Name38">
                    <dgm:if name="Name39" axis="ch ch" ptType="node node" st="2 1" cnt="1 0" func="cnt" op="equ" val="0">
                      <dgm:layoutNode name="balance_20" styleLbl="alignAccFollowNode1">
                        <dgm:varLst>
                          <dgm:bulletEnabled val="1"/>
                        </dgm:varLst>
                        <dgm:alg type="sp"/>
                        <dgm:shape xmlns:r="http://schemas.openxmlformats.org/officeDocument/2006/relationships" rot="-4" type="rect" r:blip="">
                          <dgm:adjLst/>
                        </dgm:shape>
                        <dgm:presOf/>
                        <dgm:constrLst/>
                        <dgm:ruleLst/>
                      </dgm:layoutNode>
                      <dgm:layoutNode name="left_20_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rot="-4" type="roundRect" r:blip="">
                          <dgm:adjLst/>
                        </dgm:shape>
                        <dgm:presOf axis="ch ch desOrSelf" ptType="node node node" st="1 1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left_20_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rot="-4" type="roundRect" r:blip="">
                          <dgm:adjLst/>
                        </dgm:shape>
                        <dgm:presOf axis="ch ch desOrSelf" ptType="node node node" st="1 2 1" cnt="1 1 0"/>
                        <dgm:constrLst>
                          <dgm:constr type="lMarg" refType="primFontSz" fact="0.3"/>
                          <dgm:constr type="rMarg" refType="primFontSz" fact="0.3"/>
                          <dgm:constr type="tMarg" refType="primFontSz" fact="0.3"/>
                          <dgm:constr type="b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</dgm:if>
                    <dgm:else name="Name40">
                      <dgm:choose name="Name41">
                        <dgm:if name="Name42" axis="ch ch" ptType="node node" st="2 1" cnt="1 0" func="cnt" op="equ" val="1">
                          <dgm:layoutNode name="balance_21" styleLbl="alignAccFollowNode1">
                            <dgm:varLst>
                              <dgm:bulletEnabled val="1"/>
                            </dgm:varLst>
                            <dgm:alg type="sp"/>
                            <dgm:shape xmlns:r="http://schemas.openxmlformats.org/officeDocument/2006/relationships" rot="-4" type="rect" r:blip="">
                              <dgm:adjLst/>
                            </dgm:shape>
                            <dgm:presOf/>
                            <dgm:constrLst/>
                            <dgm:ruleLst/>
                          </dgm:layoutNode>
                          <dgm:layoutNode name="left_21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1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left_21_2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1 2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right_21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2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if>
                        <dgm:else name="Name43">
                          <dgm:choose name="Name44">
                            <dgm:if name="Name45" axis="ch ch" ptType="node node" st="2 1" cnt="1 0" func="cnt" op="equ" val="2">
                              <dgm:layoutNode name="balance_22" styleLbl="alignAccFollowNode1">
                                <dgm:varLst>
                                  <dgm:bulletEnabled val="1"/>
                                </dgm:varLst>
                                <dgm:alg type="sp"/>
                                <dgm:shape xmlns:r="http://schemas.openxmlformats.org/officeDocument/2006/relationships" type="rect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  <dgm:layoutNode name="right_22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type="roundRect" r:blip="">
                                  <dgm:adjLst/>
                                </dgm:shape>
                                <dgm:presOf axis="ch ch desOrSelf" ptType="node node node" st="2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22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type="roundRect" r:blip="">
                                  <dgm:adjLst/>
                                </dgm:shape>
                                <dgm:presOf axis="ch ch desOrSelf" ptType="node node node" st="2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22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type="roundRect" r:blip="">
                                  <dgm:adjLst/>
                                </dgm:shape>
                                <dgm:presOf axis="ch ch desOrSelf" ptType="node node node" st="1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22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type="roundRect" r:blip="">
                                  <dgm:adjLst/>
                                </dgm:shape>
                                <dgm:presOf axis="ch ch desOrSelf" ptType="node node node" st="1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</dgm:if>
                            <dgm:else name="Name46">
                              <dgm:choose name="Name47">
                                <dgm:if name="Name48" axis="ch ch" ptType="node node" st="2 1" cnt="1 0" func="cnt" op="equ" val="3">
                                  <dgm:layoutNode name="balance_23" styleLbl="alignAccFollowNode1">
                                    <dgm:varLst>
                                      <dgm:bulletEnabled val="1"/>
                                    </dgm:varLst>
                                    <dgm:alg type="sp"/>
                                    <dgm:shape xmlns:r="http://schemas.openxmlformats.org/officeDocument/2006/relationships" rot="4" type="rect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</dgm:layoutNode>
                                  <dgm:layoutNode name="right_23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23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23_3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2 3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23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1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23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4" type="roundRect" r:blip="">
                                      <dgm:adjLst/>
                                    </dgm:shape>
                                    <dgm:presOf axis="ch ch desOrSelf" ptType="node node node" st="1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</dgm:if>
                                <dgm:else name="Name49">
                                  <dgm:choose name="Name50">
                                    <dgm:if name="Name51" axis="ch ch" ptType="node node" st="2 1" cnt="1 0" func="cnt" op="gte" val="4">
                                      <dgm:layoutNode name="balance_24" styleLbl="alignAccFollowNode1">
                                        <dgm:varLst>
                                          <dgm:bulletEnabled val="1"/>
                                        </dgm:varLst>
                                        <dgm:alg type="sp"/>
                                        <dgm:shape xmlns:r="http://schemas.openxmlformats.org/officeDocument/2006/relationships" rot="4" type="rect" r:blip="">
                                          <dgm:adjLst/>
                                        </dgm:shape>
                                        <dgm:presOf/>
                                        <dgm:constrLst/>
                                        <dgm:ruleLst/>
                                      </dgm:layoutNode>
                                      <dgm:layoutNode name="right_24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2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24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2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24_3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2 3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24_4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2 4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24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1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24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4" type="roundRect" r:blip="">
                                          <dgm:adjLst/>
                                        </dgm:shape>
                                        <dgm:presOf axis="ch ch desOrSelf" ptType="node node node" st="1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</dgm:if>
                                    <dgm:else name="Name52"/>
                                  </dgm:choose>
                                </dgm:else>
                              </dgm:choose>
                            </dgm:else>
                          </dgm:choose>
                        </dgm:else>
                      </dgm:choose>
                    </dgm:else>
                  </dgm:choose>
                </dgm:if>
                <dgm:else name="Name53">
                  <dgm:choose name="Name54">
                    <dgm:if name="Name55" axis="ch ch" ptType="node node" st="1 1" cnt="1 0" func="cnt" op="equ" val="3">
                      <dgm:choose name="Name56">
                        <dgm:if name="Name57" axis="ch ch" ptType="node node" st="2 1" cnt="1 0" func="cnt" op="equ" val="0">
                          <dgm:layoutNode name="balance_30" styleLbl="alignAccFollowNode1">
                            <dgm:varLst>
                              <dgm:bulletEnabled val="1"/>
                            </dgm:varLst>
                            <dgm:alg type="sp"/>
                            <dgm:shape xmlns:r="http://schemas.openxmlformats.org/officeDocument/2006/relationships" rot="-4" type="rect" r:blip="">
                              <dgm:adjLst/>
                            </dgm:shape>
                            <dgm:presOf/>
                            <dgm:constrLst/>
                            <dgm:ruleLst/>
                          </dgm:layoutNode>
                          <dgm:layoutNode name="left_30_1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1 1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left_30_2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1 2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layoutNode name="left_30_3" styleLbl="node1">
                            <dgm:varLst>
                              <dgm:bulletEnabled val="1"/>
                            </dgm:varLst>
                            <dgm:alg type="tx"/>
                            <dgm:shape xmlns:r="http://schemas.openxmlformats.org/officeDocument/2006/relationships" rot="-4" type="roundRect" r:blip="">
                              <dgm:adjLst/>
                            </dgm:shape>
                            <dgm:presOf axis="ch ch desOrSelf" ptType="node node node" st="1 3 1" cnt="1 1 0"/>
                            <dgm:constrLst>
                              <dgm:constr type="lMarg" refType="primFontSz" fact="0.3"/>
                              <dgm:constr type="rMarg" refType="primFontSz" fact="0.3"/>
                              <dgm:constr type="tMarg" refType="primFontSz" fact="0.3"/>
                              <dgm:constr type="b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if>
                        <dgm:else name="Name58">
                          <dgm:choose name="Name59">
                            <dgm:if name="Name60" axis="ch ch" ptType="node node" st="2 1" cnt="1 0" func="cnt" op="equ" val="1">
                              <dgm:layoutNode name="balance_31" styleLbl="alignAccFollowNode1">
                                <dgm:varLst>
                                  <dgm:bulletEnabled val="1"/>
                                </dgm:varLst>
                                <dgm:alg type="sp"/>
                                <dgm:shape xmlns:r="http://schemas.openxmlformats.org/officeDocument/2006/relationships" rot="-4" type="rect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  <dgm:layoutNode name="left_31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31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31_3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3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right_31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2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</dgm:if>
                            <dgm:else name="Name61">
                              <dgm:choose name="Name62">
                                <dgm:if name="Name63" axis="ch ch" ptType="node node" st="2 1" cnt="1 0" func="cnt" op="equ" val="2">
                                  <dgm:layoutNode name="balance_32" styleLbl="alignAccFollowNode1">
                                    <dgm:varLst>
                                      <dgm:bulletEnabled val="1"/>
                                    </dgm:varLst>
                                    <dgm:alg type="sp"/>
                                    <dgm:shape xmlns:r="http://schemas.openxmlformats.org/officeDocument/2006/relationships" rot="-4" type="rect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</dgm:layoutNode>
                                  <dgm:layoutNode name="left_32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32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32_3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3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32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2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32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2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</dgm:if>
                                <dgm:else name="Name64">
                                  <dgm:choose name="Name65">
                                    <dgm:if name="Name66" axis="ch ch" ptType="node node" st="2 1" cnt="1 0" func="cnt" op="equ" val="3">
                                      <dgm:layoutNode name="balance_33" styleLbl="alignAccFollowNode1">
                                        <dgm:varLst>
                                          <dgm:bulletEnabled val="1"/>
                                        </dgm:varLst>
                                        <dgm:alg type="sp"/>
                                        <dgm:shape xmlns:r="http://schemas.openxmlformats.org/officeDocument/2006/relationships" type="rect" r:blip="">
                                          <dgm:adjLst/>
                                        </dgm:shape>
                                        <dgm:presOf/>
                                        <dgm:constrLst/>
                                        <dgm:ruleLst/>
                                      </dgm:layoutNode>
                                      <dgm:layoutNode name="right_33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2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33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2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33_3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2 3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33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1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33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1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33_3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type="roundRect" r:blip="">
                                          <dgm:adjLst/>
                                        </dgm:shape>
                                        <dgm:presOf axis="ch ch desOrSelf" ptType="node node node" st="1 3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</dgm:if>
                                    <dgm:else name="Name67">
                                      <dgm:choose name="Name68">
                                        <dgm:if name="Name69" axis="ch ch" ptType="node node" st="2 1" cnt="1 0" func="cnt" op="gte" val="4">
                                          <dgm:layoutNode name="balance_34" styleLbl="alignAccFollowNode1">
                                            <dgm:varLst>
                                              <dgm:bulletEnabled val="1"/>
                                            </dgm:varLst>
                                            <dgm:alg type="sp"/>
                                            <dgm:shape xmlns:r="http://schemas.openxmlformats.org/officeDocument/2006/relationships" rot="4" type="rect" r:blip="">
                                              <dgm:adjLst/>
                                            </dgm:shape>
                                            <dgm:presOf/>
                                            <dgm:constrLst/>
                                            <dgm:ruleLst/>
                                          </dgm:layoutNode>
                                          <dgm:layoutNode name="right_34_1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2 1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34_2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2 2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34_3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2 3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34_4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2 4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34_1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1 1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34_2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1 2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34_3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4" type="roundRect" r:blip="">
                                              <dgm:adjLst/>
                                            </dgm:shape>
                                            <dgm:presOf axis="ch ch desOrSelf" ptType="node node node" st="1 3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</dgm:if>
                                        <dgm:else name="Name70"/>
                                      </dgm:choose>
                                    </dgm:else>
                                  </dgm:choose>
                                </dgm:else>
                              </dgm:choose>
                            </dgm:else>
                          </dgm:choose>
                        </dgm:else>
                      </dgm:choose>
                    </dgm:if>
                    <dgm:else name="Name71">
                      <dgm:choose name="Name72">
                        <dgm:if name="Name73" axis="ch ch" ptType="node node" st="1 1" cnt="1 0" func="cnt" op="gte" val="4">
                          <dgm:choose name="Name74">
                            <dgm:if name="Name75" axis="ch ch" ptType="node node" st="2 1" cnt="1 0" func="cnt" op="equ" val="0">
                              <dgm:layoutNode name="balance_40" styleLbl="alignAccFollowNode1">
                                <dgm:varLst>
                                  <dgm:bulletEnabled val="1"/>
                                </dgm:varLst>
                                <dgm:alg type="sp"/>
                                <dgm:shape xmlns:r="http://schemas.openxmlformats.org/officeDocument/2006/relationships" rot="-4" type="rect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  <dgm:layoutNode name="left_40_1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1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40_2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2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40_3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3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  <dgm:layoutNode name="left_40_4" styleLbl="node1">
                                <dgm:varLst>
                                  <dgm:bulletEnabled val="1"/>
                                </dgm:varLst>
                                <dgm:alg type="tx"/>
                                <dgm:shape xmlns:r="http://schemas.openxmlformats.org/officeDocument/2006/relationships" rot="-4" type="roundRect" r:blip="">
                                  <dgm:adjLst/>
                                </dgm:shape>
                                <dgm:presOf axis="ch ch desOrSelf" ptType="node node node" st="1 4 1" cnt="1 1 0"/>
                                <dgm:constrLst>
                                  <dgm:constr type="lMarg" refType="primFontSz" fact="0.3"/>
                                  <dgm:constr type="rMarg" refType="primFontSz" fact="0.3"/>
                                  <dgm:constr type="tMarg" refType="primFontSz" fact="0.3"/>
                                  <dgm:constr type="bMarg" refType="primFontSz" fact="0.3"/>
                                </dgm:constrLst>
                                <dgm:ruleLst>
                                  <dgm:rule type="primFontSz" val="5" fact="NaN" max="NaN"/>
                                </dgm:ruleLst>
                              </dgm:layoutNode>
                            </dgm:if>
                            <dgm:else name="Name76">
                              <dgm:choose name="Name77">
                                <dgm:if name="Name78" axis="ch ch" ptType="node node" st="2 1" cnt="1 0" func="cnt" op="equ" val="1">
                                  <dgm:layoutNode name="balance_41" styleLbl="alignAccFollowNode1">
                                    <dgm:varLst>
                                      <dgm:bulletEnabled val="1"/>
                                    </dgm:varLst>
                                    <dgm:alg type="sp"/>
                                    <dgm:shape xmlns:r="http://schemas.openxmlformats.org/officeDocument/2006/relationships" rot="-4" type="rect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</dgm:layoutNode>
                                  <dgm:layoutNode name="left_41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41_2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2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41_3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3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left_41_4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1 4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  <dgm:layoutNode name="right_41_1" styleLbl="node1">
                                    <dgm:varLst>
                                      <dgm:bulletEnabled val="1"/>
                                    </dgm:varLst>
                                    <dgm:alg type="tx"/>
                                    <dgm:shape xmlns:r="http://schemas.openxmlformats.org/officeDocument/2006/relationships" rot="-4" type="roundRect" r:blip="">
                                      <dgm:adjLst/>
                                    </dgm:shape>
                                    <dgm:presOf axis="ch ch desOrSelf" ptType="node node node" st="2 1 1" cnt="1 1 0"/>
                                    <dgm:constrLst>
                                      <dgm:constr type="lMarg" refType="primFontSz" fact="0.3"/>
                                      <dgm:constr type="rMarg" refType="primFontSz" fact="0.3"/>
                                      <dgm:constr type="tMarg" refType="primFontSz" fact="0.3"/>
                                      <dgm:constr type="bMarg" refType="primFontSz" fact="0.3"/>
                                    </dgm:constrLst>
                                    <dgm:ruleLst>
                                      <dgm:rule type="primFontSz" val="5" fact="NaN" max="NaN"/>
                                    </dgm:ruleLst>
                                  </dgm:layoutNode>
                                </dgm:if>
                                <dgm:else name="Name79">
                                  <dgm:choose name="Name80">
                                    <dgm:if name="Name81" axis="ch ch" ptType="node node" st="2 1" cnt="1 0" func="cnt" op="equ" val="2">
                                      <dgm:layoutNode name="balance_42" styleLbl="alignAccFollowNode1">
                                        <dgm:varLst>
                                          <dgm:bulletEnabled val="1"/>
                                        </dgm:varLst>
                                        <dgm:alg type="sp"/>
                                        <dgm:shape xmlns:r="http://schemas.openxmlformats.org/officeDocument/2006/relationships" rot="-4" type="rect" r:blip="">
                                          <dgm:adjLst/>
                                        </dgm:shape>
                                        <dgm:presOf/>
                                        <dgm:constrLst/>
                                        <dgm:ruleLst/>
                                      </dgm:layoutNode>
                                      <dgm:layoutNode name="left_42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1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42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1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42_3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1 3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left_42_4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1 4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42_1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2 1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  <dgm:layoutNode name="right_42_2" styleLbl="node1">
                                        <dgm:varLst>
                                          <dgm:bulletEnabled val="1"/>
                                        </dgm:varLst>
                                        <dgm:alg type="tx"/>
                                        <dgm:shape xmlns:r="http://schemas.openxmlformats.org/officeDocument/2006/relationships" rot="-4" type="roundRect" r:blip="">
                                          <dgm:adjLst/>
                                        </dgm:shape>
                                        <dgm:presOf axis="ch ch desOrSelf" ptType="node node node" st="2 2 1" cnt="1 1 0"/>
                                        <dgm:constrLst>
                                          <dgm:constr type="lMarg" refType="primFontSz" fact="0.3"/>
                                          <dgm:constr type="rMarg" refType="primFontSz" fact="0.3"/>
                                          <dgm:constr type="tMarg" refType="primFontSz" fact="0.3"/>
                                          <dgm:constr type="bMarg" refType="primFontSz" fact="0.3"/>
                                        </dgm:constrLst>
                                        <dgm:ruleLst>
                                          <dgm:rule type="primFontSz" val="5" fact="NaN" max="NaN"/>
                                        </dgm:ruleLst>
                                      </dgm:layoutNode>
                                    </dgm:if>
                                    <dgm:else name="Name82">
                                      <dgm:choose name="Name83">
                                        <dgm:if name="Name84" axis="ch ch" ptType="node node" st="2 1" cnt="1 0" func="cnt" op="equ" val="3">
                                          <dgm:layoutNode name="balance_43" styleLbl="alignAccFollowNode1">
                                            <dgm:varLst>
                                              <dgm:bulletEnabled val="1"/>
                                            </dgm:varLst>
                                            <dgm:alg type="sp"/>
                                            <dgm:shape xmlns:r="http://schemas.openxmlformats.org/officeDocument/2006/relationships" rot="-4" type="rect" r:blip="">
                                              <dgm:adjLst/>
                                            </dgm:shape>
                                            <dgm:presOf/>
                                            <dgm:constrLst/>
                                            <dgm:ruleLst/>
                                          </dgm:layoutNode>
                                          <dgm:layoutNode name="left_43_1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1 1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43_2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1 2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43_3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1 3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left_43_4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1 4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43_1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2 1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43_2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2 2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  <dgm:layoutNode name="right_43_3" styleLbl="node1">
                                            <dgm:varLst>
                                              <dgm:bulletEnabled val="1"/>
                                            </dgm:varLst>
                                            <dgm:alg type="tx"/>
                                            <dgm:shape xmlns:r="http://schemas.openxmlformats.org/officeDocument/2006/relationships" rot="-4" type="roundRect" r:blip="">
                                              <dgm:adjLst/>
                                            </dgm:shape>
                                            <dgm:presOf axis="ch ch desOrSelf" ptType="node node node" st="2 3 1" cnt="1 1 0"/>
                                            <dgm:constrLst>
                                              <dgm:constr type="lMarg" refType="primFontSz" fact="0.3"/>
                                              <dgm:constr type="rMarg" refType="primFontSz" fact="0.3"/>
                                              <dgm:constr type="tMarg" refType="primFontSz" fact="0.3"/>
                                              <dgm:constr type="bMarg" refType="primFontSz" fact="0.3"/>
                                            </dgm:constrLst>
                                            <dgm:ruleLst>
                                              <dgm:rule type="primFontSz" val="5" fact="NaN" max="NaN"/>
                                            </dgm:ruleLst>
                                          </dgm:layoutNode>
                                        </dgm:if>
                                        <dgm:else name="Name85">
                                          <dgm:choose name="Name86">
                                            <dgm:if name="Name87" axis="ch ch" ptType="node node" st="2 1" cnt="1 0" func="cnt" op="gte" val="4">
                                              <dgm:layoutNode name="balance_44" styleLbl="alignAccFollowNode1">
                                                <dgm:varLst>
                                                  <dgm:bulletEnabled val="1"/>
                                                </dgm:varLst>
                                                <dgm:alg type="sp"/>
                                                <dgm:shape xmlns:r="http://schemas.openxmlformats.org/officeDocument/2006/relationships" type="rect" r:blip="">
                                                  <dgm:adjLst/>
                                                </dgm:shape>
                                                <dgm:presOf/>
                                                <dgm:constrLst/>
                                                <dgm:ruleLst/>
                                              </dgm:layoutNode>
                                              <dgm:layoutNode name="right_44_1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2 1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right_44_2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2 2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right_44_3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2 3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right_44_4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2 4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left_44_1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1 1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left_44_2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1 2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left_44_3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1 3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  <dgm:layoutNode name="left_44_4" styleLbl="node1">
                                                <dgm:varLst>
                                                  <dgm:bulletEnabled val="1"/>
                                                </dgm:varLst>
                                                <dgm:alg type="tx"/>
                                                <dgm:shape xmlns:r="http://schemas.openxmlformats.org/officeDocument/2006/relationships" type="roundRect" r:blip="">
                                                  <dgm:adjLst/>
                                                </dgm:shape>
                                                <dgm:presOf axis="ch ch desOrSelf" ptType="node node node" st="1 4 1" cnt="1 1 0"/>
                                                <dgm:constrLst>
                                                  <dgm:constr type="lMarg" refType="primFontSz" fact="0.3"/>
                                                  <dgm:constr type="rMarg" refType="primFontSz" fact="0.3"/>
                                                  <dgm:constr type="tMarg" refType="primFontSz" fact="0.3"/>
                                                  <dgm:constr type="bMarg" refType="primFontSz" fact="0.3"/>
                                                </dgm:constrLst>
                                                <dgm:ruleLst>
                                                  <dgm:rule type="primFontSz" val="5" fact="NaN" max="NaN"/>
                                                </dgm:ruleLst>
                                              </dgm:layoutNode>
                                            </dgm:if>
                                            <dgm:else name="Name88"/>
                                          </dgm:choose>
                                        </dgm:else>
                                      </dgm:choose>
                                    </dgm:else>
                                  </dgm:choose>
                                </dgm:else>
                              </dgm:choose>
                            </dgm:else>
                          </dgm:choose>
                        </dgm:if>
                        <dgm:else name="Name89"/>
                      </dgm:choose>
                    </dgm:else>
                  </dgm:choose>
                </dgm:else>
              </dgm:choose>
            </dgm:else>
          </dgm:choose>
        </dgm:else>
      </dgm:choose>
    </dgm:layoutNode>
  </dgm:layoutNode>
</dgm:layoutDef>
</file>

<file path=ppt/diagrams/layout71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73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74.xml><?xml version="1.0" encoding="utf-8"?>
<dgm:layoutDef xmlns:dgm="http://schemas.openxmlformats.org/drawingml/2006/diagram" xmlns:a="http://schemas.openxmlformats.org/drawingml/2006/main" uniqueId="urn:microsoft.com/office/officeart/2008/layout/TitledPictureBlocks">
  <dgm:title val=""/>
  <dgm:desc val=""/>
  <dgm:catLst>
    <dgm:cat type="picture" pri="10000"/>
    <dgm:cat type="pictureconvert" pri="100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  <dgm:cxn modelId="8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  <dgm:pt modelId="40">
          <dgm:prSet phldr="1"/>
        </dgm:pt>
        <dgm:pt modelId="41">
          <dgm:prSet phldr="1"/>
        </dgm:pt>
      </dgm:ptLst>
      <dgm:cxnLst>
        <dgm:cxn modelId="60" srcId="0" destId="10" srcOrd="0" destOrd="0"/>
        <dgm:cxn modelId="12" srcId="10" destId="11" srcOrd="0" destOrd="0"/>
        <dgm:cxn modelId="70" srcId="0" destId="20" srcOrd="1" destOrd="0"/>
        <dgm:cxn modelId="22" srcId="20" destId="21" srcOrd="0" destOrd="0"/>
        <dgm:cxn modelId="80" srcId="0" destId="30" srcOrd="2" destOrd="0"/>
        <dgm:cxn modelId="32" srcId="30" destId="31" srcOrd="0" destOrd="0"/>
        <dgm:cxn modelId="90" srcId="0" destId="40" srcOrd="3" destOrd="0"/>
        <dgm:cxn modelId="42" srcId="40" destId="41" srcOrd="0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off" val="ctr"/>
          <dgm:param type="grDir" val="tL"/>
        </dgm:alg>
      </dgm:if>
      <dgm:else name="Name2">
        <dgm:alg type="snake">
          <dgm:param type="off" val="ctr"/>
          <dgm:param type="grDir" val="t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op="equ"/>
      <dgm:constr type="primFontSz" for="des" forName="ChildText" op="equ"/>
      <dgm:constr type="w" for="ch" forName="composite" refType="w"/>
      <dgm:constr type="h" for="ch" forName="composite" refType="h"/>
      <dgm:constr type="sp" refType="w" refFor="ch" refForName="composite" op="equ" fact="0.1"/>
      <dgm:constr type="w" for="ch" forName="sibTrans" refType="w" refFor="ch" refForName="composite" op="equ" fact="0.1"/>
      <dgm:constr type="h" for="ch" forName="sibTrans" refType="w" refFor="ch" refForName="sibTrans" op="equ"/>
    </dgm:constrLst>
    <dgm:forEach name="nodesForEach" axis="ch" ptType="node">
      <dgm:layoutNode name="composite">
        <dgm:alg type="composite">
          <dgm:param type="ar" val="1.3787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ParentText" refType="w" fact="0"/>
              <dgm:constr type="t" for="ch" forName="ParentText" refType="h" fact="0"/>
              <dgm:constr type="w" for="ch" forName="ParentText" refType="w" fact="0.7457"/>
              <dgm:constr type="h" for="ch" forName="ParentText" refType="h" fact="0.15"/>
              <dgm:constr type="l" for="ch" forName="Image" refType="w" fact="0"/>
              <dgm:constr type="t" for="ch" forName="Image" refType="h" fact="0.1661"/>
              <dgm:constr type="w" for="ch" forName="Image" refType="w" fact="0.7457"/>
              <dgm:constr type="h" for="ch" forName="Image" refType="h" fact="0.8711"/>
              <dgm:constr type="l" for="ch" forName="ChildText" refType="w" fact="0.6464"/>
              <dgm:constr type="t" for="ch" forName="ChildText" refType="h" fact="0.288"/>
              <dgm:constr type="w" for="ch" forName="ChildText" refType="w" fact="0.3536"/>
              <dgm:constr type="h" for="ch" forName="ChildText" refType="h" fact="0.5074"/>
            </dgm:constrLst>
          </dgm:if>
          <dgm:else name="Name5">
            <dgm:constrLst>
              <dgm:constr type="l" for="ch" forName="ParentText" refType="w" fact="0.26"/>
              <dgm:constr type="t" for="ch" forName="ParentText" refType="h" fact="0"/>
              <dgm:constr type="w" for="ch" forName="ParentText" refType="w" fact="0.7457"/>
              <dgm:constr type="h" for="ch" forName="ParentText" refType="h" fact="0.15"/>
              <dgm:constr type="l" for="ch" forName="Image" refType="w" fact="0.26"/>
              <dgm:constr type="t" for="ch" forName="Image" refType="h" fact="0.1661"/>
              <dgm:constr type="w" for="ch" forName="Image" refType="w" fact="0.7446"/>
              <dgm:constr type="h" for="ch" forName="Image" refType="h" fact="0.8711"/>
              <dgm:constr type="l" for="ch" forName="ChildText" refType="w" fact="0"/>
              <dgm:constr type="t" for="ch" forName="ChildText" refType="h" fact="0.288"/>
              <dgm:constr type="w" for="ch" forName="ChildText" refType="w" fact="0.3536"/>
              <dgm:constr type="h" for="ch" forName="ChildText" refType="h" fact="0.5074"/>
            </dgm:constrLst>
          </dgm:else>
        </dgm:choose>
        <dgm:layoutNode name="ParentText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type="rect" r:blip="" zOrderOff="10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Image" styleLbl="bgImgPlace1">
          <dgm:alg type="sp"/>
          <dgm:shape xmlns:r="http://schemas.openxmlformats.org/officeDocument/2006/relationships" type="rect" r:blip="" blipPhldr="1">
            <dgm:adjLst/>
          </dgm:shape>
          <dgm:presOf/>
        </dgm:layoutNode>
        <dgm:layoutNode name="ChildText" styleLbl="fgAcc1">
          <dgm:varLst>
            <dgm:chMax val="0"/>
            <dgm:chPref val="0"/>
            <dgm:bulletEnabled val="1"/>
          </dgm:varLst>
          <dgm:choose name="Name6">
            <dgm:if name="Name7" axis="des" ptType="node" func="cnt" op="equ" val="1">
              <dgm:alg type="tx">
                <dgm:param type="stBulletLvl" val="2"/>
                <dgm:param type="txAnchorVertCh" val="mid"/>
                <dgm:param type="parTxLTRAlign" val="l"/>
              </dgm:alg>
            </dgm:if>
            <dgm:else name="Name8">
              <dgm:alg type="tx">
                <dgm:param type="stBulletLvl" val="1"/>
                <dgm:param type="txAnchorVertCh" val="mid"/>
              </dgm:alg>
            </dgm:else>
          </dgm:choose>
          <dgm:choose name="Name9">
            <dgm:if name="Name10" axis="ch" ptType="node" func="cnt" op="gte" val="1"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</dgm:if>
            <dgm:else name="Name11"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/>
            </dgm:else>
          </dgm:choose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026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27363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40" tIns="46520" rIns="93040" bIns="465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1027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57638" y="0"/>
            <a:ext cx="3027362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40" tIns="46520" rIns="93040" bIns="465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0" name="Rectangle 1028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07450"/>
            <a:ext cx="3027363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40" tIns="46520" rIns="93040" bIns="465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1" name="Rectangle 1029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57638" y="8807450"/>
            <a:ext cx="3027362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40" tIns="46520" rIns="93040" bIns="465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18D2452-9CA6-4E52-80F9-E797C2108C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32124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3040" tIns="46520" rIns="93040" bIns="46520" rtlCol="0"/>
          <a:lstStyle>
            <a:lvl1pPr algn="l"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3040" tIns="46520" rIns="93040" bIns="46520" rtlCol="0"/>
          <a:lstStyle>
            <a:lvl1pPr algn="r"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fld id="{5E12760B-0905-4972-9A8C-EAD411D1B12D}" type="datetimeFigureOut">
              <a:rPr lang="en-US"/>
              <a:pPr>
                <a:defRPr/>
              </a:pPr>
              <a:t>5/16/2016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4750" y="695325"/>
            <a:ext cx="4635500" cy="3476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040" tIns="46520" rIns="93040" bIns="465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0" y="4403725"/>
            <a:ext cx="5588000" cy="4171950"/>
          </a:xfrm>
          <a:prstGeom prst="rect">
            <a:avLst/>
          </a:prstGeom>
        </p:spPr>
        <p:txBody>
          <a:bodyPr vert="horz" lIns="93040" tIns="46520" rIns="93040" bIns="465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05863"/>
            <a:ext cx="3027363" cy="463550"/>
          </a:xfrm>
          <a:prstGeom prst="rect">
            <a:avLst/>
          </a:prstGeom>
        </p:spPr>
        <p:txBody>
          <a:bodyPr vert="horz" lIns="93040" tIns="46520" rIns="93040" bIns="46520" rtlCol="0" anchor="b"/>
          <a:lstStyle>
            <a:lvl1pPr algn="l" eaLnBrk="1" hangingPunct="1">
              <a:defRPr sz="12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050" y="8805863"/>
            <a:ext cx="3027363" cy="463550"/>
          </a:xfrm>
          <a:prstGeom prst="rect">
            <a:avLst/>
          </a:prstGeom>
        </p:spPr>
        <p:txBody>
          <a:bodyPr vert="horz" wrap="square" lIns="93040" tIns="46520" rIns="93040" bIns="465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74696FDE-549B-4460-89A4-3E878D2BAE5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726824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CA5413E-27AA-4ABB-BCDD-DED097B500D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0177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5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76E8D61-1E86-408E-A4A8-13E4173322B9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2786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29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77435D8-3205-437D-8D95-7BA09AFCCA3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736200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50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5D3A002-1714-4508-BDD1-808F32A8010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564192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7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70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3A5E1FE-1E66-4F7E-A0E0-E3FDDD7FE9C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099949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9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91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19DE45F-D805-4758-A740-4F7EB065939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70382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11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211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4359450-98FC-4461-9288-7537207E9F8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805516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232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C547B38-195C-4ED0-9038-16CD81CA35E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1754418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252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9564222-6100-4A82-93A9-2D30CC4F5E4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454482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273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2FE8E70-2C37-42D4-AC9E-321C9524BA3F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808964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293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F70DB6-E157-4BCF-9BE6-D13BDCEC35F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459123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14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5E48342-7C54-471D-BD04-DC35C1B4D89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2521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6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525F135-4370-4F58-AAFE-EEC51FE4234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030740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34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E18130-0AE7-4003-970B-A3843E3E59C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037963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55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58DEEA-99DF-4F42-A7CF-3CDEE0FFCB6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6353261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75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CCB89FD-395F-4218-A791-323CCE84A8E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396884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396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43E5D4E-342A-46C6-AB37-8011224AD80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120706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416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7110D15-8512-4620-8D58-A96B1D95D4C8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119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2825987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437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4A3EAC-B758-4F98-B042-89A0A728E93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11742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457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C5E03A2-32A8-468A-9AAE-E9643658D37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496092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478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71F05E8-123B-41FE-A703-8E3FF23BB5E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215199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498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E0F9BE1-7953-41E9-9F46-71634ACF3D5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849052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19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500953F-A381-4F66-AC0D-80C6D9A3732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9071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7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1DD2311-4B1F-4784-9C7A-C999F5CFB5F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412845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39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BA6E580-B3EE-4D91-ADC1-613D293CBD5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4279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60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6A1070-EAD8-4909-8B99-8F2BF3538CD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34790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80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DDA2F17-796E-435A-9577-3AA9230F05F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50673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601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3CB43D-0C8F-4227-8B40-670321813BC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12526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621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C45655F-1194-45BD-AF4A-78414FDAF40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129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2118864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641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9DFE70A-68B4-4D89-91BB-44F319FC2EE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130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1148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7BED0E-A35B-4ADB-B26D-1105B72D0A8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1865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E7AE95-0D75-48EF-8796-8098786D8FC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08821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37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7D6E150-BB67-4F0D-B8A8-5F7E8318E6BF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37614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58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159782-68EC-4F8F-8B94-C9E0F6F1BFD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87928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78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F0573C2-16E1-41B7-AC9A-BA6C89D4B66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08286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399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B1497E-FAB2-44DD-A4C4-7E895AD5A8A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8779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419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6352BE3-BABD-4D62-A947-5C60CB8CABC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47902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1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C9D39BC-010E-4F70-9BEA-E158CCE55B2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06875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440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5245A4B-883F-4517-A3E0-5602C5520BC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17345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EE58E81-2916-4BF6-A3C4-06B3B9BF900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504821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481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0DDC42-1E71-4C14-8E32-D868F1ABA048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044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6A7FAA-B7E4-4C73-9364-4868E6D94AA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164244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22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80A1B3-132A-4DD2-A829-D19DDEE6681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40996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42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88370A9-8EC3-4B7D-B099-227958EB261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67730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63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A6A9C0E-D44B-4D8C-9D6E-C2203EDF0BD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490661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583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87DF11F-D9CC-41B5-8BFD-086ABEF378A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484966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04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878B4-C3C6-457F-BA17-DD1777DFDEC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471195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24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B30C54-EB26-4838-9D12-5F1E6018EAD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29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66442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2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0EDB2CA-A784-4F94-87E8-2F362B99FD6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623186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45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799818A-D3E6-4317-9CE4-251C9A3EA2A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17120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65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1CA6759-D768-46CF-BCF9-5BF98DBF3C88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458737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686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4587CE0-FCA1-48DD-A5B6-4DA3C6DA389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884108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06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F1E8E85-4039-4B26-8B6A-9BCB56C6E1A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0698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27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01D9852-064A-4A71-81E9-DD4D22E058D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699971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47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A6454AA-C21A-4382-A421-E86894C03BD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88958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68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6514BFE-5532-4A0A-82F0-0A18F77DE6F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568053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8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788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584714-A32E-468D-9D59-6BC3085F943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251963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09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E4C4DED-8BD6-4EAF-984F-89F9AFB3E23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500626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9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29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BAEC08-9E73-470C-B3B6-CDC6725CB94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39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5960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12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E59E2C0-7FFD-4418-996B-CCC1ABA47A0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3309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49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7BA2CA6-369A-48D7-90E4-688AEEDDD7B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45308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70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B95E6C-DA0A-45B1-AFC9-B9872E7BB51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95911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90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D254EE3-2CB1-49C9-BD5B-F9C3117EBFE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97527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11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EEAE982-6222-4102-AB1E-06CD810C32B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77591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31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31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4564649-BFC4-4155-A807-236B94CD6FC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301962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52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52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ADBA1F-BBE3-437A-A20A-568163C4067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86412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72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6F99E30-5FC0-482E-A40B-E829AD15C05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83767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93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FCD7076-1B1B-4D74-91F3-7B5E4383D9D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13189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1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13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0E5C4A2-1776-4936-A9BE-5AFCABF9378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735349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4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34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9990221-2801-4D75-A594-C7916BDE721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49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857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33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6CB43E2-B359-43CE-AE76-A6674764023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01914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54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FE36B09-BDC6-4633-B97E-3B532B0FE14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129900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75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3978E5-CF0E-4F92-8FE1-113D002BE35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797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95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95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8D3041-BDCE-47D3-9089-4D0E5CAF4008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530599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116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8FFADBD-022B-4FF2-A935-19248C786BC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50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136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7B59C85-10AF-47FD-9D53-52CCE9FECB6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142288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157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5D09F71-1D5D-4B0F-BB03-E7A20DA17F5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100718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177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F758145-0F91-4DAF-A463-910901133E1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93126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208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74C750-2FF2-4F20-971D-7CBE2C6B78D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175486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228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BECB7AC-2E77-4F9E-AE10-07721C8F7F5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59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42141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249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1B8004F-48CA-46C2-83CD-360FDC9A2AFF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28700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3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28688E-56A2-43CF-B7B3-62FB375D9D29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87232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269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3D2A946-C0D5-48EB-A3A5-7D29092A648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29168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290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B939D3-86C2-4DC9-B80A-69D7C871863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58650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310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4FE31A6-1948-48F0-83F3-837714847BE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18366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331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A465E1D-447A-4A20-9D6D-ECC07EABEC7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53629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392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C98703-F0BD-4ABE-B13F-937B893A098F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69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498775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413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627E51E-A635-4BF9-BFAA-ECC98E53E4F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720306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433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6EDB17-EB3B-4A42-8D7B-FF535A43F38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665453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454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61ADCD8-2DE9-434D-9251-C8A5E59E014F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14256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474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47A9677-F922-4F6B-9E7E-908C30012D3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46929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495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55EAA5-EDBB-49A4-97B7-3A49703AC71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32743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74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E3F8971-8D74-406C-BAEC-EC766AB049E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539854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15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499EFC0-14E3-4790-87C3-BD7BD374CC0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98541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36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9414D08-58BF-4F49-B919-2439FF65F5E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74305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56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98A7C45-4452-44F2-8E60-573450F165A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300311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76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77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0973DEE-486A-4C4F-9655-9326376ECB8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628167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97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597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B1B6C2-8143-460A-A3BD-4609915608D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79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797545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617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20BB166-70F7-4D24-BCB6-40CAA2D5022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64494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638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299CA09-B928-44F2-BCAD-97E26D35DAA9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186592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58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658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F7A292-5527-4E6C-9B58-3F63F7A92E11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329284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79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679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C173615-A6FC-4D35-99AF-5FFFB3CCD0E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08705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99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699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570D54F-692E-487C-8E1B-1C927CA5A436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8079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60C8938-BE6E-4225-AB22-A2D96521D36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747239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20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720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425325-EC8C-445A-8B0A-BD192C74B0BC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67030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DC26308-B731-4191-B463-5BE90B1B449B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579271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D0145A8-1615-4324-A116-7AA61928E4ED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376887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670ABD-8A6F-49F1-8FDB-F97DA771122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20771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D8072E0-FA30-4159-955F-B5D0F5F6807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89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65945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F1BBDDA-D6B2-47FD-93E6-81A4570BB75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88003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612E39-07C4-4143-99FA-A21440CF465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492145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369000C-4715-429C-A1C5-FBD559D5BCB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330490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62E1D4-0F2F-4606-BB32-B886BA9DB7D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9827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5C4CE82-626E-4F31-B828-36B99492EE87}" type="slidenum">
              <a:rPr lang="en-US" altLang="en-US" sz="1200" smtClean="0"/>
              <a:pPr/>
              <a:t>94</a:t>
            </a:fld>
            <a:endParaRPr lang="en-US" altLang="en-US" sz="1200" smtClean="0"/>
          </a:p>
        </p:txBody>
      </p:sp>
    </p:spTree>
    <p:extLst>
      <p:ext uri="{BB962C8B-B14F-4D97-AF65-F5344CB8AC3E}">
        <p14:creationId xmlns:p14="http://schemas.microsoft.com/office/powerpoint/2010/main" val="40843797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5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2FB463-AEDB-41F6-8BB3-5450A98671D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918676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925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746A78-3C08-4077-8AEA-6E156BC353C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95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0093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945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854FFF2-182F-47F2-9AE1-71DA87667CA5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96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77606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66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966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49AF4E1-FEF1-40EF-89EB-AE6D05713DBA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97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8976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86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986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787F67-23D8-4223-828B-BBD8E0AD4C73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98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231135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007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06CFD1-AF89-4689-B118-7BA94EEC15A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99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52764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027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FA656E2-776F-455E-82AF-801D5863BC0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100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177437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048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0A83BED-1DF5-4ED7-948F-2D46DBAEF33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101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13473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685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068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B49047D-9654-4B98-A075-FB9C5D1949FE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102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64704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089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B27D4D4-A8FA-4286-AFC5-75BE9E14A014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103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105593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09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109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0278587-EA18-4D23-885B-A43640071977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104</a:t>
            </a:fld>
            <a:endParaRPr lang="en-US" altLang="en-US" smtClean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9878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2DFB61-D4DD-4DF4-8A8A-78E5666FCD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55309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A5D55-B7D0-4CC4-BC47-497C1B83E6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972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0F97C8-20A1-4EB0-9D71-CE19D9864C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44190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5A66BC-26E7-49F2-B13F-7DDDC77639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39908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43281B-9880-4F81-8828-CE13CFD31B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09062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592F38-2470-4CA5-8CA5-D8047962C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5781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21133F-52ED-4CB3-8963-C33956F9B5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37057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EE6D77-869A-4D7E-9632-03467916C6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49489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0B74A6-2111-4F2A-9E25-A57D39287B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2733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6B8D62-73C4-40F7-B0E0-C73C242BD2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45007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6A6BED-83B0-4716-AAB9-1E96C107483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86717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Times New Roman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82BFC516-50A6-4DFA-B1D9-C8E4C4C246C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8.xml"/><Relationship Id="rId5" Type="http://schemas.openxmlformats.org/officeDocument/2006/relationships/diagramData" Target="../diagrams/data8.xml"/><Relationship Id="rId4" Type="http://schemas.openxmlformats.org/officeDocument/2006/relationships/image" Target="../media/image2.jpeg"/><Relationship Id="rId9" Type="http://schemas.microsoft.com/office/2007/relationships/diagramDrawing" Target="../diagrams/drawing8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2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2.xml"/><Relationship Id="rId5" Type="http://schemas.openxmlformats.org/officeDocument/2006/relationships/diagramData" Target="../diagrams/data62.xml"/><Relationship Id="rId4" Type="http://schemas.openxmlformats.org/officeDocument/2006/relationships/image" Target="../media/image2.jpeg"/><Relationship Id="rId9" Type="http://schemas.microsoft.com/office/2007/relationships/diagramDrawing" Target="../diagrams/drawing6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3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3.xml"/><Relationship Id="rId5" Type="http://schemas.openxmlformats.org/officeDocument/2006/relationships/diagramData" Target="../diagrams/data63.xml"/><Relationship Id="rId4" Type="http://schemas.openxmlformats.org/officeDocument/2006/relationships/image" Target="../media/image2.jpeg"/><Relationship Id="rId9" Type="http://schemas.microsoft.com/office/2007/relationships/diagramDrawing" Target="../diagrams/drawing63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4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4.xml"/><Relationship Id="rId5" Type="http://schemas.openxmlformats.org/officeDocument/2006/relationships/diagramData" Target="../diagrams/data64.xml"/><Relationship Id="rId4" Type="http://schemas.openxmlformats.org/officeDocument/2006/relationships/image" Target="../media/image2.jpeg"/><Relationship Id="rId9" Type="http://schemas.microsoft.com/office/2007/relationships/diagramDrawing" Target="../diagrams/drawing64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5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5.xml"/><Relationship Id="rId5" Type="http://schemas.openxmlformats.org/officeDocument/2006/relationships/diagramData" Target="../diagrams/data65.xml"/><Relationship Id="rId4" Type="http://schemas.openxmlformats.org/officeDocument/2006/relationships/image" Target="../media/image2.jpeg"/><Relationship Id="rId9" Type="http://schemas.microsoft.com/office/2007/relationships/diagramDrawing" Target="../diagrams/drawing65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6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6.xml"/><Relationship Id="rId5" Type="http://schemas.openxmlformats.org/officeDocument/2006/relationships/diagramData" Target="../diagrams/data66.xml"/><Relationship Id="rId4" Type="http://schemas.openxmlformats.org/officeDocument/2006/relationships/image" Target="../media/image2.jpeg"/><Relationship Id="rId9" Type="http://schemas.microsoft.com/office/2007/relationships/diagramDrawing" Target="../diagrams/drawing6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9.xml"/><Relationship Id="rId5" Type="http://schemas.openxmlformats.org/officeDocument/2006/relationships/diagramData" Target="../diagrams/data9.xml"/><Relationship Id="rId4" Type="http://schemas.openxmlformats.org/officeDocument/2006/relationships/image" Target="../media/image2.jpeg"/><Relationship Id="rId9" Type="http://schemas.microsoft.com/office/2007/relationships/diagramDrawing" Target="../diagrams/drawing9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6.xml"/><Relationship Id="rId7" Type="http://schemas.openxmlformats.org/officeDocument/2006/relationships/image" Target="../media/image7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7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7.xml"/><Relationship Id="rId5" Type="http://schemas.openxmlformats.org/officeDocument/2006/relationships/diagramData" Target="../diagrams/data67.xml"/><Relationship Id="rId4" Type="http://schemas.openxmlformats.org/officeDocument/2006/relationships/image" Target="../media/image2.jpeg"/><Relationship Id="rId9" Type="http://schemas.microsoft.com/office/2007/relationships/diagramDrawing" Target="../diagrams/drawing6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8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8.xml"/><Relationship Id="rId5" Type="http://schemas.openxmlformats.org/officeDocument/2006/relationships/diagramData" Target="../diagrams/data68.xml"/><Relationship Id="rId4" Type="http://schemas.openxmlformats.org/officeDocument/2006/relationships/image" Target="../media/image2.jpeg"/><Relationship Id="rId9" Type="http://schemas.microsoft.com/office/2007/relationships/diagramDrawing" Target="../diagrams/drawing6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9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9.xml"/><Relationship Id="rId5" Type="http://schemas.openxmlformats.org/officeDocument/2006/relationships/diagramData" Target="../diagrams/data69.xml"/><Relationship Id="rId4" Type="http://schemas.openxmlformats.org/officeDocument/2006/relationships/image" Target="../media/image2.jpeg"/><Relationship Id="rId9" Type="http://schemas.microsoft.com/office/2007/relationships/diagramDrawing" Target="../diagrams/drawing69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0.xml"/><Relationship Id="rId5" Type="http://schemas.openxmlformats.org/officeDocument/2006/relationships/diagramData" Target="../diagrams/data10.xml"/><Relationship Id="rId4" Type="http://schemas.openxmlformats.org/officeDocument/2006/relationships/image" Target="../media/image2.jpeg"/><Relationship Id="rId9" Type="http://schemas.microsoft.com/office/2007/relationships/diagramDrawing" Target="../diagrams/drawing10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0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0.xml"/><Relationship Id="rId5" Type="http://schemas.openxmlformats.org/officeDocument/2006/relationships/diagramData" Target="../diagrams/data70.xml"/><Relationship Id="rId4" Type="http://schemas.openxmlformats.org/officeDocument/2006/relationships/image" Target="../media/image2.jpeg"/><Relationship Id="rId9" Type="http://schemas.microsoft.com/office/2007/relationships/diagramDrawing" Target="../diagrams/drawing70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1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1.xml"/><Relationship Id="rId5" Type="http://schemas.openxmlformats.org/officeDocument/2006/relationships/diagramData" Target="../diagrams/data71.xml"/><Relationship Id="rId4" Type="http://schemas.openxmlformats.org/officeDocument/2006/relationships/image" Target="../media/image2.jpeg"/><Relationship Id="rId9" Type="http://schemas.microsoft.com/office/2007/relationships/diagramDrawing" Target="../diagrams/drawing71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2.xml"/><Relationship Id="rId5" Type="http://schemas.openxmlformats.org/officeDocument/2006/relationships/diagramData" Target="../diagrams/data72.xml"/><Relationship Id="rId4" Type="http://schemas.openxmlformats.org/officeDocument/2006/relationships/image" Target="../media/image2.jpeg"/><Relationship Id="rId9" Type="http://schemas.microsoft.com/office/2007/relationships/diagramDrawing" Target="../diagrams/drawing7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3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3.xml"/><Relationship Id="rId5" Type="http://schemas.openxmlformats.org/officeDocument/2006/relationships/diagramData" Target="../diagrams/data73.xml"/><Relationship Id="rId4" Type="http://schemas.openxmlformats.org/officeDocument/2006/relationships/image" Target="../media/image2.jpeg"/><Relationship Id="rId9" Type="http://schemas.microsoft.com/office/2007/relationships/diagramDrawing" Target="../diagrams/drawing7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1.xml"/><Relationship Id="rId5" Type="http://schemas.openxmlformats.org/officeDocument/2006/relationships/diagramData" Target="../diagrams/data11.xml"/><Relationship Id="rId4" Type="http://schemas.openxmlformats.org/officeDocument/2006/relationships/image" Target="../media/image2.jpeg"/><Relationship Id="rId9" Type="http://schemas.microsoft.com/office/2007/relationships/diagramDrawing" Target="../diagrams/drawing11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4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4.xml"/><Relationship Id="rId5" Type="http://schemas.openxmlformats.org/officeDocument/2006/relationships/diagramData" Target="../diagrams/data74.xml"/><Relationship Id="rId4" Type="http://schemas.openxmlformats.org/officeDocument/2006/relationships/image" Target="../media/image2.jpeg"/><Relationship Id="rId9" Type="http://schemas.microsoft.com/office/2007/relationships/diagramDrawing" Target="../diagrams/drawing7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13" Type="http://schemas.openxmlformats.org/officeDocument/2006/relationships/image" Target="../media/image6.jpeg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.xml"/><Relationship Id="rId12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.xml"/><Relationship Id="rId11" Type="http://schemas.openxmlformats.org/officeDocument/2006/relationships/image" Target="../media/image4.jpeg"/><Relationship Id="rId5" Type="http://schemas.openxmlformats.org/officeDocument/2006/relationships/diagramData" Target="../diagrams/data1.xml"/><Relationship Id="rId10" Type="http://schemas.openxmlformats.org/officeDocument/2006/relationships/image" Target="../media/image3.jpeg"/><Relationship Id="rId4" Type="http://schemas.openxmlformats.org/officeDocument/2006/relationships/image" Target="../media/image2.jpeg"/><Relationship Id="rId9" Type="http://schemas.microsoft.com/office/2007/relationships/diagramDrawing" Target="../diagrams/drawing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2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2.xml"/><Relationship Id="rId5" Type="http://schemas.openxmlformats.org/officeDocument/2006/relationships/diagramData" Target="../diagrams/data12.xml"/><Relationship Id="rId4" Type="http://schemas.openxmlformats.org/officeDocument/2006/relationships/image" Target="../media/image2.jpeg"/><Relationship Id="rId9" Type="http://schemas.microsoft.com/office/2007/relationships/diagramDrawing" Target="../diagrams/drawing1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3.xml"/><Relationship Id="rId5" Type="http://schemas.openxmlformats.org/officeDocument/2006/relationships/diagramData" Target="../diagrams/data13.xml"/><Relationship Id="rId4" Type="http://schemas.openxmlformats.org/officeDocument/2006/relationships/image" Target="../media/image2.jpeg"/><Relationship Id="rId9" Type="http://schemas.microsoft.com/office/2007/relationships/diagramDrawing" Target="../diagrams/drawing13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4.xml"/><Relationship Id="rId5" Type="http://schemas.openxmlformats.org/officeDocument/2006/relationships/diagramData" Target="../diagrams/data14.xml"/><Relationship Id="rId4" Type="http://schemas.openxmlformats.org/officeDocument/2006/relationships/image" Target="../media/image2.jpeg"/><Relationship Id="rId9" Type="http://schemas.microsoft.com/office/2007/relationships/diagramDrawing" Target="../diagrams/drawing1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5.xml"/><Relationship Id="rId5" Type="http://schemas.openxmlformats.org/officeDocument/2006/relationships/diagramData" Target="../diagrams/data15.xml"/><Relationship Id="rId4" Type="http://schemas.openxmlformats.org/officeDocument/2006/relationships/image" Target="../media/image2.jpeg"/><Relationship Id="rId9" Type="http://schemas.microsoft.com/office/2007/relationships/diagramDrawing" Target="../diagrams/drawing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6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6.xml"/><Relationship Id="rId5" Type="http://schemas.openxmlformats.org/officeDocument/2006/relationships/diagramData" Target="../diagrams/data16.xml"/><Relationship Id="rId4" Type="http://schemas.openxmlformats.org/officeDocument/2006/relationships/image" Target="../media/image2.jpeg"/><Relationship Id="rId9" Type="http://schemas.microsoft.com/office/2007/relationships/diagramDrawing" Target="../diagrams/drawing1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.xml"/><Relationship Id="rId5" Type="http://schemas.openxmlformats.org/officeDocument/2006/relationships/diagramData" Target="../diagrams/data2.xml"/><Relationship Id="rId4" Type="http://schemas.openxmlformats.org/officeDocument/2006/relationships/image" Target="../media/image2.jpeg"/><Relationship Id="rId9" Type="http://schemas.microsoft.com/office/2007/relationships/diagramDrawing" Target="../diagrams/drawing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7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7.xml"/><Relationship Id="rId5" Type="http://schemas.openxmlformats.org/officeDocument/2006/relationships/diagramData" Target="../diagrams/data17.xml"/><Relationship Id="rId4" Type="http://schemas.openxmlformats.org/officeDocument/2006/relationships/image" Target="../media/image2.jpeg"/><Relationship Id="rId9" Type="http://schemas.microsoft.com/office/2007/relationships/diagramDrawing" Target="../diagrams/drawing17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8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8.xml"/><Relationship Id="rId5" Type="http://schemas.openxmlformats.org/officeDocument/2006/relationships/diagramData" Target="../diagrams/data18.xml"/><Relationship Id="rId4" Type="http://schemas.openxmlformats.org/officeDocument/2006/relationships/image" Target="../media/image2.jpeg"/><Relationship Id="rId9" Type="http://schemas.microsoft.com/office/2007/relationships/diagramDrawing" Target="../diagrams/drawing18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9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19.xml"/><Relationship Id="rId5" Type="http://schemas.openxmlformats.org/officeDocument/2006/relationships/diagramData" Target="../diagrams/data19.xml"/><Relationship Id="rId4" Type="http://schemas.openxmlformats.org/officeDocument/2006/relationships/image" Target="../media/image2.jpeg"/><Relationship Id="rId9" Type="http://schemas.microsoft.com/office/2007/relationships/diagramDrawing" Target="../diagrams/drawing19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0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0.xml"/><Relationship Id="rId5" Type="http://schemas.openxmlformats.org/officeDocument/2006/relationships/diagramData" Target="../diagrams/data20.xml"/><Relationship Id="rId4" Type="http://schemas.openxmlformats.org/officeDocument/2006/relationships/image" Target="../media/image2.jpeg"/><Relationship Id="rId9" Type="http://schemas.microsoft.com/office/2007/relationships/diagramDrawing" Target="../diagrams/drawing20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1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1.xml"/><Relationship Id="rId5" Type="http://schemas.openxmlformats.org/officeDocument/2006/relationships/diagramData" Target="../diagrams/data21.xml"/><Relationship Id="rId4" Type="http://schemas.openxmlformats.org/officeDocument/2006/relationships/image" Target="../media/image2.jpeg"/><Relationship Id="rId9" Type="http://schemas.microsoft.com/office/2007/relationships/diagramDrawing" Target="../diagrams/drawing21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2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2.xml"/><Relationship Id="rId5" Type="http://schemas.openxmlformats.org/officeDocument/2006/relationships/diagramData" Target="../diagrams/data22.xml"/><Relationship Id="rId4" Type="http://schemas.openxmlformats.org/officeDocument/2006/relationships/image" Target="../media/image2.jpeg"/><Relationship Id="rId9" Type="http://schemas.microsoft.com/office/2007/relationships/diagramDrawing" Target="../diagrams/drawing2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3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3.xml"/><Relationship Id="rId5" Type="http://schemas.openxmlformats.org/officeDocument/2006/relationships/diagramData" Target="../diagrams/data23.xml"/><Relationship Id="rId4" Type="http://schemas.openxmlformats.org/officeDocument/2006/relationships/image" Target="../media/image2.jpeg"/><Relationship Id="rId9" Type="http://schemas.microsoft.com/office/2007/relationships/diagramDrawing" Target="../diagrams/drawing2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4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4.xml"/><Relationship Id="rId5" Type="http://schemas.openxmlformats.org/officeDocument/2006/relationships/diagramData" Target="../diagrams/data24.xml"/><Relationship Id="rId4" Type="http://schemas.openxmlformats.org/officeDocument/2006/relationships/image" Target="../media/image2.jpeg"/><Relationship Id="rId9" Type="http://schemas.microsoft.com/office/2007/relationships/diagramDrawing" Target="../diagrams/drawing2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5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5.xml"/><Relationship Id="rId5" Type="http://schemas.openxmlformats.org/officeDocument/2006/relationships/diagramData" Target="../diagrams/data25.xml"/><Relationship Id="rId4" Type="http://schemas.openxmlformats.org/officeDocument/2006/relationships/image" Target="../media/image2.jpeg"/><Relationship Id="rId9" Type="http://schemas.microsoft.com/office/2007/relationships/diagramDrawing" Target="../diagrams/drawing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6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6.xml"/><Relationship Id="rId5" Type="http://schemas.openxmlformats.org/officeDocument/2006/relationships/diagramData" Target="../diagrams/data26.xml"/><Relationship Id="rId4" Type="http://schemas.openxmlformats.org/officeDocument/2006/relationships/image" Target="../media/image2.jpeg"/><Relationship Id="rId9" Type="http://schemas.microsoft.com/office/2007/relationships/diagramDrawing" Target="../diagrams/drawing2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7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7.xml"/><Relationship Id="rId5" Type="http://schemas.openxmlformats.org/officeDocument/2006/relationships/diagramData" Target="../diagrams/data27.xml"/><Relationship Id="rId4" Type="http://schemas.openxmlformats.org/officeDocument/2006/relationships/image" Target="../media/image2.jpeg"/><Relationship Id="rId9" Type="http://schemas.microsoft.com/office/2007/relationships/diagramDrawing" Target="../diagrams/drawing2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8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8.xml"/><Relationship Id="rId5" Type="http://schemas.openxmlformats.org/officeDocument/2006/relationships/diagramData" Target="../diagrams/data28.xml"/><Relationship Id="rId4" Type="http://schemas.openxmlformats.org/officeDocument/2006/relationships/image" Target="../media/image2.jpeg"/><Relationship Id="rId9" Type="http://schemas.microsoft.com/office/2007/relationships/diagramDrawing" Target="../diagrams/drawing28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9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29.xml"/><Relationship Id="rId5" Type="http://schemas.openxmlformats.org/officeDocument/2006/relationships/diagramData" Target="../diagrams/data29.xml"/><Relationship Id="rId4" Type="http://schemas.openxmlformats.org/officeDocument/2006/relationships/image" Target="../media/image2.jpeg"/><Relationship Id="rId9" Type="http://schemas.microsoft.com/office/2007/relationships/diagramDrawing" Target="../diagrams/drawing29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0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0.xml"/><Relationship Id="rId5" Type="http://schemas.openxmlformats.org/officeDocument/2006/relationships/diagramData" Target="../diagrams/data30.xml"/><Relationship Id="rId4" Type="http://schemas.openxmlformats.org/officeDocument/2006/relationships/image" Target="../media/image2.jpeg"/><Relationship Id="rId9" Type="http://schemas.microsoft.com/office/2007/relationships/diagramDrawing" Target="../diagrams/drawing3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1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1.xml"/><Relationship Id="rId5" Type="http://schemas.openxmlformats.org/officeDocument/2006/relationships/diagramData" Target="../diagrams/data31.xml"/><Relationship Id="rId4" Type="http://schemas.openxmlformats.org/officeDocument/2006/relationships/image" Target="../media/image2.jpeg"/><Relationship Id="rId9" Type="http://schemas.microsoft.com/office/2007/relationships/diagramDrawing" Target="../diagrams/drawing31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2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2.xml"/><Relationship Id="rId5" Type="http://schemas.openxmlformats.org/officeDocument/2006/relationships/diagramData" Target="../diagrams/data32.xml"/><Relationship Id="rId4" Type="http://schemas.openxmlformats.org/officeDocument/2006/relationships/image" Target="../media/image2.jpeg"/><Relationship Id="rId9" Type="http://schemas.microsoft.com/office/2007/relationships/diagramDrawing" Target="../diagrams/drawing3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3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3.xml"/><Relationship Id="rId5" Type="http://schemas.openxmlformats.org/officeDocument/2006/relationships/diagramData" Target="../diagrams/data33.xml"/><Relationship Id="rId4" Type="http://schemas.openxmlformats.org/officeDocument/2006/relationships/image" Target="../media/image2.jpeg"/><Relationship Id="rId9" Type="http://schemas.microsoft.com/office/2007/relationships/diagramDrawing" Target="../diagrams/drawing33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4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4.xml"/><Relationship Id="rId5" Type="http://schemas.openxmlformats.org/officeDocument/2006/relationships/diagramData" Target="../diagrams/data34.xml"/><Relationship Id="rId4" Type="http://schemas.openxmlformats.org/officeDocument/2006/relationships/image" Target="../media/image2.jpeg"/><Relationship Id="rId9" Type="http://schemas.microsoft.com/office/2007/relationships/diagramDrawing" Target="../diagrams/drawing3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.xml"/><Relationship Id="rId5" Type="http://schemas.openxmlformats.org/officeDocument/2006/relationships/diagramData" Target="../diagrams/data3.xml"/><Relationship Id="rId4" Type="http://schemas.openxmlformats.org/officeDocument/2006/relationships/image" Target="../media/image2.jpeg"/><Relationship Id="rId9" Type="http://schemas.microsoft.com/office/2007/relationships/diagramDrawing" Target="../diagrams/drawing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5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5.xml"/><Relationship Id="rId5" Type="http://schemas.openxmlformats.org/officeDocument/2006/relationships/diagramData" Target="../diagrams/data35.xml"/><Relationship Id="rId4" Type="http://schemas.openxmlformats.org/officeDocument/2006/relationships/image" Target="../media/image2.jpeg"/><Relationship Id="rId9" Type="http://schemas.microsoft.com/office/2007/relationships/diagramDrawing" Target="../diagrams/drawing35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6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6.xml"/><Relationship Id="rId5" Type="http://schemas.openxmlformats.org/officeDocument/2006/relationships/diagramData" Target="../diagrams/data36.xml"/><Relationship Id="rId4" Type="http://schemas.openxmlformats.org/officeDocument/2006/relationships/image" Target="../media/image2.jpeg"/><Relationship Id="rId9" Type="http://schemas.microsoft.com/office/2007/relationships/diagramDrawing" Target="../diagrams/drawing36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7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7.xml"/><Relationship Id="rId5" Type="http://schemas.openxmlformats.org/officeDocument/2006/relationships/diagramData" Target="../diagrams/data37.xml"/><Relationship Id="rId4" Type="http://schemas.openxmlformats.org/officeDocument/2006/relationships/image" Target="../media/image2.jpeg"/><Relationship Id="rId9" Type="http://schemas.microsoft.com/office/2007/relationships/diagramDrawing" Target="../diagrams/drawing3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.xml"/><Relationship Id="rId5" Type="http://schemas.openxmlformats.org/officeDocument/2006/relationships/diagramData" Target="../diagrams/data4.xml"/><Relationship Id="rId4" Type="http://schemas.openxmlformats.org/officeDocument/2006/relationships/image" Target="../media/image2.jpeg"/><Relationship Id="rId9" Type="http://schemas.microsoft.com/office/2007/relationships/diagramDrawing" Target="../diagrams/drawing4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8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8.xml"/><Relationship Id="rId5" Type="http://schemas.openxmlformats.org/officeDocument/2006/relationships/diagramData" Target="../diagrams/data38.xml"/><Relationship Id="rId4" Type="http://schemas.openxmlformats.org/officeDocument/2006/relationships/image" Target="../media/image2.jpeg"/><Relationship Id="rId9" Type="http://schemas.microsoft.com/office/2007/relationships/diagramDrawing" Target="../diagrams/drawing38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39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39.xml"/><Relationship Id="rId5" Type="http://schemas.openxmlformats.org/officeDocument/2006/relationships/diagramData" Target="../diagrams/data39.xml"/><Relationship Id="rId4" Type="http://schemas.openxmlformats.org/officeDocument/2006/relationships/image" Target="../media/image2.jpeg"/><Relationship Id="rId9" Type="http://schemas.microsoft.com/office/2007/relationships/diagramDrawing" Target="../diagrams/drawing39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0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0.xml"/><Relationship Id="rId5" Type="http://schemas.openxmlformats.org/officeDocument/2006/relationships/diagramData" Target="../diagrams/data40.xml"/><Relationship Id="rId4" Type="http://schemas.openxmlformats.org/officeDocument/2006/relationships/image" Target="../media/image2.jpeg"/><Relationship Id="rId9" Type="http://schemas.microsoft.com/office/2007/relationships/diagramDrawing" Target="../diagrams/drawing4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1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4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1.xml"/><Relationship Id="rId5" Type="http://schemas.openxmlformats.org/officeDocument/2006/relationships/diagramLayout" Target="../diagrams/layout41.xml"/><Relationship Id="rId4" Type="http://schemas.openxmlformats.org/officeDocument/2006/relationships/diagramData" Target="../diagrams/data41.xml"/></Relationships>
</file>

<file path=ppt/slides/_rels/slide6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2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4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2.xml"/><Relationship Id="rId5" Type="http://schemas.openxmlformats.org/officeDocument/2006/relationships/diagramLayout" Target="../diagrams/layout42.xml"/><Relationship Id="rId4" Type="http://schemas.openxmlformats.org/officeDocument/2006/relationships/diagramData" Target="../diagrams/data4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.xml"/><Relationship Id="rId5" Type="http://schemas.openxmlformats.org/officeDocument/2006/relationships/diagramData" Target="../diagrams/data5.xml"/><Relationship Id="rId4" Type="http://schemas.openxmlformats.org/officeDocument/2006/relationships/image" Target="../media/image2.jpeg"/><Relationship Id="rId9" Type="http://schemas.microsoft.com/office/2007/relationships/diagramDrawing" Target="../diagrams/drawing5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3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3.xml"/><Relationship Id="rId5" Type="http://schemas.openxmlformats.org/officeDocument/2006/relationships/diagramData" Target="../diagrams/data43.xml"/><Relationship Id="rId4" Type="http://schemas.openxmlformats.org/officeDocument/2006/relationships/image" Target="../media/image2.jpeg"/><Relationship Id="rId9" Type="http://schemas.microsoft.com/office/2007/relationships/diagramDrawing" Target="../diagrams/drawing43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4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4.xml"/><Relationship Id="rId5" Type="http://schemas.openxmlformats.org/officeDocument/2006/relationships/diagramData" Target="../diagrams/data44.xml"/><Relationship Id="rId4" Type="http://schemas.openxmlformats.org/officeDocument/2006/relationships/image" Target="../media/image2.jpeg"/><Relationship Id="rId9" Type="http://schemas.microsoft.com/office/2007/relationships/diagramDrawing" Target="../diagrams/drawing44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5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5.xml"/><Relationship Id="rId5" Type="http://schemas.openxmlformats.org/officeDocument/2006/relationships/diagramData" Target="../diagrams/data45.xml"/><Relationship Id="rId4" Type="http://schemas.openxmlformats.org/officeDocument/2006/relationships/image" Target="../media/image2.jpeg"/><Relationship Id="rId9" Type="http://schemas.microsoft.com/office/2007/relationships/diagramDrawing" Target="../diagrams/drawing45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6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6.xml"/><Relationship Id="rId5" Type="http://schemas.openxmlformats.org/officeDocument/2006/relationships/diagramData" Target="../diagrams/data46.xml"/><Relationship Id="rId4" Type="http://schemas.openxmlformats.org/officeDocument/2006/relationships/image" Target="../media/image2.jpeg"/><Relationship Id="rId9" Type="http://schemas.microsoft.com/office/2007/relationships/diagramDrawing" Target="../diagrams/drawing4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7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7.xml"/><Relationship Id="rId5" Type="http://schemas.openxmlformats.org/officeDocument/2006/relationships/diagramData" Target="../diagrams/data47.xml"/><Relationship Id="rId4" Type="http://schemas.openxmlformats.org/officeDocument/2006/relationships/image" Target="../media/image2.jpeg"/><Relationship Id="rId9" Type="http://schemas.microsoft.com/office/2007/relationships/diagramDrawing" Target="../diagrams/drawing4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8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8.xml"/><Relationship Id="rId5" Type="http://schemas.openxmlformats.org/officeDocument/2006/relationships/diagramData" Target="../diagrams/data48.xml"/><Relationship Id="rId4" Type="http://schemas.openxmlformats.org/officeDocument/2006/relationships/image" Target="../media/image2.jpeg"/><Relationship Id="rId9" Type="http://schemas.microsoft.com/office/2007/relationships/diagramDrawing" Target="../diagrams/drawing48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49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49.xml"/><Relationship Id="rId5" Type="http://schemas.openxmlformats.org/officeDocument/2006/relationships/diagramData" Target="../diagrams/data49.xml"/><Relationship Id="rId4" Type="http://schemas.openxmlformats.org/officeDocument/2006/relationships/image" Target="../media/image2.jpeg"/><Relationship Id="rId9" Type="http://schemas.microsoft.com/office/2007/relationships/diagramDrawing" Target="../diagrams/drawing4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.xml"/><Relationship Id="rId5" Type="http://schemas.openxmlformats.org/officeDocument/2006/relationships/diagramData" Target="../diagrams/data6.xml"/><Relationship Id="rId4" Type="http://schemas.openxmlformats.org/officeDocument/2006/relationships/image" Target="../media/image2.jpeg"/><Relationship Id="rId9" Type="http://schemas.microsoft.com/office/2007/relationships/diagramDrawing" Target="../diagrams/drawing6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0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0.xml"/><Relationship Id="rId5" Type="http://schemas.openxmlformats.org/officeDocument/2006/relationships/diagramData" Target="../diagrams/data50.xml"/><Relationship Id="rId4" Type="http://schemas.openxmlformats.org/officeDocument/2006/relationships/image" Target="../media/image2.jpeg"/><Relationship Id="rId9" Type="http://schemas.microsoft.com/office/2007/relationships/diagramDrawing" Target="../diagrams/drawing50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1.xml"/><Relationship Id="rId5" Type="http://schemas.openxmlformats.org/officeDocument/2006/relationships/diagramData" Target="../diagrams/data51.xml"/><Relationship Id="rId4" Type="http://schemas.openxmlformats.org/officeDocument/2006/relationships/image" Target="../media/image2.jpeg"/><Relationship Id="rId9" Type="http://schemas.microsoft.com/office/2007/relationships/diagramDrawing" Target="../diagrams/drawing51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2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2.xml"/><Relationship Id="rId5" Type="http://schemas.openxmlformats.org/officeDocument/2006/relationships/diagramData" Target="../diagrams/data52.xml"/><Relationship Id="rId4" Type="http://schemas.openxmlformats.org/officeDocument/2006/relationships/image" Target="../media/image2.jpeg"/><Relationship Id="rId9" Type="http://schemas.microsoft.com/office/2007/relationships/diagramDrawing" Target="../diagrams/drawing5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3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3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3.xml"/><Relationship Id="rId5" Type="http://schemas.openxmlformats.org/officeDocument/2006/relationships/diagramData" Target="../diagrams/data53.xml"/><Relationship Id="rId4" Type="http://schemas.openxmlformats.org/officeDocument/2006/relationships/image" Target="../media/image2.jpeg"/><Relationship Id="rId9" Type="http://schemas.microsoft.com/office/2007/relationships/diagramDrawing" Target="../diagrams/drawing5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7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7.xml"/><Relationship Id="rId5" Type="http://schemas.openxmlformats.org/officeDocument/2006/relationships/diagramData" Target="../diagrams/data7.xml"/><Relationship Id="rId4" Type="http://schemas.openxmlformats.org/officeDocument/2006/relationships/image" Target="../media/image2.jpeg"/><Relationship Id="rId9" Type="http://schemas.microsoft.com/office/2007/relationships/diagramDrawing" Target="../diagrams/drawing7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4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4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4.xml"/><Relationship Id="rId5" Type="http://schemas.openxmlformats.org/officeDocument/2006/relationships/diagramData" Target="../diagrams/data54.xml"/><Relationship Id="rId4" Type="http://schemas.openxmlformats.org/officeDocument/2006/relationships/image" Target="../media/image2.jpeg"/><Relationship Id="rId9" Type="http://schemas.microsoft.com/office/2007/relationships/diagramDrawing" Target="../diagrams/drawing54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5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5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5.xml"/><Relationship Id="rId5" Type="http://schemas.openxmlformats.org/officeDocument/2006/relationships/diagramData" Target="../diagrams/data55.xml"/><Relationship Id="rId4" Type="http://schemas.openxmlformats.org/officeDocument/2006/relationships/image" Target="../media/image2.jpeg"/><Relationship Id="rId9" Type="http://schemas.microsoft.com/office/2007/relationships/diagramDrawing" Target="../diagrams/drawing55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6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6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6.xml"/><Relationship Id="rId5" Type="http://schemas.openxmlformats.org/officeDocument/2006/relationships/diagramData" Target="../diagrams/data56.xml"/><Relationship Id="rId4" Type="http://schemas.openxmlformats.org/officeDocument/2006/relationships/image" Target="../media/image2.jpeg"/><Relationship Id="rId9" Type="http://schemas.microsoft.com/office/2007/relationships/diagramDrawing" Target="../diagrams/drawing56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7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7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7.xml"/><Relationship Id="rId5" Type="http://schemas.openxmlformats.org/officeDocument/2006/relationships/diagramData" Target="../diagrams/data57.xml"/><Relationship Id="rId4" Type="http://schemas.openxmlformats.org/officeDocument/2006/relationships/image" Target="../media/image2.jpeg"/><Relationship Id="rId9" Type="http://schemas.microsoft.com/office/2007/relationships/diagramDrawing" Target="../diagrams/drawing57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8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8.xml"/><Relationship Id="rId5" Type="http://schemas.openxmlformats.org/officeDocument/2006/relationships/diagramData" Target="../diagrams/data58.xml"/><Relationship Id="rId4" Type="http://schemas.openxmlformats.org/officeDocument/2006/relationships/image" Target="../media/image2.jpeg"/><Relationship Id="rId9" Type="http://schemas.microsoft.com/office/2007/relationships/diagramDrawing" Target="../diagrams/drawing58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9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59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9.xml"/><Relationship Id="rId5" Type="http://schemas.openxmlformats.org/officeDocument/2006/relationships/diagramData" Target="../diagrams/data59.xml"/><Relationship Id="rId4" Type="http://schemas.openxmlformats.org/officeDocument/2006/relationships/image" Target="../media/image2.jpeg"/><Relationship Id="rId9" Type="http://schemas.microsoft.com/office/2007/relationships/diagramDrawing" Target="../diagrams/drawing59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0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0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0.xml"/><Relationship Id="rId5" Type="http://schemas.openxmlformats.org/officeDocument/2006/relationships/diagramData" Target="../diagrams/data60.xml"/><Relationship Id="rId4" Type="http://schemas.openxmlformats.org/officeDocument/2006/relationships/image" Target="../media/image2.jpeg"/><Relationship Id="rId9" Type="http://schemas.microsoft.com/office/2007/relationships/diagramDrawing" Target="../diagrams/drawing60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6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61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61.xml"/><Relationship Id="rId5" Type="http://schemas.openxmlformats.org/officeDocument/2006/relationships/diagramData" Target="../diagrams/data61.xml"/><Relationship Id="rId4" Type="http://schemas.openxmlformats.org/officeDocument/2006/relationships/image" Target="../media/image2.jpeg"/><Relationship Id="rId9" Type="http://schemas.microsoft.com/office/2007/relationships/diagramDrawing" Target="../diagrams/drawing6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Freeform 206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" name="Freeform 207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0" name="Freeform 208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" name="Freeform 209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2" name="Freeform 210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3" name="Freeform 211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4" name="Freeform 212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5" name="Freeform 213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6" name="Freeform 214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7" name="Freeform 215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8" name="Freeform 216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9" name="Freeform 217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0" name="Freeform 218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1" name="Freeform 219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2" name="Freeform 220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3" name="Freeform 221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4" name="Freeform 222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5" name="Freeform 223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6" name="Freeform 224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7" name="Freeform 225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8" name="Freeform 226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9" name="Freeform 227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0" name="Freeform 228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1" name="Freeform 229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2" name="Freeform 230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3" name="Freeform 231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4" name="Freeform 232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5" name="Freeform 233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6" name="Freeform 234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7" name="Freeform 235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8" name="Freeform 236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9" name="Freeform 237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0" name="Freeform 238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1" name="Freeform 239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2" name="Freeform 240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3" name="Freeform 241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4" name="Freeform 242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5" name="Freeform 243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6" name="Freeform 244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37" name="Picture 248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8" name="Rectangle 250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Evaluating Weatherization Programs</a:t>
            </a:r>
          </a:p>
        </p:txBody>
      </p:sp>
      <p:sp>
        <p:nvSpPr>
          <p:cNvPr id="4139" name="Rectangle 251"/>
          <p:cNvSpPr>
            <a:spLocks noGrp="1" noChangeArrowheads="1"/>
          </p:cNvSpPr>
          <p:nvPr>
            <p:ph type="subTitle" idx="1"/>
          </p:nvPr>
        </p:nvSpPr>
        <p:spPr>
          <a:xfrm>
            <a:off x="1066800" y="3886200"/>
            <a:ext cx="7162800" cy="17526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smtClean="0"/>
              <a:t>Jackie Berger</a:t>
            </a:r>
          </a:p>
          <a:p>
            <a:pPr>
              <a:spcBef>
                <a:spcPct val="0"/>
              </a:spcBef>
            </a:pPr>
            <a:endParaRPr lang="en-US" altLang="en-US" smtClean="0"/>
          </a:p>
          <a:p>
            <a:pPr>
              <a:spcBef>
                <a:spcPct val="0"/>
              </a:spcBef>
            </a:pPr>
            <a:r>
              <a:rPr lang="en-US" altLang="en-US" smtClean="0"/>
              <a:t>NASCSP Conference – September 2015</a:t>
            </a:r>
          </a:p>
        </p:txBody>
      </p:sp>
      <p:pic>
        <p:nvPicPr>
          <p:cNvPr id="4140" name="Picture 25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41275"/>
            <a:ext cx="2743200" cy="148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1" name="Picture 246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2" name="Picture 249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6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6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7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7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72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270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Design Cycle</a:t>
            </a:r>
          </a:p>
        </p:txBody>
      </p:sp>
      <p:sp>
        <p:nvSpPr>
          <p:cNvPr id="2257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26626E9-02D6-4B3D-A23A-D202EA3DA33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</a:t>
            </a:fld>
            <a:endParaRPr lang="en-US" altLang="en-US" sz="1000"/>
          </a:p>
        </p:txBody>
      </p:sp>
      <p:graphicFrame>
        <p:nvGraphicFramePr>
          <p:cNvPr id="49" name="Content Placeholder 48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5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6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176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7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7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72" name="Rectangle 44"/>
          <p:cNvSpPr>
            <a:spLocks noGrp="1" noChangeArrowheads="1"/>
          </p:cNvSpPr>
          <p:nvPr>
            <p:ph type="title"/>
          </p:nvPr>
        </p:nvSpPr>
        <p:spPr>
          <a:xfrm>
            <a:off x="169863" y="355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355600" y="1880762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0177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41C44DA-4089-40BC-A3B1-FE654202883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100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7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8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9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0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81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381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81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81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820" name="Rectangle 44"/>
          <p:cNvSpPr>
            <a:spLocks noGrp="1" noChangeArrowheads="1"/>
          </p:cNvSpPr>
          <p:nvPr>
            <p:ph type="title"/>
          </p:nvPr>
        </p:nvSpPr>
        <p:spPr>
          <a:xfrm>
            <a:off x="111125" y="2365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0382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1E4B830-E438-4154-8EE3-7672322960C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101</a:t>
            </a:fld>
            <a:endParaRPr lang="en-US" altLang="en-US" sz="1000"/>
          </a:p>
        </p:txBody>
      </p:sp>
      <p:sp>
        <p:nvSpPr>
          <p:cNvPr id="200814" name="Rectangle 1"/>
          <p:cNvSpPr>
            <a:spLocks noChangeArrowheads="1"/>
          </p:cNvSpPr>
          <p:nvPr/>
        </p:nvSpPr>
        <p:spPr bwMode="auto">
          <a:xfrm>
            <a:off x="1095375" y="1773238"/>
            <a:ext cx="6888163" cy="830262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Single Family </a:t>
            </a:r>
            <a:r>
              <a:rPr lang="en-US" altLang="en-US" sz="2400" dirty="0" smtClean="0"/>
              <a:t>Homes – Gas Usage Impact Results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11125" y="2790825"/>
          <a:ext cx="8956675" cy="2414588"/>
        </p:xfrm>
        <a:graphic>
          <a:graphicData uri="http://schemas.openxmlformats.org/drawingml/2006/table">
            <a:tbl>
              <a:tblPr/>
              <a:tblGrid>
                <a:gridCol w="579606"/>
                <a:gridCol w="614831"/>
                <a:gridCol w="691685"/>
                <a:gridCol w="691685"/>
                <a:gridCol w="1075954"/>
                <a:gridCol w="691685"/>
                <a:gridCol w="614831"/>
                <a:gridCol w="537977"/>
                <a:gridCol w="922246"/>
                <a:gridCol w="1075954"/>
                <a:gridCol w="1460223"/>
              </a:tblGrid>
              <a:tr h="384113"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  <a:endParaRPr kumimoji="0" lang="en-US" alt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Treatment Group</a:t>
                      </a:r>
                      <a:endParaRPr kumimoji="0" lang="en-US" alt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Comparison Group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Net Annual Savings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876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Obs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Usage (Therms)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Savings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Obs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Usage (Therms)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Savings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4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Pre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Post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Therms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Pre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Post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Therms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Therms</a:t>
                      </a:r>
                      <a:endParaRPr kumimoji="0" lang="en-US" alt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%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536487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2008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3,498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1,020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195 (±12)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3,118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974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(±3)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181 (±13)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17.8% (±1.2%)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62219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2010</a:t>
                      </a:r>
                      <a:endParaRPr kumimoji="0" lang="en-US" alt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6,592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947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792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155 (±9)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2,647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(±3)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147 (±9)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15.5% (±.9%)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586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6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6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68" name="Rectangle 44"/>
          <p:cNvSpPr>
            <a:spLocks noGrp="1" noChangeArrowheads="1"/>
          </p:cNvSpPr>
          <p:nvPr>
            <p:ph type="title"/>
          </p:nvPr>
        </p:nvSpPr>
        <p:spPr>
          <a:xfrm>
            <a:off x="111125" y="2365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0586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9CDA1CE-43A1-4AD9-9224-87BE447DD94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102</a:t>
            </a:fld>
            <a:endParaRPr lang="en-US" altLang="en-US" sz="1000"/>
          </a:p>
        </p:txBody>
      </p:sp>
      <p:sp>
        <p:nvSpPr>
          <p:cNvPr id="200814" name="Rectangle 1"/>
          <p:cNvSpPr>
            <a:spLocks noChangeArrowheads="1"/>
          </p:cNvSpPr>
          <p:nvPr/>
        </p:nvSpPr>
        <p:spPr bwMode="auto">
          <a:xfrm>
            <a:off x="1093788" y="1509713"/>
            <a:ext cx="6889750" cy="830262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Single Family </a:t>
            </a:r>
            <a:r>
              <a:rPr lang="en-US" altLang="en-US" sz="2400" dirty="0" smtClean="0"/>
              <a:t>Homes – Electric Usage Impact Results</a:t>
            </a:r>
          </a:p>
        </p:txBody>
      </p:sp>
      <p:graphicFrame>
        <p:nvGraphicFramePr>
          <p:cNvPr id="48" name="Table 47"/>
          <p:cNvGraphicFramePr>
            <a:graphicFrameLocks noGrp="1"/>
          </p:cNvGraphicFramePr>
          <p:nvPr/>
        </p:nvGraphicFramePr>
        <p:xfrm>
          <a:off x="388938" y="2411413"/>
          <a:ext cx="8194675" cy="214471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4675"/>
                <a:gridCol w="609600"/>
                <a:gridCol w="685800"/>
                <a:gridCol w="685800"/>
                <a:gridCol w="914400"/>
                <a:gridCol w="609600"/>
                <a:gridCol w="685800"/>
                <a:gridCol w="609600"/>
                <a:gridCol w="838200"/>
                <a:gridCol w="914400"/>
                <a:gridCol w="1066800"/>
              </a:tblGrid>
              <a:tr h="348960">
                <a:tc gridSpan="1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</a:rPr>
                        <a:t>Natural</a:t>
                      </a:r>
                      <a:r>
                        <a:rPr lang="en-US" sz="1600" baseline="0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</a:rPr>
                        <a:t> Gas as Main Heating Source</a:t>
                      </a:r>
                      <a:endParaRPr lang="en-US" sz="1600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b="1" dirty="0" smtClean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rowSpan="3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 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Treatment Group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Comparison Group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Net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Annual Savings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Usage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(kWh)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Savings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Usage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(kWh)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Savings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Pre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Post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Pre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Post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%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89505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effectLst/>
                          <a:latin typeface="+mj-lt"/>
                        </a:rPr>
                        <a:t>2008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2,991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9,528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8,792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735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2,204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9,401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9,344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56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680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7.1</a:t>
                      </a: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%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936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effectLst/>
                          <a:latin typeface="+mj-lt"/>
                        </a:rPr>
                        <a:t>2010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7,271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9,222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8,388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833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2,877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9,406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9,289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117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716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7.8</a:t>
                      </a: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%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9" name="Table 48"/>
          <p:cNvGraphicFramePr>
            <a:graphicFrameLocks noGrp="1"/>
          </p:cNvGraphicFramePr>
          <p:nvPr/>
        </p:nvGraphicFramePr>
        <p:xfrm>
          <a:off x="242888" y="4629150"/>
          <a:ext cx="8374062" cy="214471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5314"/>
                <a:gridCol w="609600"/>
                <a:gridCol w="706099"/>
                <a:gridCol w="700813"/>
                <a:gridCol w="934417"/>
                <a:gridCol w="622945"/>
                <a:gridCol w="700813"/>
                <a:gridCol w="754513"/>
                <a:gridCol w="838200"/>
                <a:gridCol w="821198"/>
                <a:gridCol w="1090153"/>
              </a:tblGrid>
              <a:tr h="348960">
                <a:tc gridSpan="1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</a:rPr>
                        <a:t>Electricity</a:t>
                      </a:r>
                      <a:r>
                        <a:rPr lang="en-US" sz="1600" baseline="0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</a:rPr>
                        <a:t> as Main Heating Source</a:t>
                      </a:r>
                      <a:endParaRPr lang="en-US" sz="1600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b="1" dirty="0" smtClean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rowSpan="3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 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Treatment Group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Comparison Group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Net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Annual Savings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Usage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(kWh)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Savings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Usage </a:t>
                      </a: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(kWh)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Savings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489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Pre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Post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Pre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Post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kWh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%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89505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effectLst/>
                          <a:latin typeface="+mj-lt"/>
                        </a:rPr>
                        <a:t>2008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306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19,994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17,999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1,995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248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21,503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21,311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192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1,804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9.0%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936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effectLst/>
                          <a:latin typeface="+mj-lt"/>
                        </a:rPr>
                        <a:t>2010</a:t>
                      </a:r>
                      <a:endParaRPr lang="en-US" sz="16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1,292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19,746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17,447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2,299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503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19,849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19,392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457</a:t>
                      </a:r>
                      <a:endParaRPr lang="en-US" sz="1600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1,841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smtClean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9.3%</a:t>
                      </a:r>
                      <a:endParaRPr lang="en-US" sz="1600" b="1" dirty="0">
                        <a:effectLst/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1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1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1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791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1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1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916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</a:t>
            </a:r>
            <a:br>
              <a:rPr lang="en-US" altLang="en-US" smtClean="0"/>
            </a:br>
            <a:r>
              <a:rPr lang="en-US" altLang="en-US" smtClean="0"/>
              <a:t>Payment Impact Analysis</a:t>
            </a:r>
          </a:p>
        </p:txBody>
      </p:sp>
      <p:sp>
        <p:nvSpPr>
          <p:cNvPr id="20791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801DFC7-B168-4CD5-A127-C90C7745DF0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103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6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996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6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6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64" name="Rectangle 44"/>
          <p:cNvSpPr>
            <a:spLocks noGrp="1" noChangeArrowheads="1"/>
          </p:cNvSpPr>
          <p:nvPr>
            <p:ph type="title"/>
          </p:nvPr>
        </p:nvSpPr>
        <p:spPr>
          <a:xfrm>
            <a:off x="128588" y="2746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Payment Impact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0996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07327F6-94BD-4A45-9FB9-28847CB1E27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104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1200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201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201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012" name="Rectangle 44"/>
          <p:cNvSpPr>
            <a:spLocks noGrp="1" noChangeArrowheads="1"/>
          </p:cNvSpPr>
          <p:nvPr>
            <p:ph type="title"/>
          </p:nvPr>
        </p:nvSpPr>
        <p:spPr>
          <a:xfrm>
            <a:off x="223838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Payment Impact Analysis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1201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4560118-E642-4380-BE06-F8251780F82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105</a:t>
            </a:fld>
            <a:endParaRPr lang="en-US" altLang="en-US" sz="1000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1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1405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405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405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60" name="Rectangle 44"/>
          <p:cNvSpPr>
            <a:spLocks noGrp="1" noChangeArrowheads="1"/>
          </p:cNvSpPr>
          <p:nvPr>
            <p:ph type="title"/>
          </p:nvPr>
        </p:nvSpPr>
        <p:spPr>
          <a:xfrm>
            <a:off x="292100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Payment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1406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4D2061E-507A-4FF7-92CD-B82EF34BE45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106</a:t>
            </a:fld>
            <a:endParaRPr lang="en-US" altLang="en-US" sz="1000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1610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610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610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108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55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Payment Impact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1610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06C46D38-DA6A-4A8D-BE20-E8381F5C14F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107</a:t>
            </a:fld>
            <a:endParaRPr lang="en-US" altLang="en-US" sz="1000"/>
          </a:p>
        </p:txBody>
      </p:sp>
      <p:graphicFrame>
        <p:nvGraphicFramePr>
          <p:cNvPr id="47" name="Group 144"/>
          <p:cNvGraphicFramePr>
            <a:graphicFrameLocks/>
          </p:cNvGraphicFramePr>
          <p:nvPr/>
        </p:nvGraphicFramePr>
        <p:xfrm>
          <a:off x="406400" y="2840038"/>
          <a:ext cx="8077200" cy="255905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743200"/>
                <a:gridCol w="1066800"/>
                <a:gridCol w="1143000"/>
                <a:gridCol w="1066800"/>
                <a:gridCol w="914400"/>
                <a:gridCol w="1143000"/>
              </a:tblGrid>
              <a:tr h="51752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Bills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Change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8894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Pre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Post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Gross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Net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Net %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Total Bill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$1,214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$1,194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-$21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-$118</a:t>
                      </a:r>
                      <a:endParaRPr kumimoji="0" lang="en-US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-10%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Total Payments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$1,124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$1,179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$54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-$58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-5%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Bill Coverage Rate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93%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100%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8%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12%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13%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3081" name="Rectangle 1"/>
          <p:cNvSpPr>
            <a:spLocks noChangeArrowheads="1"/>
          </p:cNvSpPr>
          <p:nvPr/>
        </p:nvSpPr>
        <p:spPr bwMode="auto">
          <a:xfrm>
            <a:off x="1000125" y="2192338"/>
            <a:ext cx="6888163" cy="461962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Payment Impact Results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5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5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5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1815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5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5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56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</a:t>
            </a:r>
            <a:br>
              <a:rPr lang="en-US" altLang="en-US" smtClean="0"/>
            </a:br>
            <a:r>
              <a:rPr lang="en-US" altLang="en-US" smtClean="0"/>
              <a:t>Economic Impacts</a:t>
            </a:r>
          </a:p>
        </p:txBody>
      </p:sp>
      <p:sp>
        <p:nvSpPr>
          <p:cNvPr id="21815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F390278-B1EB-47DE-B764-2E6CB38091D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108</a:t>
            </a:fld>
            <a:endParaRPr lang="en-US" altLang="en-US" sz="1000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0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020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20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20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204" name="Rectangle 44"/>
          <p:cNvSpPr>
            <a:spLocks noGrp="1" noChangeArrowheads="1"/>
          </p:cNvSpPr>
          <p:nvPr>
            <p:ph type="title"/>
          </p:nvPr>
        </p:nvSpPr>
        <p:spPr>
          <a:xfrm>
            <a:off x="215900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2020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B9E9306C-1A0A-4902-8A9A-813D0ED751A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109</a:t>
            </a:fld>
            <a:endParaRPr lang="en-US" altLang="en-US" sz="1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61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1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1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0" name="Rectangle 44"/>
          <p:cNvSpPr>
            <a:spLocks noGrp="1" noChangeArrowheads="1"/>
          </p:cNvSpPr>
          <p:nvPr>
            <p:ph type="title"/>
          </p:nvPr>
        </p:nvSpPr>
        <p:spPr>
          <a:xfrm>
            <a:off x="266700" y="3429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Process Evaluation </a:t>
            </a:r>
            <a:br>
              <a:rPr lang="en-US" altLang="en-US" smtClean="0"/>
            </a:br>
            <a:r>
              <a:rPr lang="en-US" altLang="en-US" smtClean="0"/>
              <a:t>Questions</a:t>
            </a:r>
          </a:p>
        </p:txBody>
      </p:sp>
      <p:sp>
        <p:nvSpPr>
          <p:cNvPr id="2462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684CCE7-8C46-4C6A-9E8F-B38D0CE84CEE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</a:t>
            </a:fld>
            <a:endParaRPr lang="en-US" altLang="en-US" sz="1000"/>
          </a:p>
        </p:txBody>
      </p:sp>
      <p:graphicFrame>
        <p:nvGraphicFramePr>
          <p:cNvPr id="52" name="Content Placeholder 51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1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2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3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24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224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225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225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52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22225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5AE74E6-C339-45A7-9277-AADA2EF3994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110</a:t>
            </a:fld>
            <a:endParaRPr lang="en-US" altLang="en-US" sz="1000"/>
          </a:p>
        </p:txBody>
      </p:sp>
      <p:graphicFrame>
        <p:nvGraphicFramePr>
          <p:cNvPr id="47" name="Group 155"/>
          <p:cNvGraphicFramePr>
            <a:graphicFrameLocks/>
          </p:cNvGraphicFramePr>
          <p:nvPr/>
        </p:nvGraphicFramePr>
        <p:xfrm>
          <a:off x="381000" y="1981200"/>
          <a:ext cx="8305800" cy="460216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981200"/>
                <a:gridCol w="914400"/>
                <a:gridCol w="2133600"/>
                <a:gridCol w="914400"/>
                <a:gridCol w="2362200"/>
              </a:tblGrid>
              <a:tr h="106653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Direct Effects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Indirect Effects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Induced Effects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anchor="ctr" horzOverflow="overflow">
                    <a:solidFill>
                      <a:schemeClr val="accent1"/>
                    </a:solidFill>
                  </a:tcPr>
                </a:tc>
              </a:tr>
              <a:tr h="22250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Jobs and output created from the initial investment in the program.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+</a:t>
                      </a:r>
                      <a:endParaRPr kumimoji="0" lang="en-US" sz="8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Jobs and output in industries that supply goods and services to the program. 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+</a:t>
                      </a:r>
                      <a:endParaRPr kumimoji="0" lang="en-US" sz="8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0" marB="4571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Jobs and the output created when the individuals who are directly and indirectly affected by the program spend their earnings. 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</a:tr>
              <a:tr h="13106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Examples: auditor salaries, refrigerator purchases.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Examples: office supplies purchased by service delivery agencies.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Examples: consumer goods purchased by service delivery staff members.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0" marB="45710" horzOverflow="overflow"/>
                </a:tc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5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6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7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8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29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4297" name="Picture 41" descr="BD14742_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98" name="Picture 42" descr="Logo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99" name="Picture 43" descr="BD14742_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300" name="Rectangle 4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22430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C4205A2-C595-4906-859E-0A091495ED26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111</a:t>
            </a:fld>
            <a:endParaRPr lang="en-US" altLang="en-US" sz="1000"/>
          </a:p>
        </p:txBody>
      </p:sp>
      <p:graphicFrame>
        <p:nvGraphicFramePr>
          <p:cNvPr id="224302" name="Object 47"/>
          <p:cNvGraphicFramePr>
            <a:graphicFrameLocks noChangeAspect="1"/>
          </p:cNvGraphicFramePr>
          <p:nvPr/>
        </p:nvGraphicFramePr>
        <p:xfrm>
          <a:off x="146050" y="2281238"/>
          <a:ext cx="8750300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4304" name="Equation" r:id="rId6" imgW="3644900" imgH="431800" progId="Equation.3">
                  <p:embed/>
                </p:oleObj>
              </mc:Choice>
              <mc:Fallback>
                <p:oleObj name="Equation" r:id="rId6" imgW="3644900" imgH="431800" progId="Equation.3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2281238"/>
                        <a:ext cx="8750300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48"/>
          <p:cNvSpPr txBox="1">
            <a:spLocks noChangeArrowheads="1"/>
          </p:cNvSpPr>
          <p:nvPr/>
        </p:nvSpPr>
        <p:spPr bwMode="auto">
          <a:xfrm>
            <a:off x="381000" y="3505200"/>
            <a:ext cx="83058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en-US" sz="3200" kern="0" dirty="0">
                <a:latin typeface="+mn-lt"/>
              </a:rPr>
              <a:t>Example: 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  <a:defRPr/>
            </a:pPr>
            <a:r>
              <a:rPr lang="en-US" sz="2800" kern="0" dirty="0">
                <a:latin typeface="+mn-lt"/>
              </a:rPr>
              <a:t>Program expenditures (direct effects): $10 million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  <a:defRPr/>
            </a:pPr>
            <a:r>
              <a:rPr lang="en-US" sz="2800" kern="0" dirty="0">
                <a:latin typeface="+mn-lt"/>
              </a:rPr>
              <a:t>Indirect effects: $500,000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  <a:defRPr/>
            </a:pPr>
            <a:r>
              <a:rPr lang="en-US" sz="2800" kern="0" dirty="0">
                <a:latin typeface="+mn-lt"/>
              </a:rPr>
              <a:t>Induced effects: $1 million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  <a:defRPr/>
            </a:pPr>
            <a:r>
              <a:rPr lang="en-US" sz="2800" kern="0" dirty="0">
                <a:latin typeface="+mn-lt"/>
              </a:rPr>
              <a:t>Multiplier = 1.15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0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0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0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1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3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4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634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634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634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6348" name="Rectangle 44"/>
          <p:cNvSpPr>
            <a:spLocks noGrp="1" noChangeArrowheads="1"/>
          </p:cNvSpPr>
          <p:nvPr>
            <p:ph type="title"/>
          </p:nvPr>
        </p:nvSpPr>
        <p:spPr>
          <a:xfrm>
            <a:off x="57150" y="2079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447675" y="16764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26350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10719DB-B7B8-43B6-8B92-485F9B76216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112</a:t>
            </a:fld>
            <a:endParaRPr lang="en-US" altLang="en-US" sz="1000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5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6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7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8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9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9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39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839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839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839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96" name="Rectangle 44"/>
          <p:cNvSpPr>
            <a:spLocks noGrp="1" noChangeArrowheads="1"/>
          </p:cNvSpPr>
          <p:nvPr>
            <p:ph type="title"/>
          </p:nvPr>
        </p:nvSpPr>
        <p:spPr>
          <a:xfrm>
            <a:off x="381000" y="3048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22839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3166A52-0209-4B2A-BAC4-FAEBCF139BAF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113</a:t>
            </a:fld>
            <a:endParaRPr lang="en-US" altLang="en-US" sz="1000"/>
          </a:p>
        </p:txBody>
      </p:sp>
      <p:sp>
        <p:nvSpPr>
          <p:cNvPr id="2283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400" smtClean="0"/>
          </a:p>
        </p:txBody>
      </p:sp>
      <p:sp>
        <p:nvSpPr>
          <p:cNvPr id="228399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0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1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2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3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4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5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6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7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8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09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0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1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2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3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4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5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6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7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8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19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0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1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2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3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4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5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6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7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8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29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0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1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2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3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4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5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6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437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8438" name="Picture 41" descr="D:\PFiles\MSOffice\Clipart\WebArt\BD14742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8439" name="Picture 43" descr="D:\PFiles\MSOffice\Clipart\WebArt\BD14742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440" name="Text Box 46"/>
          <p:cNvSpPr txBox="1">
            <a:spLocks noChangeArrowheads="1"/>
          </p:cNvSpPr>
          <p:nvPr/>
        </p:nvSpPr>
        <p:spPr bwMode="auto">
          <a:xfrm>
            <a:off x="685800" y="1489075"/>
            <a:ext cx="184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8441" name="Text Box 47"/>
          <p:cNvSpPr txBox="1">
            <a:spLocks noChangeArrowheads="1"/>
          </p:cNvSpPr>
          <p:nvPr/>
        </p:nvSpPr>
        <p:spPr bwMode="auto">
          <a:xfrm>
            <a:off x="990600" y="1752600"/>
            <a:ext cx="6964363" cy="611188"/>
          </a:xfrm>
          <a:prstGeom prst="rect">
            <a:avLst/>
          </a:prstGeom>
          <a:solidFill>
            <a:srgbClr val="00FF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Economic benefit from EPP expenditures</a:t>
            </a:r>
          </a:p>
        </p:txBody>
      </p:sp>
      <p:sp>
        <p:nvSpPr>
          <p:cNvPr id="228442" name="Text Box 48"/>
          <p:cNvSpPr txBox="1">
            <a:spLocks noChangeArrowheads="1"/>
          </p:cNvSpPr>
          <p:nvPr/>
        </p:nvSpPr>
        <p:spPr bwMode="auto">
          <a:xfrm>
            <a:off x="4343400" y="2362200"/>
            <a:ext cx="4730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=	</a:t>
            </a:r>
          </a:p>
        </p:txBody>
      </p:sp>
      <p:sp>
        <p:nvSpPr>
          <p:cNvPr id="228443" name="Text Box 49"/>
          <p:cNvSpPr txBox="1">
            <a:spLocks noChangeArrowheads="1"/>
          </p:cNvSpPr>
          <p:nvPr/>
        </p:nvSpPr>
        <p:spPr bwMode="auto">
          <a:xfrm>
            <a:off x="533400" y="3048000"/>
            <a:ext cx="2286000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conservation multiplier</a:t>
            </a:r>
          </a:p>
        </p:txBody>
      </p:sp>
      <p:sp>
        <p:nvSpPr>
          <p:cNvPr id="228444" name="Text Box 50"/>
          <p:cNvSpPr txBox="1">
            <a:spLocks noChangeArrowheads="1"/>
          </p:cNvSpPr>
          <p:nvPr/>
        </p:nvSpPr>
        <p:spPr bwMode="auto">
          <a:xfrm>
            <a:off x="2895600" y="3124200"/>
            <a:ext cx="488950" cy="173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400">
                <a:cs typeface="Times New Roman" panose="02020603050405020304" pitchFamily="18" charset="0"/>
              </a:rPr>
              <a:t>– </a:t>
            </a:r>
          </a:p>
        </p:txBody>
      </p:sp>
      <p:sp>
        <p:nvSpPr>
          <p:cNvPr id="228445" name="Text Box 51"/>
          <p:cNvSpPr txBox="1">
            <a:spLocks noChangeArrowheads="1"/>
          </p:cNvSpPr>
          <p:nvPr/>
        </p:nvSpPr>
        <p:spPr bwMode="auto">
          <a:xfrm>
            <a:off x="3505200" y="3048000"/>
            <a:ext cx="1997075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electric multiplier</a:t>
            </a:r>
          </a:p>
        </p:txBody>
      </p:sp>
      <p:sp>
        <p:nvSpPr>
          <p:cNvPr id="228446" name="Text Box 52"/>
          <p:cNvSpPr txBox="1">
            <a:spLocks noChangeArrowheads="1"/>
          </p:cNvSpPr>
          <p:nvPr/>
        </p:nvSpPr>
        <p:spPr bwMode="auto">
          <a:xfrm>
            <a:off x="0" y="2819400"/>
            <a:ext cx="522288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0">
                <a:cs typeface="Times New Roman" panose="02020603050405020304" pitchFamily="18" charset="0"/>
              </a:rPr>
              <a:t>(</a:t>
            </a:r>
          </a:p>
        </p:txBody>
      </p:sp>
      <p:sp>
        <p:nvSpPr>
          <p:cNvPr id="228447" name="Text Box 53"/>
          <p:cNvSpPr txBox="1">
            <a:spLocks noChangeArrowheads="1"/>
          </p:cNvSpPr>
          <p:nvPr/>
        </p:nvSpPr>
        <p:spPr bwMode="auto">
          <a:xfrm>
            <a:off x="5486400" y="2819400"/>
            <a:ext cx="522288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0"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28448" name="Text Box 54"/>
          <p:cNvSpPr txBox="1">
            <a:spLocks noChangeArrowheads="1"/>
          </p:cNvSpPr>
          <p:nvPr/>
        </p:nvSpPr>
        <p:spPr bwMode="auto">
          <a:xfrm>
            <a:off x="6019800" y="3124200"/>
            <a:ext cx="5651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>
                <a:cs typeface="Times New Roman" panose="02020603050405020304" pitchFamily="18" charset="0"/>
              </a:rPr>
              <a:t>*</a:t>
            </a:r>
          </a:p>
        </p:txBody>
      </p:sp>
      <p:sp>
        <p:nvSpPr>
          <p:cNvPr id="228449" name="Text Box 55"/>
          <p:cNvSpPr txBox="1">
            <a:spLocks noChangeArrowheads="1"/>
          </p:cNvSpPr>
          <p:nvPr/>
        </p:nvSpPr>
        <p:spPr bwMode="auto">
          <a:xfrm>
            <a:off x="6629400" y="2667000"/>
            <a:ext cx="2286000" cy="1563688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EPP expenditures in Ohio</a:t>
            </a:r>
          </a:p>
        </p:txBody>
      </p:sp>
      <p:sp>
        <p:nvSpPr>
          <p:cNvPr id="228450" name="Text Box 56"/>
          <p:cNvSpPr txBox="1">
            <a:spLocks noChangeArrowheads="1"/>
          </p:cNvSpPr>
          <p:nvPr/>
        </p:nvSpPr>
        <p:spPr bwMode="auto">
          <a:xfrm>
            <a:off x="4191000" y="4114800"/>
            <a:ext cx="488950" cy="173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400">
                <a:cs typeface="Times New Roman" panose="02020603050405020304" pitchFamily="18" charset="0"/>
              </a:rPr>
              <a:t>– </a:t>
            </a:r>
          </a:p>
        </p:txBody>
      </p:sp>
      <p:sp>
        <p:nvSpPr>
          <p:cNvPr id="228451" name="Text Box 57"/>
          <p:cNvSpPr txBox="1">
            <a:spLocks noChangeArrowheads="1"/>
          </p:cNvSpPr>
          <p:nvPr/>
        </p:nvSpPr>
        <p:spPr bwMode="auto">
          <a:xfrm>
            <a:off x="1981200" y="5257800"/>
            <a:ext cx="1997075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electric multiplier</a:t>
            </a:r>
          </a:p>
        </p:txBody>
      </p:sp>
      <p:sp>
        <p:nvSpPr>
          <p:cNvPr id="228452" name="Text Box 58"/>
          <p:cNvSpPr txBox="1">
            <a:spLocks noChangeArrowheads="1"/>
          </p:cNvSpPr>
          <p:nvPr/>
        </p:nvSpPr>
        <p:spPr bwMode="auto">
          <a:xfrm>
            <a:off x="4038600" y="5410200"/>
            <a:ext cx="5651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>
                <a:cs typeface="Times New Roman" panose="02020603050405020304" pitchFamily="18" charset="0"/>
              </a:rPr>
              <a:t>*</a:t>
            </a:r>
          </a:p>
        </p:txBody>
      </p:sp>
      <p:sp>
        <p:nvSpPr>
          <p:cNvPr id="228453" name="Text Box 59"/>
          <p:cNvSpPr txBox="1">
            <a:spLocks noChangeArrowheads="1"/>
          </p:cNvSpPr>
          <p:nvPr/>
        </p:nvSpPr>
        <p:spPr bwMode="auto">
          <a:xfrm>
            <a:off x="4876800" y="5029200"/>
            <a:ext cx="2286000" cy="1563688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EPP expenditures outside Ohio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0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1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2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3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44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044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044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044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0444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4572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050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3044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2DA795B-3ECB-4C46-A10E-FE4B4030107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114</a:t>
            </a:fld>
            <a:endParaRPr lang="en-US" altLang="en-US" sz="1000"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5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6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7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8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248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9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9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2492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23249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04DBDFD-BB34-48E6-80BA-CEE43ACE675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115</a:t>
            </a:fld>
            <a:endParaRPr lang="en-US" altLang="en-US" sz="1000"/>
          </a:p>
        </p:txBody>
      </p:sp>
      <p:sp>
        <p:nvSpPr>
          <p:cNvPr id="23249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400" smtClean="0"/>
          </a:p>
        </p:txBody>
      </p:sp>
      <p:sp>
        <p:nvSpPr>
          <p:cNvPr id="232495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96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97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98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499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0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1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2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3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4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5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6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7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8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09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0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1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2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3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4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5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6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7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8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19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0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1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2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3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4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5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6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7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8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29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30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31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32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533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2534" name="Picture 41" descr="D:\PFiles\MSOffice\Clipart\WebArt\BD14742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535" name="Picture 43" descr="D:\PFiles\MSOffice\Clipart\WebArt\BD14742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2536" name="Text Box 46"/>
          <p:cNvSpPr txBox="1">
            <a:spLocks noChangeArrowheads="1"/>
          </p:cNvSpPr>
          <p:nvPr/>
        </p:nvSpPr>
        <p:spPr bwMode="auto">
          <a:xfrm>
            <a:off x="685800" y="1489075"/>
            <a:ext cx="184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2537" name="Text Box 47"/>
          <p:cNvSpPr txBox="1">
            <a:spLocks noChangeArrowheads="1"/>
          </p:cNvSpPr>
          <p:nvPr/>
        </p:nvSpPr>
        <p:spPr bwMode="auto">
          <a:xfrm>
            <a:off x="990600" y="1752600"/>
            <a:ext cx="6772275" cy="611188"/>
          </a:xfrm>
          <a:prstGeom prst="rect">
            <a:avLst/>
          </a:prstGeom>
          <a:solidFill>
            <a:srgbClr val="00FF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Economic benefit from EPP net benefits</a:t>
            </a:r>
          </a:p>
        </p:txBody>
      </p:sp>
      <p:sp>
        <p:nvSpPr>
          <p:cNvPr id="232538" name="Text Box 48"/>
          <p:cNvSpPr txBox="1">
            <a:spLocks noChangeArrowheads="1"/>
          </p:cNvSpPr>
          <p:nvPr/>
        </p:nvSpPr>
        <p:spPr bwMode="auto">
          <a:xfrm>
            <a:off x="4343400" y="2362200"/>
            <a:ext cx="4730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=	</a:t>
            </a:r>
          </a:p>
        </p:txBody>
      </p:sp>
      <p:sp>
        <p:nvSpPr>
          <p:cNvPr id="232539" name="Text Box 49"/>
          <p:cNvSpPr txBox="1">
            <a:spLocks noChangeArrowheads="1"/>
          </p:cNvSpPr>
          <p:nvPr/>
        </p:nvSpPr>
        <p:spPr bwMode="auto">
          <a:xfrm>
            <a:off x="533400" y="2819400"/>
            <a:ext cx="2286000" cy="1563688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consumer goods multiplier</a:t>
            </a:r>
          </a:p>
        </p:txBody>
      </p:sp>
      <p:sp>
        <p:nvSpPr>
          <p:cNvPr id="232540" name="Text Box 50"/>
          <p:cNvSpPr txBox="1">
            <a:spLocks noChangeArrowheads="1"/>
          </p:cNvSpPr>
          <p:nvPr/>
        </p:nvSpPr>
        <p:spPr bwMode="auto">
          <a:xfrm>
            <a:off x="2895600" y="3124200"/>
            <a:ext cx="488950" cy="173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400">
                <a:cs typeface="Times New Roman" panose="02020603050405020304" pitchFamily="18" charset="0"/>
              </a:rPr>
              <a:t>– </a:t>
            </a:r>
          </a:p>
        </p:txBody>
      </p:sp>
      <p:sp>
        <p:nvSpPr>
          <p:cNvPr id="232541" name="Text Box 51"/>
          <p:cNvSpPr txBox="1">
            <a:spLocks noChangeArrowheads="1"/>
          </p:cNvSpPr>
          <p:nvPr/>
        </p:nvSpPr>
        <p:spPr bwMode="auto">
          <a:xfrm>
            <a:off x="3505200" y="3048000"/>
            <a:ext cx="1997075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electric multiplier</a:t>
            </a:r>
          </a:p>
        </p:txBody>
      </p:sp>
      <p:sp>
        <p:nvSpPr>
          <p:cNvPr id="232542" name="Text Box 52"/>
          <p:cNvSpPr txBox="1">
            <a:spLocks noChangeArrowheads="1"/>
          </p:cNvSpPr>
          <p:nvPr/>
        </p:nvSpPr>
        <p:spPr bwMode="auto">
          <a:xfrm>
            <a:off x="0" y="2819400"/>
            <a:ext cx="522288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0">
                <a:cs typeface="Times New Roman" panose="02020603050405020304" pitchFamily="18" charset="0"/>
              </a:rPr>
              <a:t>(</a:t>
            </a:r>
          </a:p>
        </p:txBody>
      </p:sp>
      <p:sp>
        <p:nvSpPr>
          <p:cNvPr id="232543" name="Text Box 53"/>
          <p:cNvSpPr txBox="1">
            <a:spLocks noChangeArrowheads="1"/>
          </p:cNvSpPr>
          <p:nvPr/>
        </p:nvSpPr>
        <p:spPr bwMode="auto">
          <a:xfrm>
            <a:off x="5486400" y="2819400"/>
            <a:ext cx="522288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0"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32544" name="Text Box 54"/>
          <p:cNvSpPr txBox="1">
            <a:spLocks noChangeArrowheads="1"/>
          </p:cNvSpPr>
          <p:nvPr/>
        </p:nvSpPr>
        <p:spPr bwMode="auto">
          <a:xfrm>
            <a:off x="6019800" y="3124200"/>
            <a:ext cx="5651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>
                <a:cs typeface="Times New Roman" panose="02020603050405020304" pitchFamily="18" charset="0"/>
              </a:rPr>
              <a:t>*</a:t>
            </a:r>
          </a:p>
        </p:txBody>
      </p:sp>
      <p:sp>
        <p:nvSpPr>
          <p:cNvPr id="232545" name="Text Box 55"/>
          <p:cNvSpPr txBox="1">
            <a:spLocks noChangeArrowheads="1"/>
          </p:cNvSpPr>
          <p:nvPr/>
        </p:nvSpPr>
        <p:spPr bwMode="auto">
          <a:xfrm>
            <a:off x="6629400" y="2971800"/>
            <a:ext cx="2286000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net benefits spent</a:t>
            </a:r>
          </a:p>
        </p:txBody>
      </p:sp>
      <p:sp>
        <p:nvSpPr>
          <p:cNvPr id="232546" name="Text Box 56"/>
          <p:cNvSpPr txBox="1">
            <a:spLocks noChangeArrowheads="1"/>
          </p:cNvSpPr>
          <p:nvPr/>
        </p:nvSpPr>
        <p:spPr bwMode="auto">
          <a:xfrm>
            <a:off x="4191000" y="4114800"/>
            <a:ext cx="488950" cy="173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400">
                <a:cs typeface="Times New Roman" panose="02020603050405020304" pitchFamily="18" charset="0"/>
              </a:rPr>
              <a:t>– </a:t>
            </a:r>
          </a:p>
        </p:txBody>
      </p:sp>
      <p:sp>
        <p:nvSpPr>
          <p:cNvPr id="232547" name="Text Box 57"/>
          <p:cNvSpPr txBox="1">
            <a:spLocks noChangeArrowheads="1"/>
          </p:cNvSpPr>
          <p:nvPr/>
        </p:nvSpPr>
        <p:spPr bwMode="auto">
          <a:xfrm>
            <a:off x="1981200" y="5105400"/>
            <a:ext cx="1997075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electric multiplier</a:t>
            </a:r>
          </a:p>
        </p:txBody>
      </p:sp>
      <p:sp>
        <p:nvSpPr>
          <p:cNvPr id="232548" name="Text Box 58"/>
          <p:cNvSpPr txBox="1">
            <a:spLocks noChangeArrowheads="1"/>
          </p:cNvSpPr>
          <p:nvPr/>
        </p:nvSpPr>
        <p:spPr bwMode="auto">
          <a:xfrm>
            <a:off x="4038600" y="5410200"/>
            <a:ext cx="5651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6000">
                <a:cs typeface="Times New Roman" panose="02020603050405020304" pitchFamily="18" charset="0"/>
              </a:rPr>
              <a:t>*</a:t>
            </a:r>
          </a:p>
        </p:txBody>
      </p:sp>
      <p:sp>
        <p:nvSpPr>
          <p:cNvPr id="232549" name="Text Box 59"/>
          <p:cNvSpPr txBox="1">
            <a:spLocks noChangeArrowheads="1"/>
          </p:cNvSpPr>
          <p:nvPr/>
        </p:nvSpPr>
        <p:spPr bwMode="auto">
          <a:xfrm>
            <a:off x="4876800" y="5105400"/>
            <a:ext cx="2286000" cy="1076325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cs typeface="Times New Roman" panose="02020603050405020304" pitchFamily="18" charset="0"/>
              </a:rPr>
              <a:t>net benefits saved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49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1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2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3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453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3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3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4540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746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3454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D406622-FABE-4989-8D3D-F541DA8CA4B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116</a:t>
            </a:fld>
            <a:endParaRPr lang="en-US" altLang="en-US" sz="1000"/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5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658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8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8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88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3658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7157181-2D8A-4E9B-87D1-B6192ABAC21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117</a:t>
            </a:fld>
            <a:endParaRPr lang="en-US" altLang="en-US" sz="1000"/>
          </a:p>
        </p:txBody>
      </p:sp>
      <p:graphicFrame>
        <p:nvGraphicFramePr>
          <p:cNvPr id="47" name="Group 444"/>
          <p:cNvGraphicFramePr>
            <a:graphicFrameLocks/>
          </p:cNvGraphicFramePr>
          <p:nvPr/>
        </p:nvGraphicFramePr>
        <p:xfrm>
          <a:off x="609600" y="1828800"/>
          <a:ext cx="7772400" cy="488156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752600"/>
                <a:gridCol w="1905000"/>
                <a:gridCol w="1219200"/>
                <a:gridCol w="990600"/>
                <a:gridCol w="1905000"/>
              </a:tblGrid>
              <a:tr h="3809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 Spent in Ohio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 Multiplier 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Increase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657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Electric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EPP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730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Software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--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Programming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$958,760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1.94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$488,967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Computers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$117,253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1.71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$32,831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30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OEE Staff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$331,098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1.85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$139,061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Evaluation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$27,255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$8,449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30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Consultants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$17,772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$5,509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Other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$142,169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$44,072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Training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$244,667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1.94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$124,780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30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Measures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$4,398,142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$1,363,424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9523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Admin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$2,012,381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1.94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$1,026,314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/>
                </a:tc>
              </a:tr>
              <a:tr h="3745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14" marB="45714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$8,249,497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4" marB="45714"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$3,233,407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14" marB="45714" anchor="ctr" horzOverflow="overflow"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240774" name="Rectangle 1"/>
          <p:cNvSpPr>
            <a:spLocks noChangeArrowheads="1"/>
          </p:cNvSpPr>
          <p:nvPr/>
        </p:nvSpPr>
        <p:spPr bwMode="auto">
          <a:xfrm>
            <a:off x="2343150" y="1296988"/>
            <a:ext cx="4152900" cy="4619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Impacts from EPP Expenditures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5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3863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863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42875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863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8636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3863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29978A7-A346-4A69-A71C-C8184B2C536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118</a:t>
            </a:fld>
            <a:endParaRPr lang="en-US" altLang="en-US" sz="1000"/>
          </a:p>
        </p:txBody>
      </p:sp>
      <p:sp>
        <p:nvSpPr>
          <p:cNvPr id="242734" name="Rectangle 1"/>
          <p:cNvSpPr>
            <a:spLocks noChangeArrowheads="1"/>
          </p:cNvSpPr>
          <p:nvPr/>
        </p:nvSpPr>
        <p:spPr bwMode="auto">
          <a:xfrm>
            <a:off x="2298700" y="1296988"/>
            <a:ext cx="4152900" cy="461962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Impacts from EPP Expenditures</a:t>
            </a:r>
          </a:p>
        </p:txBody>
      </p:sp>
      <p:graphicFrame>
        <p:nvGraphicFramePr>
          <p:cNvPr id="49" name="Group 221"/>
          <p:cNvGraphicFramePr>
            <a:graphicFrameLocks/>
          </p:cNvGraphicFramePr>
          <p:nvPr/>
        </p:nvGraphicFramePr>
        <p:xfrm>
          <a:off x="609600" y="1798638"/>
          <a:ext cx="7696200" cy="483552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600200"/>
                <a:gridCol w="1600200"/>
                <a:gridCol w="2438400"/>
                <a:gridCol w="2057400"/>
              </a:tblGrid>
              <a:tr h="700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Electric Multiplier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 Spent Outside Ohio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Decrease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73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Software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$254,000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-$363,220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Programming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Computers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$664,433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-$950,139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3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OEE Staff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Evaluation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$245,300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-$350,779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3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Consultants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$159,947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-$228,724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Other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$15,796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-$22,588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Training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$27,185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-$38,875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3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Measures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$488,682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-$698,815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952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Admin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/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$1,855,343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-$2,653,140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06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84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4068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ABECA6C-85FA-4F73-A3CC-DAFBC6BA2E9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119</a:t>
            </a:fld>
            <a:endParaRPr lang="en-US" altLang="en-US" sz="1000"/>
          </a:p>
        </p:txBody>
      </p:sp>
      <p:sp>
        <p:nvSpPr>
          <p:cNvPr id="244782" name="Rectangle 1"/>
          <p:cNvSpPr>
            <a:spLocks noChangeArrowheads="1"/>
          </p:cNvSpPr>
          <p:nvPr/>
        </p:nvSpPr>
        <p:spPr bwMode="auto">
          <a:xfrm>
            <a:off x="2328863" y="1263650"/>
            <a:ext cx="4206875" cy="4619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Impacts from EPP Expenditures</a:t>
            </a:r>
          </a:p>
        </p:txBody>
      </p:sp>
      <p:graphicFrame>
        <p:nvGraphicFramePr>
          <p:cNvPr id="50" name="Group 227"/>
          <p:cNvGraphicFramePr>
            <a:graphicFrameLocks/>
          </p:cNvGraphicFramePr>
          <p:nvPr/>
        </p:nvGraphicFramePr>
        <p:xfrm>
          <a:off x="533400" y="1809750"/>
          <a:ext cx="7772400" cy="482441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676400"/>
                <a:gridCol w="1905000"/>
                <a:gridCol w="2209800"/>
                <a:gridCol w="1981200"/>
              </a:tblGrid>
              <a:tr h="6949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Increase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($ spent in Ohio)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Decrease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($ spent out of Ohio)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Net Output Change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73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Software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-$363,220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-$363,220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Programming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$488,967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$488,967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Computers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$32,831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-$950,139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-$917,308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3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OEE Staff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$139,061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$139,061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Evaluation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$8,449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-$350,779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-$342,330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3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Consultants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$5,509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-$228,724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-$223,215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Other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$44,072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-$22,588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$21,484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Training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$124,780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-$38,875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$85,905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3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Measures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$1,363,424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-$698,815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$664,609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8896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Admin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$1,026,314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$1,026,314</a:t>
                      </a:r>
                      <a:endParaRPr kumimoji="0" 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/>
                </a:tc>
              </a:tr>
              <a:tr h="3746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4" marB="45724" horzOverflow="overflow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$3,233,407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-$2,653,140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$580,267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666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68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Impact Evaluation </a:t>
            </a:r>
            <a:br>
              <a:rPr lang="en-US" altLang="en-US" smtClean="0"/>
            </a:br>
            <a:r>
              <a:rPr lang="en-US" altLang="en-US" smtClean="0"/>
              <a:t>Measurement</a:t>
            </a:r>
          </a:p>
        </p:txBody>
      </p:sp>
      <p:sp>
        <p:nvSpPr>
          <p:cNvPr id="2666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357BC0BA-FBD9-45AA-B90F-01854B2DD3F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</a:t>
            </a:fld>
            <a:endParaRPr lang="en-US" altLang="en-US" sz="1000"/>
          </a:p>
        </p:txBody>
      </p:sp>
      <p:graphicFrame>
        <p:nvGraphicFramePr>
          <p:cNvPr id="47" name="Diagram 46"/>
          <p:cNvGraphicFramePr/>
          <p:nvPr/>
        </p:nvGraphicFramePr>
        <p:xfrm>
          <a:off x="1600200" y="1981200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6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7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27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7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7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732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4273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8962439-4BAC-4B61-8811-851B9497D3D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120</a:t>
            </a:fld>
            <a:endParaRPr lang="en-US" altLang="en-US" sz="1000"/>
          </a:p>
        </p:txBody>
      </p:sp>
      <p:sp>
        <p:nvSpPr>
          <p:cNvPr id="246830" name="Rectangle 1"/>
          <p:cNvSpPr>
            <a:spLocks noChangeArrowheads="1"/>
          </p:cNvSpPr>
          <p:nvPr/>
        </p:nvSpPr>
        <p:spPr bwMode="auto">
          <a:xfrm>
            <a:off x="2703513" y="1454150"/>
            <a:ext cx="3429000" cy="4619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EPP Net Energy Savings</a:t>
            </a:r>
          </a:p>
        </p:txBody>
      </p:sp>
      <p:graphicFrame>
        <p:nvGraphicFramePr>
          <p:cNvPr id="49" name="Group 80"/>
          <p:cNvGraphicFramePr>
            <a:graphicFrameLocks/>
          </p:cNvGraphicFramePr>
          <p:nvPr/>
        </p:nvGraphicFramePr>
        <p:xfrm>
          <a:off x="685800" y="1981200"/>
          <a:ext cx="7772400" cy="4275138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943100"/>
                <a:gridCol w="1943100"/>
                <a:gridCol w="1943100"/>
                <a:gridCol w="1943100"/>
              </a:tblGrid>
              <a:tr h="11888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Net Lifetime Benefit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(Per Home)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Number of Homes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Total Benefit</a:t>
                      </a: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028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High Use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$453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5,561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$2,519,133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3" marB="45723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1028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Moderate Use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$661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519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$343,059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</a:tr>
              <a:tr h="1028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Total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6,080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$2,862,192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3" marB="45723" anchor="ctr" horzOverflow="overflow"/>
                </a:tc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7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47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780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4478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5665E6E-C9BC-4D7D-8131-0F041CE32BA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121</a:t>
            </a:fld>
            <a:endParaRPr lang="en-US" altLang="en-US" sz="1000"/>
          </a:p>
        </p:txBody>
      </p:sp>
      <p:sp>
        <p:nvSpPr>
          <p:cNvPr id="248878" name="Rectangle 1"/>
          <p:cNvSpPr>
            <a:spLocks noChangeArrowheads="1"/>
          </p:cNvSpPr>
          <p:nvPr/>
        </p:nvSpPr>
        <p:spPr bwMode="auto">
          <a:xfrm>
            <a:off x="1143000" y="1524000"/>
            <a:ext cx="6888163" cy="4619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Impact on Output from EPP Net Benefit</a:t>
            </a:r>
          </a:p>
        </p:txBody>
      </p:sp>
      <p:graphicFrame>
        <p:nvGraphicFramePr>
          <p:cNvPr id="50" name="Group 198"/>
          <p:cNvGraphicFramePr>
            <a:graphicFrameLocks/>
          </p:cNvGraphicFramePr>
          <p:nvPr/>
        </p:nvGraphicFramePr>
        <p:xfrm>
          <a:off x="228600" y="2057400"/>
          <a:ext cx="8839200" cy="409257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775368"/>
                <a:gridCol w="1395664"/>
                <a:gridCol w="1105568"/>
                <a:gridCol w="762000"/>
                <a:gridCol w="1143000"/>
                <a:gridCol w="1143000"/>
                <a:gridCol w="1295400"/>
                <a:gridCol w="1219199"/>
              </a:tblGrid>
              <a:tr h="45727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Amount Spent 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Multiplier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Increase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Amount Saved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Decrease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Net Output Change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548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Electric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EPP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288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High Use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$2,267,220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$702,839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$251,913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-$360,236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$342,602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10288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Mod Use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$308,753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1.43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1.74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$95,713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$34,306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-$49,058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$46,655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</a:tr>
              <a:tr h="10288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Total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$2,575,973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$798,552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$286,219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-$409,293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$389,259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8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8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8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9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1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682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82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82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828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Economic Impacts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4682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F410177-84AA-4747-A1AC-A29612DD3EC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122</a:t>
            </a:fld>
            <a:endParaRPr lang="en-US" altLang="en-US" sz="1000"/>
          </a:p>
        </p:txBody>
      </p:sp>
      <p:sp>
        <p:nvSpPr>
          <p:cNvPr id="250926" name="Rectangle 1"/>
          <p:cNvSpPr>
            <a:spLocks noChangeArrowheads="1"/>
          </p:cNvSpPr>
          <p:nvPr/>
        </p:nvSpPr>
        <p:spPr bwMode="auto">
          <a:xfrm>
            <a:off x="1828800" y="1597025"/>
            <a:ext cx="5065713" cy="461963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Summary of EPP Economic Benefits</a:t>
            </a:r>
          </a:p>
        </p:txBody>
      </p:sp>
      <p:graphicFrame>
        <p:nvGraphicFramePr>
          <p:cNvPr id="49" name="Group 75"/>
          <p:cNvGraphicFramePr>
            <a:graphicFrameLocks/>
          </p:cNvGraphicFramePr>
          <p:nvPr/>
        </p:nvGraphicFramePr>
        <p:xfrm>
          <a:off x="663575" y="2243138"/>
          <a:ext cx="7772400" cy="411480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819400"/>
                <a:gridCol w="2362200"/>
                <a:gridCol w="2590800"/>
              </a:tblGrid>
              <a:tr h="1028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Source of Impact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Output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Increase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Employment Increase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028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EPP Expenditures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$580,267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227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1028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EPP Net Benefits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$389,259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89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/>
                </a:tc>
              </a:tr>
              <a:tr h="1028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TOTAL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$969,526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316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/>
                </a:tc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3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4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5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6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7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7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887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887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887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887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8876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</a:t>
            </a:r>
            <a:br>
              <a:rPr lang="en-US" altLang="en-US" smtClean="0"/>
            </a:br>
            <a:r>
              <a:rPr lang="en-US" altLang="en-US" smtClean="0"/>
              <a:t>Cost Benefit Analysis</a:t>
            </a:r>
          </a:p>
        </p:txBody>
      </p:sp>
      <p:sp>
        <p:nvSpPr>
          <p:cNvPr id="24887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F0CEC4E-8804-4074-AB19-CBF1A93F394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123</a:t>
            </a:fld>
            <a:endParaRPr lang="en-US" altLang="en-US" sz="1000"/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0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1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92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092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092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092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0924" name="Rectangle 44"/>
          <p:cNvSpPr>
            <a:spLocks noGrp="1" noChangeArrowheads="1"/>
          </p:cNvSpPr>
          <p:nvPr>
            <p:ph type="title"/>
          </p:nvPr>
        </p:nvSpPr>
        <p:spPr>
          <a:xfrm>
            <a:off x="163513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Cost Benefit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-1193407" y="1725612"/>
          <a:ext cx="8638782" cy="48865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5092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0B932B6-967F-415E-9C37-BF2963FA2ED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124</a:t>
            </a:fld>
            <a:endParaRPr lang="en-US" altLang="en-US" sz="1000"/>
          </a:p>
        </p:txBody>
      </p:sp>
      <p:sp>
        <p:nvSpPr>
          <p:cNvPr id="3" name="TextBox 2"/>
          <p:cNvSpPr txBox="1"/>
          <p:nvPr/>
        </p:nvSpPr>
        <p:spPr>
          <a:xfrm>
            <a:off x="5891213" y="2743200"/>
            <a:ext cx="2833687" cy="1570038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defRPr/>
            </a:pPr>
            <a:r>
              <a:rPr lang="en-US" dirty="0"/>
              <a:t>Use of discount rate to determine total benefits over lifetime of the measures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3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4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5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96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296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297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297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2972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Cost Benefit Analysis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742809" y="2238375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5297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17E950F-D66C-4F3A-A3E9-C95AD199517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125</a:t>
            </a:fld>
            <a:endParaRPr lang="en-US" altLang="en-US" sz="1000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7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9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0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501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501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501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501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5020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Cost Benefit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25502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B4E0C0D-CEB4-4095-BD49-AF605A9E20D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126</a:t>
            </a:fld>
            <a:endParaRPr lang="en-US" altLang="en-US" sz="1000"/>
          </a:p>
        </p:txBody>
      </p:sp>
      <p:graphicFrame>
        <p:nvGraphicFramePr>
          <p:cNvPr id="2" name="Content Placeholder 1"/>
          <p:cNvGraphicFramePr>
            <a:graphicFrameLocks noGrp="1"/>
          </p:cNvGraphicFramePr>
          <p:nvPr>
            <p:ph idx="1"/>
          </p:nvPr>
        </p:nvGraphicFramePr>
        <p:xfrm>
          <a:off x="642624" y="1836344"/>
          <a:ext cx="7772400" cy="42596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706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706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706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68" name="Rectangle 44"/>
          <p:cNvSpPr>
            <a:spLocks noGrp="1" noChangeArrowheads="1"/>
          </p:cNvSpPr>
          <p:nvPr>
            <p:ph type="title"/>
          </p:nvPr>
        </p:nvSpPr>
        <p:spPr>
          <a:xfrm>
            <a:off x="101600" y="2746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Cost Benefit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25706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B162FB7E-3D29-4B83-AD9A-C4C080CED1B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127</a:t>
            </a:fld>
            <a:endParaRPr lang="en-US" altLang="en-US" sz="1000"/>
          </a:p>
        </p:txBody>
      </p:sp>
      <p:sp>
        <p:nvSpPr>
          <p:cNvPr id="48" name="Rectangle 1"/>
          <p:cNvSpPr>
            <a:spLocks noChangeArrowheads="1"/>
          </p:cNvSpPr>
          <p:nvPr/>
        </p:nvSpPr>
        <p:spPr bwMode="auto">
          <a:xfrm>
            <a:off x="1160463" y="2032000"/>
            <a:ext cx="6889750" cy="830263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/>
              <a:t>Single Family </a:t>
            </a:r>
            <a:r>
              <a:rPr lang="en-US" altLang="en-US" sz="2400" dirty="0" smtClean="0"/>
              <a:t>Homes – Long Term Analysis</a:t>
            </a:r>
          </a:p>
        </p:txBody>
      </p:sp>
      <p:graphicFrame>
        <p:nvGraphicFramePr>
          <p:cNvPr id="49" name="Table 48"/>
          <p:cNvGraphicFramePr>
            <a:graphicFrameLocks noGrp="1"/>
          </p:cNvGraphicFramePr>
          <p:nvPr/>
        </p:nvGraphicFramePr>
        <p:xfrm>
          <a:off x="447675" y="3121025"/>
          <a:ext cx="8315325" cy="2560638"/>
        </p:xfrm>
        <a:graphic>
          <a:graphicData uri="http://schemas.openxmlformats.org/drawingml/2006/table">
            <a:tbl>
              <a:tblPr/>
              <a:tblGrid>
                <a:gridCol w="736368"/>
                <a:gridCol w="2168757"/>
                <a:gridCol w="1371599"/>
                <a:gridCol w="1295400"/>
                <a:gridCol w="1066800"/>
                <a:gridCol w="1676400"/>
              </a:tblGrid>
              <a:tr h="700956"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Energy Cost Savings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Costs and Cost-Effectiveness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7009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cs typeface="+mn-cs"/>
                        </a:rPr>
                        <a:t>Present Value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cs typeface="+mn-cs"/>
                        </a:rPr>
                        <a:t>3% Discount Rate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Measure Costs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Net Benefits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SIR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SIR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</a:rPr>
                        <a:t>90% CI</a:t>
                      </a:r>
                      <a:endParaRPr kumimoji="0" lang="en-US" alt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536507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2008</a:t>
                      </a:r>
                      <a:endParaRPr kumimoji="0" lang="en-US" altLang="en-US" sz="20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$4,313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$3,096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$1,216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1.39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1.11-1.79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</a:tr>
              <a:tr h="622219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imes New Roman" panose="02020603050405020304" pitchFamily="18" charset="0"/>
                        </a:rPr>
                        <a:t>2010</a:t>
                      </a:r>
                      <a:endParaRPr kumimoji="0" lang="en-US" altLang="en-US" sz="20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$3,619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$3,990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-$371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0.91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0.67-1.20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7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7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7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7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7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8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09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0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1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1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11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911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11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11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9116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Recommendations for Evaluations</a:t>
            </a:r>
          </a:p>
        </p:txBody>
      </p:sp>
      <p:sp>
        <p:nvSpPr>
          <p:cNvPr id="25911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81F8638-BA9B-4382-A6F0-E6809897715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128</a:t>
            </a:fld>
            <a:endParaRPr lang="en-US" altLang="en-US" sz="1000"/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2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3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4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5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116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6116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116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116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1164" name="Rectangle 44"/>
          <p:cNvSpPr>
            <a:spLocks noGrp="1" noChangeArrowheads="1"/>
          </p:cNvSpPr>
          <p:nvPr>
            <p:ph type="title"/>
          </p:nvPr>
        </p:nvSpPr>
        <p:spPr>
          <a:xfrm>
            <a:off x="273050" y="26511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Recommendations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447674" y="1676400"/>
          <a:ext cx="8094663" cy="49133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6116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961AC7B-C94A-42C9-9DE1-53F3E6B09F4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129</a:t>
            </a:fld>
            <a:endParaRPr lang="en-US" altLang="en-US" sz="10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871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1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71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16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Other Impacts</a:t>
            </a:r>
            <a:br>
              <a:rPr lang="en-US" altLang="en-US" smtClean="0"/>
            </a:br>
            <a:r>
              <a:rPr lang="en-US" altLang="en-US" smtClean="0"/>
              <a:t>Assessment</a:t>
            </a:r>
          </a:p>
        </p:txBody>
      </p:sp>
      <p:sp>
        <p:nvSpPr>
          <p:cNvPr id="2871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74969C4-85CD-4209-A1E7-C30B6A7325F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13</a:t>
            </a:fld>
            <a:endParaRPr lang="en-US" altLang="en-US" sz="1000"/>
          </a:p>
        </p:txBody>
      </p:sp>
      <p:graphicFrame>
        <p:nvGraphicFramePr>
          <p:cNvPr id="48" name="Diagram 47"/>
          <p:cNvGraphicFramePr/>
          <p:nvPr/>
        </p:nvGraphicFramePr>
        <p:xfrm>
          <a:off x="1291753" y="1990002"/>
          <a:ext cx="609600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1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32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6320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321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321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212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4131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Contact</a:t>
            </a:r>
          </a:p>
        </p:txBody>
      </p:sp>
      <p:sp>
        <p:nvSpPr>
          <p:cNvPr id="26321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0EC40E2F-FB34-47F2-99C6-14C1ABFE4B4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130</a:t>
            </a:fld>
            <a:endParaRPr lang="en-US" altLang="en-US" sz="1000"/>
          </a:p>
        </p:txBody>
      </p:sp>
      <p:graphicFrame>
        <p:nvGraphicFramePr>
          <p:cNvPr id="51" name="Content Placeholder 5"/>
          <p:cNvGraphicFramePr>
            <a:graphicFrameLocks noGrp="1"/>
          </p:cNvGraphicFramePr>
          <p:nvPr>
            <p:ph idx="1"/>
          </p:nvPr>
        </p:nvGraphicFramePr>
        <p:xfrm>
          <a:off x="457200" y="2133600"/>
          <a:ext cx="8229600" cy="3886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76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64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</a:t>
            </a:r>
          </a:p>
        </p:txBody>
      </p:sp>
      <p:sp>
        <p:nvSpPr>
          <p:cNvPr id="3076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09D7A75-51AC-4E3A-B9F2-03E366E31B7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14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80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81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81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12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Activities</a:t>
            </a:r>
          </a:p>
        </p:txBody>
      </p:sp>
      <p:sp>
        <p:nvSpPr>
          <p:cNvPr id="3281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0A877874-A1C4-4250-A634-C1338CBA980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15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522288" y="2743200"/>
          <a:ext cx="8153400" cy="34353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43400"/>
                <a:gridCol w="3810000"/>
              </a:tblGrid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b="0" dirty="0">
                          <a:solidFill>
                            <a:schemeClr val="tx1"/>
                          </a:solidFill>
                          <a:latin typeface="+mn-lt"/>
                          <a:ea typeface="Calibri"/>
                          <a:cs typeface="Times New Roman"/>
                        </a:rPr>
                        <a:t>Evaluation plan</a:t>
                      </a:r>
                    </a:p>
                  </a:txBody>
                  <a:tcPr marL="68580" marR="68580" marT="0" marB="0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b="0" dirty="0" smtClean="0">
                          <a:solidFill>
                            <a:schemeClr val="tx1"/>
                          </a:solidFill>
                          <a:latin typeface="+mn-lt"/>
                          <a:ea typeface="Calibri"/>
                          <a:cs typeface="Times New Roman"/>
                        </a:rPr>
                        <a:t>Participant </a:t>
                      </a:r>
                      <a:r>
                        <a:rPr lang="en-US" sz="2800" b="0" dirty="0">
                          <a:solidFill>
                            <a:schemeClr val="tx1"/>
                          </a:solidFill>
                          <a:latin typeface="+mn-lt"/>
                          <a:ea typeface="Calibri"/>
                          <a:cs typeface="Times New Roman"/>
                        </a:rPr>
                        <a:t>survey</a:t>
                      </a:r>
                    </a:p>
                  </a:txBody>
                  <a:tcPr marL="68580" marR="68580" marT="0" marB="0"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Background research</a:t>
                      </a:r>
                    </a:p>
                  </a:txBody>
                  <a:tcPr marL="68580" marR="68580" marT="0" marB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Usage impact analysis</a:t>
                      </a:r>
                    </a:p>
                  </a:txBody>
                  <a:tcPr marL="68580" marR="68580" marT="0" marB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 smtClean="0">
                          <a:latin typeface="+mn-lt"/>
                          <a:ea typeface="Calibri"/>
                          <a:cs typeface="Times New Roman"/>
                        </a:rPr>
                        <a:t>Spec </a:t>
                      </a: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and procedures </a:t>
                      </a:r>
                      <a:r>
                        <a:rPr lang="en-US" sz="2800" dirty="0" smtClean="0">
                          <a:latin typeface="+mn-lt"/>
                          <a:ea typeface="Calibri"/>
                          <a:cs typeface="Times New Roman"/>
                        </a:rPr>
                        <a:t>review</a:t>
                      </a:r>
                      <a:endParaRPr lang="en-US" sz="2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Payment impact analysis</a:t>
                      </a:r>
                    </a:p>
                  </a:txBody>
                  <a:tcPr marL="68580" marR="68580" marT="0" marB="0"/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Public use data analysis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Economic impacts</a:t>
                      </a:r>
                    </a:p>
                  </a:txBody>
                  <a:tcPr marL="68580" marR="68580" marT="0" marB="0"/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Program data analysis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 smtClean="0">
                          <a:latin typeface="+mn-lt"/>
                          <a:ea typeface="Calibri"/>
                          <a:cs typeface="Times New Roman"/>
                        </a:rPr>
                        <a:t>Environmental impacts</a:t>
                      </a:r>
                      <a:endParaRPr lang="en-US" sz="2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On-site observation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Cost benefit analysis</a:t>
                      </a:r>
                    </a:p>
                  </a:txBody>
                  <a:tcPr marL="68580" marR="68580" marT="0" marB="0"/>
                </a:tc>
              </a:tr>
              <a:tr h="49076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 smtClean="0">
                          <a:latin typeface="+mn-lt"/>
                          <a:ea typeface="Calibri"/>
                          <a:cs typeface="Times New Roman"/>
                        </a:rPr>
                        <a:t>Provider interviews/survey</a:t>
                      </a:r>
                      <a:endParaRPr lang="en-US" sz="2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en-US" sz="2800" dirty="0">
                          <a:latin typeface="+mn-lt"/>
                          <a:ea typeface="Calibri"/>
                          <a:cs typeface="Times New Roman"/>
                        </a:rPr>
                        <a:t>Final report </a:t>
                      </a: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084263" y="1873250"/>
            <a:ext cx="6908800" cy="4619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dirty="0"/>
              <a:t>Select activities based on specific evaluation questions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485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60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WAP Evaluation Activities</a:t>
            </a:r>
          </a:p>
        </p:txBody>
      </p:sp>
      <p:sp>
        <p:nvSpPr>
          <p:cNvPr id="3486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C8756DB8-9553-4531-B355-A1F19909C0F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16</a:t>
            </a:fld>
            <a:endParaRPr lang="en-US" altLang="en-US" sz="1000"/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246063" y="1728788"/>
          <a:ext cx="8564562" cy="433546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029492"/>
                <a:gridCol w="2090133"/>
                <a:gridCol w="694424"/>
                <a:gridCol w="925898"/>
                <a:gridCol w="2824615"/>
              </a:tblGrid>
              <a:tr h="350546">
                <a:tc rowSpan="2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Topic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Evaluation Activity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 smtClean="0">
                          <a:effectLst/>
                        </a:rPr>
                        <a:t>Period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Notes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2008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ARRA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701091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Eligible Population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Data Analysis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Public:</a:t>
                      </a:r>
                      <a:r>
                        <a:rPr lang="en-US" sz="2000" baseline="0" dirty="0" smtClean="0">
                          <a:effectLst/>
                        </a:rPr>
                        <a:t> </a:t>
                      </a:r>
                      <a:r>
                        <a:rPr lang="en-US" sz="2000" dirty="0" smtClean="0">
                          <a:effectLst/>
                        </a:rPr>
                        <a:t>CPS</a:t>
                      </a:r>
                      <a:r>
                        <a:rPr lang="en-US" sz="2000" dirty="0">
                          <a:effectLst/>
                        </a:rPr>
                        <a:t>, ACS, RECS, AHS, SIPP, NHIS 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46">
                <a:tc rowSpan="3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Survey of Program </a:t>
                      </a:r>
                      <a:r>
                        <a:rPr lang="en-US" sz="2000" dirty="0">
                          <a:effectLst/>
                        </a:rPr>
                        <a:t>Production </a:t>
                      </a:r>
                      <a:r>
                        <a:rPr lang="en-US" sz="2000" dirty="0" smtClean="0">
                          <a:effectLst/>
                        </a:rPr>
                        <a:t>Stats </a:t>
                      </a:r>
                      <a:r>
                        <a:rPr lang="en-US" sz="2000" dirty="0">
                          <a:effectLst/>
                        </a:rPr>
                        <a:t>and Procedures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All </a:t>
                      </a:r>
                      <a:r>
                        <a:rPr lang="en-US" sz="2000" dirty="0" smtClean="0">
                          <a:effectLst/>
                        </a:rPr>
                        <a:t>State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Funding, Jobs, Procedures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All </a:t>
                      </a:r>
                      <a:r>
                        <a:rPr lang="en-US" sz="2000" dirty="0" smtClean="0">
                          <a:effectLst/>
                        </a:rPr>
                        <a:t>Agencies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Funding, Jobs, Procedures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8300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Agency Sample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Details </a:t>
                      </a:r>
                      <a:r>
                        <a:rPr lang="en-US" sz="2000" dirty="0">
                          <a:effectLst/>
                        </a:rPr>
                        <a:t>on </a:t>
                      </a:r>
                      <a:r>
                        <a:rPr lang="en-US" sz="2000" dirty="0" smtClean="0">
                          <a:effectLst/>
                        </a:rPr>
                        <a:t>service </a:t>
                      </a:r>
                      <a:r>
                        <a:rPr lang="en-US" sz="2000" dirty="0">
                          <a:effectLst/>
                        </a:rPr>
                        <a:t>delivery procedures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701091"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Service Delivery Characteristics (Agency</a:t>
                      </a:r>
                      <a:r>
                        <a:rPr lang="en-US" sz="2000" baseline="0" dirty="0" smtClean="0">
                          <a:effectLst/>
                        </a:rPr>
                        <a:t> Sample</a:t>
                      </a:r>
                      <a:r>
                        <a:rPr lang="en-US" sz="2000" dirty="0" smtClean="0">
                          <a:effectLst/>
                        </a:rPr>
                        <a:t>)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Listing of All </a:t>
                      </a:r>
                      <a:r>
                        <a:rPr lang="en-US" sz="2000" dirty="0" smtClean="0">
                          <a:effectLst/>
                        </a:rPr>
                        <a:t>Jobs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Main heating fuel and client characteristics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7010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Detail for </a:t>
                      </a:r>
                      <a:r>
                        <a:rPr lang="en-US" sz="2000" dirty="0">
                          <a:effectLst/>
                        </a:rPr>
                        <a:t>Sampled </a:t>
                      </a:r>
                      <a:r>
                        <a:rPr lang="en-US" sz="2000" dirty="0" smtClean="0">
                          <a:effectLst/>
                        </a:rPr>
                        <a:t>Jobs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Diagnostics, </a:t>
                      </a:r>
                      <a:r>
                        <a:rPr lang="en-US" sz="2000" dirty="0" smtClean="0">
                          <a:effectLst/>
                        </a:rPr>
                        <a:t>measures</a:t>
                      </a:r>
                      <a:r>
                        <a:rPr lang="en-US" sz="2000" dirty="0">
                          <a:effectLst/>
                        </a:rPr>
                        <a:t>, and costs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0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0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0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0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0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690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08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WAP Evaluation Activities</a:t>
            </a:r>
          </a:p>
        </p:txBody>
      </p:sp>
      <p:sp>
        <p:nvSpPr>
          <p:cNvPr id="3690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60EEEDE-92E3-40E4-9FAD-1EC5B383BEE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17</a:t>
            </a:fld>
            <a:endParaRPr lang="en-US" altLang="en-US" sz="100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90513" y="1935163"/>
          <a:ext cx="8689975" cy="38560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62292"/>
                <a:gridCol w="1371751"/>
                <a:gridCol w="914500"/>
                <a:gridCol w="1143125"/>
                <a:gridCol w="3598306"/>
              </a:tblGrid>
              <a:tr h="350549"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Topic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b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Evaluation Activity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b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 smtClean="0">
                          <a:effectLst/>
                        </a:rPr>
                        <a:t>Period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b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effectLst/>
                        </a:rPr>
                        <a:t>Notes</a:t>
                      </a:r>
                      <a:endParaRPr lang="en-US" sz="2000" b="1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</a:tr>
              <a:tr h="3505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2008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ARRA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701098">
                <a:tc rowSpan="3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Usage </a:t>
                      </a:r>
                      <a:r>
                        <a:rPr lang="en-US" sz="2000" dirty="0">
                          <a:effectLst/>
                        </a:rPr>
                        <a:t>Impacts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Natural Gas and </a:t>
                      </a:r>
                      <a:r>
                        <a:rPr lang="en-US" sz="2000" dirty="0" smtClean="0">
                          <a:effectLst/>
                        </a:rPr>
                        <a:t>Electric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60 months of data </a:t>
                      </a:r>
                      <a:r>
                        <a:rPr lang="en-US" sz="2000" dirty="0" smtClean="0">
                          <a:effectLst/>
                        </a:rPr>
                        <a:t>for </a:t>
                      </a:r>
                      <a:r>
                        <a:rPr lang="en-US" sz="2000" dirty="0">
                          <a:effectLst/>
                        </a:rPr>
                        <a:t>sampled single family and mobile homes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</a:tr>
              <a:tr h="7010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Fuel Oil </a:t>
                      </a:r>
                      <a:r>
                        <a:rPr lang="en-US" sz="2000" dirty="0" smtClean="0">
                          <a:effectLst/>
                        </a:rPr>
                        <a:t>Metering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Conducted in </a:t>
                      </a:r>
                      <a:r>
                        <a:rPr lang="en-US" sz="2000" dirty="0" smtClean="0">
                          <a:effectLst/>
                        </a:rPr>
                        <a:t>2010-2011.</a:t>
                      </a:r>
                      <a:r>
                        <a:rPr lang="en-US" sz="2000" baseline="0" dirty="0" smtClean="0">
                          <a:effectLst/>
                        </a:rPr>
                        <a:t>  U</a:t>
                      </a:r>
                      <a:r>
                        <a:rPr lang="en-US" sz="2000" dirty="0" smtClean="0">
                          <a:effectLst/>
                        </a:rPr>
                        <a:t>sed </a:t>
                      </a:r>
                      <a:r>
                        <a:rPr lang="en-US" sz="2000" dirty="0">
                          <a:effectLst/>
                        </a:rPr>
                        <a:t>for 2008 and ARRA analyses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</a:tr>
              <a:tr h="10516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Large Multifamily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NYC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National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Fuel </a:t>
                      </a:r>
                      <a:r>
                        <a:rPr lang="en-US" sz="2000" dirty="0">
                          <a:effectLst/>
                        </a:rPr>
                        <a:t>oil, natural gas, and electricity </a:t>
                      </a:r>
                      <a:r>
                        <a:rPr lang="en-US" sz="2000" dirty="0" smtClean="0">
                          <a:effectLst/>
                        </a:rPr>
                        <a:t>for </a:t>
                      </a:r>
                      <a:r>
                        <a:rPr lang="en-US" sz="2000" dirty="0">
                          <a:effectLst/>
                        </a:rPr>
                        <a:t>large multifamily buildings and units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</a:tr>
              <a:tr h="70109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Cost-Effectiveness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Data Analysis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Energy Savings Benefits / </a:t>
                      </a:r>
                      <a:endParaRPr lang="en-US" sz="2000" dirty="0" smtClean="0">
                        <a:effectLst/>
                      </a:endParaRPr>
                    </a:p>
                    <a:p>
                      <a:pPr marL="0" marR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Cost </a:t>
                      </a:r>
                      <a:r>
                        <a:rPr lang="en-US" sz="2000" dirty="0">
                          <a:effectLst/>
                        </a:rPr>
                        <a:t>of Installed Measures 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8" marR="68588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895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5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5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56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WAP Evaluation Activities</a:t>
            </a:r>
          </a:p>
        </p:txBody>
      </p:sp>
      <p:sp>
        <p:nvSpPr>
          <p:cNvPr id="3895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CE173C9F-1037-43D4-B9E1-F1303FA3C38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18</a:t>
            </a:fld>
            <a:endParaRPr lang="en-US" altLang="en-US" sz="1000"/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1450" y="1639888"/>
          <a:ext cx="8743950" cy="43513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066800"/>
                <a:gridCol w="1600200"/>
                <a:gridCol w="914400"/>
                <a:gridCol w="990600"/>
                <a:gridCol w="4171950"/>
              </a:tblGrid>
              <a:tr h="350520"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Topic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Evaluation Activity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</a:rPr>
                        <a:t>Period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Notes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5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2008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ARRA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701040">
                <a:tc rowSpan="5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Field Studies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Indoor Air </a:t>
                      </a:r>
                      <a:r>
                        <a:rPr lang="en-US" sz="2000" dirty="0" smtClean="0">
                          <a:effectLst/>
                        </a:rPr>
                        <a:t>Quality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Pre/Post </a:t>
                      </a:r>
                      <a:r>
                        <a:rPr lang="en-US" sz="2000" dirty="0" smtClean="0">
                          <a:effectLst/>
                        </a:rPr>
                        <a:t>Air </a:t>
                      </a:r>
                      <a:r>
                        <a:rPr lang="en-US" sz="2000" dirty="0">
                          <a:effectLst/>
                        </a:rPr>
                        <a:t>Quality </a:t>
                      </a:r>
                      <a:r>
                        <a:rPr lang="en-US" sz="2000" dirty="0" smtClean="0">
                          <a:effectLst/>
                        </a:rPr>
                        <a:t>2010-2011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8733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Field </a:t>
                      </a:r>
                      <a:r>
                        <a:rPr lang="en-US" sz="2000" dirty="0" smtClean="0">
                          <a:effectLst/>
                        </a:rPr>
                        <a:t>Process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Observation of Service </a:t>
                      </a:r>
                      <a:r>
                        <a:rPr lang="en-US" sz="2000" dirty="0" smtClean="0">
                          <a:effectLst/>
                        </a:rPr>
                        <a:t>Delivery </a:t>
                      </a:r>
                      <a:r>
                        <a:rPr lang="en-US" sz="2000" dirty="0">
                          <a:effectLst/>
                        </a:rPr>
                        <a:t>2011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7873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Performance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High </a:t>
                      </a:r>
                      <a:r>
                        <a:rPr lang="en-US" sz="2000" dirty="0">
                          <a:effectLst/>
                        </a:rPr>
                        <a:t>and Low Savers from 2008 - Data Collected in 2012 and 2013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98729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AC Pilot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Impacts </a:t>
                      </a:r>
                      <a:r>
                        <a:rPr lang="en-US" sz="2000" dirty="0">
                          <a:effectLst/>
                        </a:rPr>
                        <a:t>of </a:t>
                      </a:r>
                      <a:r>
                        <a:rPr lang="en-US" sz="2000" dirty="0" err="1" smtClean="0">
                          <a:effectLst/>
                        </a:rPr>
                        <a:t>wx</a:t>
                      </a:r>
                      <a:r>
                        <a:rPr lang="en-US" sz="2000" dirty="0" smtClean="0">
                          <a:effectLst/>
                        </a:rPr>
                        <a:t> on </a:t>
                      </a:r>
                      <a:r>
                        <a:rPr lang="en-US" sz="2000" dirty="0">
                          <a:effectLst/>
                        </a:rPr>
                        <a:t>Air Conditioning Usage - Data Collected in 2013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7873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Ventilation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Impacts </a:t>
                      </a:r>
                      <a:r>
                        <a:rPr lang="en-US" sz="2000" dirty="0">
                          <a:effectLst/>
                        </a:rPr>
                        <a:t>of ventilation on radon levels </a:t>
                      </a:r>
                      <a:r>
                        <a:rPr lang="en-US" sz="2000" dirty="0" smtClean="0">
                          <a:effectLst/>
                        </a:rPr>
                        <a:t>- </a:t>
                      </a:r>
                      <a:r>
                        <a:rPr lang="en-US" sz="2000" dirty="0">
                          <a:effectLst/>
                        </a:rPr>
                        <a:t>Data Collected in 2013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0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00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04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WAP Evaluation Activities</a:t>
            </a:r>
          </a:p>
        </p:txBody>
      </p:sp>
      <p:sp>
        <p:nvSpPr>
          <p:cNvPr id="4100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540A453-E1FA-467A-9CF3-EA3D0CDF483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19</a:t>
            </a:fld>
            <a:endParaRPr lang="en-US" altLang="en-US" sz="1000"/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287338" y="1806575"/>
          <a:ext cx="8569325" cy="455612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501775"/>
                <a:gridCol w="1676400"/>
                <a:gridCol w="685687"/>
                <a:gridCol w="1143027"/>
                <a:gridCol w="3562435"/>
              </a:tblGrid>
              <a:tr h="350505"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Topic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Evaluation Activity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</a:rPr>
                        <a:t>Period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</a:rPr>
                        <a:t>Notes</a:t>
                      </a:r>
                      <a:endParaRPr lang="en-US" sz="2000" b="1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2008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ARRA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50505">
                <a:tc rowSpan="3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Client Surveys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Baseline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Summer 2011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50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Satisfaction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Fall 2011 / Spring 2012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Follow-Up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 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Summer 2013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05">
                <a:tc rowSpan="2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err="1" smtClean="0">
                          <a:effectLst/>
                        </a:rPr>
                        <a:t>Wx</a:t>
                      </a:r>
                      <a:r>
                        <a:rPr lang="en-US" sz="2000" dirty="0" smtClean="0">
                          <a:effectLst/>
                        </a:rPr>
                        <a:t> Staff </a:t>
                      </a:r>
                      <a:r>
                        <a:rPr lang="en-US" sz="2000" dirty="0">
                          <a:effectLst/>
                        </a:rPr>
                        <a:t>Surveys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Baseline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Fall 2011 / Spring 2012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350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 smtClean="0">
                          <a:effectLst/>
                        </a:rPr>
                        <a:t>Follow-Up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X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Summer 2013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1051427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Emissions Impacts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Data Analysis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Used state-level energy impact data to model emissions reductions and benefits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  <a:tr h="1051167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Non-Energy Benefits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>
                          <a:effectLst/>
                        </a:rPr>
                        <a:t>Data Analysis</a:t>
                      </a:r>
                      <a:endParaRPr lang="en-US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2000" dirty="0">
                          <a:effectLst/>
                        </a:rPr>
                        <a:t>X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en-US" sz="2000" dirty="0">
                          <a:effectLst/>
                        </a:rPr>
                        <a:t>Analysis of </a:t>
                      </a:r>
                      <a:r>
                        <a:rPr lang="en-US" sz="2000" dirty="0" smtClean="0">
                          <a:effectLst/>
                        </a:rPr>
                        <a:t>measures</a:t>
                      </a:r>
                      <a:r>
                        <a:rPr lang="en-US" sz="2000" dirty="0">
                          <a:effectLst/>
                        </a:rPr>
                        <a:t>, client </a:t>
                      </a:r>
                      <a:r>
                        <a:rPr lang="en-US" sz="2000" dirty="0" smtClean="0">
                          <a:effectLst/>
                        </a:rPr>
                        <a:t>surveys, </a:t>
                      </a:r>
                      <a:r>
                        <a:rPr lang="en-US" sz="2000" dirty="0">
                          <a:effectLst/>
                        </a:rPr>
                        <a:t>and emissions impacts</a:t>
                      </a:r>
                      <a:endParaRPr lang="en-US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2" marR="68582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18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8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8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88" name="Rectangle 44"/>
          <p:cNvSpPr>
            <a:spLocks noGrp="1" noChangeArrowheads="1"/>
          </p:cNvSpPr>
          <p:nvPr>
            <p:ph type="title"/>
          </p:nvPr>
        </p:nvSpPr>
        <p:spPr>
          <a:xfrm>
            <a:off x="295275" y="12858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APPRISE</a:t>
            </a:r>
          </a:p>
        </p:txBody>
      </p:sp>
      <p:sp>
        <p:nvSpPr>
          <p:cNvPr id="618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F37A3E4-8C82-40B0-8947-93D1F7A2962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578644" y="1568647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01" t="2148" r="301" b="31096"/>
          <a:stretch/>
        </p:blipFill>
        <p:spPr>
          <a:xfrm>
            <a:off x="500887" y="1655372"/>
            <a:ext cx="1011103" cy="1011103"/>
          </a:xfrm>
          <a:prstGeom prst="dodecagon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655" y="2637038"/>
            <a:ext cx="1005562" cy="1015950"/>
          </a:xfrm>
          <a:prstGeom prst="dodecagon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188" y="3677594"/>
            <a:ext cx="982778" cy="938861"/>
          </a:xfrm>
          <a:prstGeom prst="dodecagon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721" y="4612275"/>
            <a:ext cx="928688" cy="966319"/>
          </a:xfrm>
          <a:prstGeom prst="dodecagon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304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5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5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52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 </a:t>
            </a:r>
            <a:br>
              <a:rPr lang="en-US" altLang="en-US" smtClean="0"/>
            </a:br>
            <a:r>
              <a:rPr lang="en-US" altLang="en-US" smtClean="0"/>
              <a:t>Evaluation Plan</a:t>
            </a:r>
          </a:p>
        </p:txBody>
      </p:sp>
      <p:sp>
        <p:nvSpPr>
          <p:cNvPr id="4305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C2EAAAC-5ACB-4FD0-816B-ED02962634A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20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9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9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9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100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175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4510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37E91174-F0F7-46AE-B90F-C669C917FB5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21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570133" y="1686962"/>
          <a:ext cx="8051359" cy="472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714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4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4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48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9687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4714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4BFAA65-3D0E-4CBC-B25B-8E5FAB0846F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8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919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9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9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96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4919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B7B89381-241B-408A-9FAD-664F5DAC785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124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4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635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5124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EC80851-E294-4F79-B6B3-276AFD9F6C56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24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328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9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9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92" name="Rectangle 44"/>
          <p:cNvSpPr>
            <a:spLocks noGrp="1" noChangeArrowheads="1"/>
          </p:cNvSpPr>
          <p:nvPr>
            <p:ph type="title"/>
          </p:nvPr>
        </p:nvSpPr>
        <p:spPr>
          <a:xfrm>
            <a:off x="150813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45101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685800" y="1822450"/>
            <a:ext cx="7772400" cy="457200"/>
          </a:xfrm>
          <a:solidFill>
            <a:schemeClr val="accent5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NH REACH Furnace Cleaning Project Logic Model</a:t>
            </a:r>
          </a:p>
          <a:p>
            <a:pPr eaLnBrk="1" hangingPunct="1">
              <a:defRPr/>
            </a:pPr>
            <a:endParaRPr lang="en-US" altLang="en-US" dirty="0" smtClean="0"/>
          </a:p>
          <a:p>
            <a:pPr eaLnBrk="1" hangingPunct="1">
              <a:defRPr/>
            </a:pPr>
            <a:endParaRPr lang="en-US" altLang="en-US" dirty="0" smtClean="0"/>
          </a:p>
        </p:txBody>
      </p:sp>
      <p:sp>
        <p:nvSpPr>
          <p:cNvPr id="5329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D6984E1-EEA4-4934-91BA-6F74CFC22B7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25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228600" y="2362200"/>
          <a:ext cx="8686800" cy="414496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3933644"/>
                <a:gridCol w="1185363"/>
                <a:gridCol w="1163411"/>
                <a:gridCol w="1318532"/>
                <a:gridCol w="1085850"/>
              </a:tblGrid>
              <a:tr h="48764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Assumptions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Activities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Immediate Outcomes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Intermediate Outcomes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</a:rPr>
                        <a:t>Final Outcomes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975285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Low-income clients: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Want to reduce their energy bills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Will want the furnace cleaning service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Will be willing to participate in follow-up</a:t>
                      </a:r>
                      <a:endParaRPr lang="en-US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Clean furnaces and boilers in 5100 low-income homes in Northern New Hampshire.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/>
                        <a:t>Improved </a:t>
                      </a:r>
                      <a:r>
                        <a:rPr lang="en-US" sz="1600" dirty="0"/>
                        <a:t>furnace operation.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1) Reduced energy consumption and costs.</a:t>
                      </a:r>
                    </a:p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2) Improved health and safety.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 smtClean="0"/>
                        <a:t>Improved </a:t>
                      </a:r>
                      <a:r>
                        <a:rPr lang="en-US" sz="1600" dirty="0"/>
                        <a:t>energy insecurity index.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1219107"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Local oil vendors and home furnace cleaning companies: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Will want to participate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Will be willing to collect and provide data on each furnace cleaning job</a:t>
                      </a:r>
                    </a:p>
                    <a:p>
                      <a:pPr marL="342900" marR="0" lvl="0" indent="-342900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urier New"/>
                        <a:buChar char="o"/>
                        <a:tabLst>
                          <a:tab pos="228600" algn="l"/>
                          <a:tab pos="731520" algn="l"/>
                        </a:tabLst>
                      </a:pPr>
                      <a:r>
                        <a:rPr lang="en-US" sz="1600" dirty="0"/>
                        <a:t>Will provide the service in a timely manner</a:t>
                      </a:r>
                      <a:endParaRPr lang="en-US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87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1200"/>
                        </a:spcAft>
                      </a:pPr>
                      <a:r>
                        <a:rPr lang="en-US" sz="1600" dirty="0"/>
                        <a:t>Identify heating systems needing repair or replacement.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 rowSpan="3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1200"/>
                        </a:spcAft>
                      </a:pPr>
                      <a:r>
                        <a:rPr lang="en-US" sz="1600" dirty="0"/>
                        <a:t>Red flagged systems are replaced.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87643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Furnace CT&amp;E will reduce low-income energy consumption.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87643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/>
                        <a:t>Furnace CT&amp;E will furnish health and safety benefits.</a:t>
                      </a:r>
                      <a:endParaRPr lang="en-US" sz="16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533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3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3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40" name="Rectangle 44"/>
          <p:cNvSpPr>
            <a:spLocks noGrp="1" noChangeArrowheads="1"/>
          </p:cNvSpPr>
          <p:nvPr>
            <p:ph type="title"/>
          </p:nvPr>
        </p:nvSpPr>
        <p:spPr>
          <a:xfrm>
            <a:off x="123825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Plan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47149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381000" y="1828800"/>
            <a:ext cx="8153400" cy="457200"/>
          </a:xfrm>
          <a:solidFill>
            <a:schemeClr val="accent5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NH REACH Furnace Cleaning Project Indicator and Data Model</a:t>
            </a:r>
          </a:p>
          <a:p>
            <a:pPr eaLnBrk="1" hangingPunct="1">
              <a:defRPr/>
            </a:pPr>
            <a:endParaRPr lang="en-US" altLang="en-US" dirty="0" smtClean="0"/>
          </a:p>
          <a:p>
            <a:pPr eaLnBrk="1" hangingPunct="1">
              <a:defRPr/>
            </a:pPr>
            <a:endParaRPr lang="en-US" altLang="en-US" dirty="0" smtClean="0"/>
          </a:p>
        </p:txBody>
      </p:sp>
      <p:sp>
        <p:nvSpPr>
          <p:cNvPr id="5534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421108B-8643-4CCC-8285-C0E62C93E64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26</a:t>
            </a:fld>
            <a:endParaRPr lang="en-US" altLang="en-US" sz="1000"/>
          </a:p>
        </p:txBody>
      </p:sp>
      <p:graphicFrame>
        <p:nvGraphicFramePr>
          <p:cNvPr id="48" name="Table 47"/>
          <p:cNvGraphicFramePr>
            <a:graphicFrameLocks noGrp="1"/>
          </p:cNvGraphicFramePr>
          <p:nvPr/>
        </p:nvGraphicFramePr>
        <p:xfrm>
          <a:off x="457200" y="2362200"/>
          <a:ext cx="8153400" cy="402272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590800"/>
                <a:gridCol w="3429000"/>
                <a:gridCol w="2133601"/>
              </a:tblGrid>
              <a:tr h="335227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b="1" dirty="0">
                          <a:solidFill>
                            <a:schemeClr val="bg1"/>
                          </a:solidFill>
                        </a:rPr>
                        <a:t>Outcomes</a:t>
                      </a:r>
                      <a:endParaRPr lang="en-US" sz="22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b="1" dirty="0">
                          <a:solidFill>
                            <a:schemeClr val="bg1"/>
                          </a:solidFill>
                        </a:rPr>
                        <a:t>Performance Indicators</a:t>
                      </a:r>
                      <a:endParaRPr lang="en-US" sz="22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b="1" dirty="0">
                          <a:solidFill>
                            <a:schemeClr val="bg1"/>
                          </a:solidFill>
                        </a:rPr>
                        <a:t>Data</a:t>
                      </a:r>
                      <a:endParaRPr lang="en-US" sz="22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005681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Reduced energy consumption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/>
                        <a:t>Weather normalized, control group adjusted fuel consumption</a:t>
                      </a:r>
                      <a:endParaRPr lang="en-US" sz="220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Data collected from fuel dealers.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670454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Reduced energy costs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/>
                        <a:t>Control group adjusted fuel costs</a:t>
                      </a:r>
                      <a:endParaRPr lang="en-US" sz="220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340908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Improved health and safety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Control group adjusted client ratings of comfort and health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Client surveys.  </a:t>
                      </a:r>
                    </a:p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Pre and post health and safety tests on furnaces.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</a:tr>
              <a:tr h="670454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Improved energy insecurity index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Control group adjusted energy insecurity scale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200" dirty="0"/>
                        <a:t>Energy insecurity scale.</a:t>
                      </a:r>
                      <a:endParaRPr lang="en-US" sz="2200" dirty="0">
                        <a:latin typeface="Times New Roman"/>
                        <a:ea typeface="Times New Roman"/>
                      </a:endParaRPr>
                    </a:p>
                  </a:txBody>
                  <a:tcPr marL="52855" marR="52855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738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8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8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88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 Background Research</a:t>
            </a:r>
          </a:p>
        </p:txBody>
      </p:sp>
      <p:sp>
        <p:nvSpPr>
          <p:cNvPr id="5738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6333E6D-A12B-4C8F-9F4E-96E6C296B8A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27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5943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3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3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6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381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5943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C311B77-F555-44E0-A8F8-281A73EF19D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28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14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4" name="Rectangle 44"/>
          <p:cNvSpPr>
            <a:spLocks noGrp="1" noChangeArrowheads="1"/>
          </p:cNvSpPr>
          <p:nvPr>
            <p:ph type="title"/>
          </p:nvPr>
        </p:nvSpPr>
        <p:spPr>
          <a:xfrm>
            <a:off x="207963" y="3175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61485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8077200" cy="762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Develop an understanding of program details</a:t>
            </a:r>
          </a:p>
        </p:txBody>
      </p:sp>
      <p:sp>
        <p:nvSpPr>
          <p:cNvPr id="6148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F850700-6529-4622-85D6-3C3694EED56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29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685800" y="2971800"/>
          <a:ext cx="800100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67000"/>
                <a:gridCol w="2667000"/>
                <a:gridCol w="2667000"/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Program</a:t>
                      </a:r>
                      <a:r>
                        <a:rPr lang="en-US" sz="2800" b="0" baseline="0" dirty="0" smtClean="0">
                          <a:solidFill>
                            <a:schemeClr val="tx1"/>
                          </a:solidFill>
                        </a:rPr>
                        <a:t> goals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Targeting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Delivery procedures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Performance measures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Measures</a:t>
                      </a:r>
                      <a:r>
                        <a:rPr lang="en-US" sz="2800" b="0" baseline="0" dirty="0" smtClean="0">
                          <a:solidFill>
                            <a:schemeClr val="tx1"/>
                          </a:solidFill>
                        </a:rPr>
                        <a:t> and services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Challenges</a:t>
                      </a:r>
                      <a:r>
                        <a:rPr lang="en-US" sz="2800" b="0" baseline="0" dirty="0" smtClean="0">
                          <a:solidFill>
                            <a:schemeClr val="tx1"/>
                          </a:solidFill>
                        </a:rPr>
                        <a:t> and barriers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Program design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Education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Quality</a:t>
                      </a:r>
                      <a:r>
                        <a:rPr lang="en-US" sz="2800" b="0" baseline="0" dirty="0" smtClean="0">
                          <a:solidFill>
                            <a:schemeClr val="tx1"/>
                          </a:solidFill>
                        </a:rPr>
                        <a:t> control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Eligibility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Service delivery contractors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="0" dirty="0" smtClean="0">
                          <a:solidFill>
                            <a:schemeClr val="tx1"/>
                          </a:solidFill>
                        </a:rPr>
                        <a:t>Data sources and</a:t>
                      </a:r>
                      <a:r>
                        <a:rPr lang="en-US" sz="2800" b="0" baseline="0" dirty="0" smtClean="0">
                          <a:solidFill>
                            <a:schemeClr val="tx1"/>
                          </a:solidFill>
                        </a:rPr>
                        <a:t> availability</a:t>
                      </a:r>
                      <a:endParaRPr lang="en-US" sz="28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23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3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3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36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9687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Session Outline</a:t>
            </a:r>
          </a:p>
        </p:txBody>
      </p:sp>
      <p:sp>
        <p:nvSpPr>
          <p:cNvPr id="823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653FC61-32A4-427E-B291-418DFDB5A2C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35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32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730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6353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A09F027-4705-432C-B5CB-9F7EE6B2ECA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30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55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80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6558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84156BC0-A73B-4CA1-9955-867247687636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31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0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1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2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2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2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2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62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762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62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62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628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6762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641175C-B7B1-4841-B5F1-B40FB047974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967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7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7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76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6967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A58EFAE-DDDD-46B7-8108-6AEE7DBBE2B6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579296" y="16764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172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4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778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7172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55DE5C1-CB62-4C70-9C00-978BE29286F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34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376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7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7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72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73773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492125" y="1828800"/>
            <a:ext cx="7772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Example: documentation of program goals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7377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41688AF-F516-493D-8350-F7823BD5D71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35</a:t>
            </a:fld>
            <a:endParaRPr lang="en-US" altLang="en-US" sz="1000"/>
          </a:p>
        </p:txBody>
      </p:sp>
      <p:graphicFrame>
        <p:nvGraphicFramePr>
          <p:cNvPr id="47" name="Diagram 46"/>
          <p:cNvGraphicFramePr/>
          <p:nvPr/>
        </p:nvGraphicFramePr>
        <p:xfrm>
          <a:off x="1244599" y="2293591"/>
          <a:ext cx="6126957" cy="353987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581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81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20" name="Rectangle 44"/>
          <p:cNvSpPr>
            <a:spLocks noGrp="1" noChangeArrowheads="1"/>
          </p:cNvSpPr>
          <p:nvPr>
            <p:ph type="title"/>
          </p:nvPr>
        </p:nvSpPr>
        <p:spPr>
          <a:xfrm>
            <a:off x="36513" y="18573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75821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492125" y="1447800"/>
            <a:ext cx="7772400" cy="4495800"/>
          </a:xfrm>
        </p:spPr>
        <p:txBody>
          <a:bodyPr/>
          <a:lstStyle/>
          <a:p>
            <a:pPr eaLnBrk="1" hangingPunct="1"/>
            <a:r>
              <a:rPr lang="en-US" altLang="en-US" smtClean="0"/>
              <a:t>Documentation of program goals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7582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87C569A3-D99D-4FD0-BCDD-9965410A256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36</a:t>
            </a:fld>
            <a:endParaRPr lang="en-US" altLang="en-US" sz="1000"/>
          </a:p>
        </p:txBody>
      </p:sp>
      <p:graphicFrame>
        <p:nvGraphicFramePr>
          <p:cNvPr id="47" name="Diagram 46"/>
          <p:cNvGraphicFramePr/>
          <p:nvPr/>
        </p:nvGraphicFramePr>
        <p:xfrm>
          <a:off x="144720" y="2080805"/>
          <a:ext cx="8605579" cy="46841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786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6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6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68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Background Research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77869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471488" y="1784350"/>
            <a:ext cx="8396287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Example of initial evaluation recommendations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77870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5594EDD-7630-4F77-ABC4-68655C1257F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37</a:t>
            </a:fld>
            <a:endParaRPr lang="en-US" altLang="en-US" sz="1000"/>
          </a:p>
        </p:txBody>
      </p:sp>
      <p:graphicFrame>
        <p:nvGraphicFramePr>
          <p:cNvPr id="47" name="Diagram 46"/>
          <p:cNvGraphicFramePr/>
          <p:nvPr/>
        </p:nvGraphicFramePr>
        <p:xfrm>
          <a:off x="1117996" y="2473876"/>
          <a:ext cx="6740129" cy="39269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991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91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91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16" name="Title 46"/>
          <p:cNvSpPr>
            <a:spLocks noGrp="1"/>
          </p:cNvSpPr>
          <p:nvPr>
            <p:ph type="ctrTitle"/>
          </p:nvPr>
        </p:nvSpPr>
        <p:spPr>
          <a:xfrm>
            <a:off x="685800" y="2438400"/>
            <a:ext cx="7772400" cy="1470025"/>
          </a:xfrm>
        </p:spPr>
        <p:txBody>
          <a:bodyPr/>
          <a:lstStyle/>
          <a:p>
            <a:pPr eaLnBrk="1" hangingPunct="1"/>
            <a:r>
              <a:rPr lang="en-US" altLang="en-US" smtClean="0"/>
              <a:t>Evaluation Activities: Specifications and </a:t>
            </a:r>
            <a:br>
              <a:rPr lang="en-US" altLang="en-US" smtClean="0"/>
            </a:br>
            <a:r>
              <a:rPr lang="en-US" altLang="en-US" smtClean="0"/>
              <a:t>Procedures Review</a:t>
            </a:r>
          </a:p>
        </p:txBody>
      </p:sp>
      <p:sp>
        <p:nvSpPr>
          <p:cNvPr id="7991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FF9EE68-3DDF-4C6C-9DED-865401413D9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38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196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4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730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8196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C6737EC-CDBA-4594-A770-571AE716984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39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2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4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Why Evaluate?</a:t>
            </a:r>
          </a:p>
        </p:txBody>
      </p:sp>
      <p:sp>
        <p:nvSpPr>
          <p:cNvPr id="1028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7ACBE12-AB42-4044-BB80-96596EDB044E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400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01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01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012" name="Rectangle 44"/>
          <p:cNvSpPr>
            <a:spLocks noGrp="1" noChangeArrowheads="1"/>
          </p:cNvSpPr>
          <p:nvPr>
            <p:ph type="title"/>
          </p:nvPr>
        </p:nvSpPr>
        <p:spPr>
          <a:xfrm>
            <a:off x="762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8401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1AAAD02-6517-4B55-B7A9-A96286561C4F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40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605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60" name="Rectangle 44"/>
          <p:cNvSpPr>
            <a:spLocks noGrp="1" noChangeArrowheads="1"/>
          </p:cNvSpPr>
          <p:nvPr>
            <p:ph type="title"/>
          </p:nvPr>
        </p:nvSpPr>
        <p:spPr>
          <a:xfrm>
            <a:off x="85725" y="1825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8606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B67632C-6C98-4CC6-92CE-83ABB34C372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41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295274" y="1743075"/>
          <a:ext cx="8601075" cy="48262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6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810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10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10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108" name="Rectangle 44"/>
          <p:cNvSpPr>
            <a:spLocks noGrp="1" noChangeArrowheads="1"/>
          </p:cNvSpPr>
          <p:nvPr>
            <p:ph type="title"/>
          </p:nvPr>
        </p:nvSpPr>
        <p:spPr>
          <a:xfrm>
            <a:off x="123825" y="28575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8810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3E8E8610-7664-4B6A-87B9-14165F7AB33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533699" y="1853406"/>
          <a:ext cx="8210550" cy="43703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015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5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5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56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079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9015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3032C20-172A-4521-A4D8-75DEBF5BFB6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139802" y="1524000"/>
          <a:ext cx="8756547" cy="51228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7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8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9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0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220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04" name="Rectangle 44"/>
          <p:cNvSpPr>
            <a:spLocks noGrp="1" noChangeArrowheads="1"/>
          </p:cNvSpPr>
          <p:nvPr>
            <p:ph type="title"/>
          </p:nvPr>
        </p:nvSpPr>
        <p:spPr>
          <a:xfrm>
            <a:off x="112713" y="29527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Spec and Procedures Review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9220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F4BE6BB-AF63-48DA-83ED-F6A2EDB641E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44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355600" y="1866900"/>
          <a:ext cx="8186738" cy="44672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424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5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5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52" name="Title 46"/>
          <p:cNvSpPr>
            <a:spLocks noGrp="1"/>
          </p:cNvSpPr>
          <p:nvPr>
            <p:ph type="ctrTitle"/>
          </p:nvPr>
        </p:nvSpPr>
        <p:spPr>
          <a:xfrm>
            <a:off x="685800" y="2286000"/>
            <a:ext cx="7772400" cy="1470025"/>
          </a:xfrm>
        </p:spPr>
        <p:txBody>
          <a:bodyPr/>
          <a:lstStyle/>
          <a:p>
            <a:pPr eaLnBrk="1" hangingPunct="1"/>
            <a:r>
              <a:rPr lang="en-US" altLang="en-US" smtClean="0"/>
              <a:t>Evaluation Activities: </a:t>
            </a:r>
            <a:br>
              <a:rPr lang="en-US" altLang="en-US" smtClean="0"/>
            </a:br>
            <a:r>
              <a:rPr lang="en-US" altLang="en-US" smtClean="0"/>
              <a:t>Public Data Analysis</a:t>
            </a:r>
          </a:p>
        </p:txBody>
      </p:sp>
      <p:sp>
        <p:nvSpPr>
          <p:cNvPr id="9425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480AF4E-C48C-45DF-AB76-7E6687FF88F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45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629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4"/>
          <p:cNvSpPr>
            <a:spLocks noGrp="1" noChangeArrowheads="1"/>
          </p:cNvSpPr>
          <p:nvPr>
            <p:ph type="title"/>
          </p:nvPr>
        </p:nvSpPr>
        <p:spPr>
          <a:xfrm>
            <a:off x="198438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Public Data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9630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0B84C4A-FF88-4DAF-8F10-FE1B6FE0941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46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834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4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4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48" name="Rectangle 44"/>
          <p:cNvSpPr>
            <a:spLocks noGrp="1" noChangeArrowheads="1"/>
          </p:cNvSpPr>
          <p:nvPr>
            <p:ph type="title"/>
          </p:nvPr>
        </p:nvSpPr>
        <p:spPr>
          <a:xfrm>
            <a:off x="182563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Public Data Analysis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9834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7A45DC3-7390-46B0-80A3-4FB4BB2AC1F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47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9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039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9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9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96" name="Rectangle 44"/>
          <p:cNvSpPr>
            <a:spLocks noGrp="1" noChangeArrowheads="1"/>
          </p:cNvSpPr>
          <p:nvPr>
            <p:ph type="title"/>
          </p:nvPr>
        </p:nvSpPr>
        <p:spPr>
          <a:xfrm>
            <a:off x="207963" y="39687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Public Data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0039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AA9E8FE-88B7-41BE-8C6D-D433C952762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48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4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244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4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4131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Public Data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0244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3301AD0-A914-4B00-A521-0B68AA7EC9D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49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3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32" name="Rectangle 44"/>
          <p:cNvSpPr>
            <a:spLocks noGrp="1" noChangeArrowheads="1"/>
          </p:cNvSpPr>
          <p:nvPr>
            <p:ph type="title"/>
          </p:nvPr>
        </p:nvSpPr>
        <p:spPr>
          <a:xfrm>
            <a:off x="174625" y="27305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Evaluation Objectives</a:t>
            </a:r>
          </a:p>
        </p:txBody>
      </p:sp>
      <p:sp>
        <p:nvSpPr>
          <p:cNvPr id="1233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CF9EE13-289E-43BC-AEE7-30A86127864E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</a:t>
            </a:fld>
            <a:endParaRPr lang="en-US" altLang="en-US" sz="100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</p:nvPr>
        </p:nvGraphicFramePr>
        <p:xfrm>
          <a:off x="709613" y="1600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448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92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 </a:t>
            </a:r>
            <a:br>
              <a:rPr lang="en-US" altLang="en-US" smtClean="0"/>
            </a:br>
            <a:r>
              <a:rPr lang="en-US" altLang="en-US" smtClean="0"/>
              <a:t>Program Data Analysis</a:t>
            </a:r>
          </a:p>
        </p:txBody>
      </p:sp>
      <p:sp>
        <p:nvSpPr>
          <p:cNvPr id="10449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2FA9E31-495C-4EA5-94F5-E5DFD39CC26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50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49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653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3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3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40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106541" name="Rectangle 4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Collect and analyze program data</a:t>
            </a:r>
          </a:p>
          <a:p>
            <a:pPr eaLnBrk="1" hangingPunct="1"/>
            <a:r>
              <a:rPr lang="en-US" altLang="en-US" smtClean="0"/>
              <a:t>Availability and quality of data vary</a:t>
            </a:r>
          </a:p>
        </p:txBody>
      </p:sp>
      <p:sp>
        <p:nvSpPr>
          <p:cNvPr id="10654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3B4AA195-C997-472F-A4D8-BAA36694519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51</a:t>
            </a:fld>
            <a:endParaRPr lang="en-US" altLang="en-US" sz="1000"/>
          </a:p>
        </p:txBody>
      </p:sp>
      <p:graphicFrame>
        <p:nvGraphicFramePr>
          <p:cNvPr id="47" name="Diagram 46"/>
          <p:cNvGraphicFramePr/>
          <p:nvPr/>
        </p:nvGraphicFramePr>
        <p:xfrm>
          <a:off x="9525" y="3352800"/>
          <a:ext cx="8763000" cy="2438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858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8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8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88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429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10858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83CA0AD5-40C5-444B-BD71-BD6CF639C57F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63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3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3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636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429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1063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C52DD33-7413-43A0-9CE3-75E2377BEA3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26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84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3048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1268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0DA5E24B-66B6-4D11-A7F9-134F3DF97EA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54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533400" y="2209800"/>
          <a:ext cx="8305800" cy="4333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400"/>
                <a:gridCol w="1524000"/>
                <a:gridCol w="1600200"/>
                <a:gridCol w="2438400"/>
                <a:gridCol w="1828800"/>
              </a:tblGrid>
              <a:tr h="315006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latin typeface="+mn-lt"/>
                          <a:ea typeface="Times New Roman"/>
                          <a:cs typeface="Times New Roman"/>
                        </a:rPr>
                        <a:t>Contact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latin typeface="+mn-lt"/>
                          <a:ea typeface="Times New Roman"/>
                          <a:cs typeface="Times New Roman"/>
                        </a:rPr>
                        <a:t>Demographics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latin typeface="+mn-lt"/>
                          <a:ea typeface="Times New Roman"/>
                          <a:cs typeface="Times New Roman"/>
                        </a:rPr>
                        <a:t>Service Delivery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latin typeface="+mn-lt"/>
                          <a:ea typeface="Times New Roman"/>
                          <a:cs typeface="Times New Roman"/>
                        </a:rPr>
                        <a:t>Measures Installed </a:t>
                      </a:r>
                      <a:r>
                        <a:rPr lang="en-US" sz="1400" b="1" dirty="0" smtClean="0">
                          <a:latin typeface="+mn-lt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-US" sz="1400" b="1" dirty="0">
                          <a:latin typeface="+mn-lt"/>
                          <a:ea typeface="Times New Roman"/>
                          <a:cs typeface="Times New Roman"/>
                        </a:rPr>
                        <a:t>Y/N) and Cost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latin typeface="+mn-lt"/>
                      </a:endParaRPr>
                    </a:p>
                  </a:txBody>
                  <a:tcPr/>
                </a:tc>
              </a:tr>
              <a:tr h="294683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Account #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Poverty </a:t>
                      </a: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level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Audit date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Air sealing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AC </a:t>
                      </a: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repair</a:t>
                      </a: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Address </a:t>
                      </a: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Elderly member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Measure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begin </a:t>
                      </a: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date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Attic insulation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Window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repair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Address2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Child member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Measure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end </a:t>
                      </a: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date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Wall insulation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Door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repair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City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Disabled member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Ameren job cost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Floor  insulation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Other repairs</a:t>
                      </a: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State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Health issue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Total labor cost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Kneewall insulation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CFLs (number)</a:t>
                      </a: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Zip code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Own or rent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Total material cost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Basement insulation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Health and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safety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Phone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#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Home type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Total job cost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Duct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sealing/insulation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Other major measures</a:t>
                      </a:r>
                    </a:p>
                  </a:txBody>
                  <a:tcPr marL="68580" marR="68580" marT="0" marB="0" anchor="ctr"/>
                </a:tc>
              </a:tr>
              <a:tr h="304845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Home age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Furnace replacement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  <a:tr h="304845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Main heating fuel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Testing Data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Furnace repair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  <a:tr h="304845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Water heating fuel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Ambient CO – pre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Furnace cleaning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  <a:tr h="304845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Air conditioning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Ambient CO – post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Water heater </a:t>
                      </a: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repair/replacement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  <a:tr h="304845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Supplemental heat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Flue CO – pre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latin typeface="+mn-lt"/>
                          <a:ea typeface="Times New Roman"/>
                          <a:cs typeface="Times New Roman"/>
                        </a:rPr>
                        <a:t>Thermostat replacement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  <a:tr h="370894"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Gas utility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latin typeface="+mn-lt"/>
                          <a:ea typeface="Times New Roman"/>
                          <a:cs typeface="Times New Roman"/>
                        </a:rPr>
                        <a:t>Flue CO - post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+mn-lt"/>
                          <a:ea typeface="Times New Roman"/>
                          <a:cs typeface="Times New Roman"/>
                        </a:rPr>
                        <a:t>AC replacement</a:t>
                      </a:r>
                      <a:endParaRPr lang="en-US" sz="1400" dirty="0"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endParaRPr lang="en-US" sz="1400" dirty="0">
                        <a:latin typeface="+mn-lt"/>
                      </a:endParaRPr>
                    </a:p>
                  </a:txBody>
                  <a:tcPr marT="45727" marB="45727"/>
                </a:tc>
              </a:tr>
            </a:tbl>
          </a:graphicData>
        </a:graphic>
      </p:graphicFrame>
      <p:sp>
        <p:nvSpPr>
          <p:cNvPr id="112777" name="TextBox 47"/>
          <p:cNvSpPr txBox="1">
            <a:spLocks noChangeArrowheads="1"/>
          </p:cNvSpPr>
          <p:nvPr/>
        </p:nvSpPr>
        <p:spPr bwMode="auto">
          <a:xfrm>
            <a:off x="1447800" y="1752600"/>
            <a:ext cx="6575425" cy="400050"/>
          </a:xfrm>
          <a:prstGeom prst="rect">
            <a:avLst/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000" dirty="0" smtClean="0"/>
              <a:t>Utility Low Income Usage Evaluation – Agency Data Request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47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338" y="6624638"/>
            <a:ext cx="9144001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32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29368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242888" y="2895600"/>
          <a:ext cx="8672512" cy="23764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76513"/>
                <a:gridCol w="2057400"/>
                <a:gridCol w="1066800"/>
                <a:gridCol w="2057400"/>
                <a:gridCol w="914400"/>
              </a:tblGrid>
              <a:tr h="396081">
                <a:tc rowSpan="2">
                  <a:txBody>
                    <a:bodyPr/>
                    <a:lstStyle/>
                    <a:p>
                      <a:endParaRPr lang="en-US" sz="2000" dirty="0"/>
                    </a:p>
                  </a:txBody>
                  <a:tcPr marT="45657" marB="4565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PY 2008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PY  2010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396081">
                <a:tc vMerge="1">
                  <a:txBody>
                    <a:bodyPr/>
                    <a:lstStyle/>
                    <a:p>
                      <a:endParaRPr lang="en-US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bg1"/>
                          </a:solidFill>
                        </a:rPr>
                        <a:t>Weighted Count</a:t>
                      </a:r>
                      <a:endParaRPr lang="en-US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bg1"/>
                          </a:solidFill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T="45657" marB="4565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bg1"/>
                          </a:solidFill>
                        </a:rPr>
                        <a:t>Weighted Count</a:t>
                      </a:r>
                      <a:endParaRPr lang="en-US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bg1"/>
                          </a:solidFill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</a:endParaRPr>
                    </a:p>
                  </a:txBody>
                  <a:tcPr marT="45657" marB="4565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96081">
                <a:tc>
                  <a:txBody>
                    <a:bodyPr/>
                    <a:lstStyle/>
                    <a:p>
                      <a:r>
                        <a:rPr lang="en-US" sz="2000" dirty="0" smtClean="0"/>
                        <a:t>Single Family (1-4)</a:t>
                      </a:r>
                      <a:endParaRPr lang="en-US" sz="2000" dirty="0"/>
                    </a:p>
                  </a:txBody>
                  <a:tcPr marT="45657" marB="4565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62,731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64%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215,445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65%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96081">
                <a:tc>
                  <a:txBody>
                    <a:bodyPr/>
                    <a:lstStyle/>
                    <a:p>
                      <a:r>
                        <a:rPr lang="en-US" sz="2000" dirty="0" smtClean="0"/>
                        <a:t>Mobile Home</a:t>
                      </a:r>
                      <a:endParaRPr lang="en-US" sz="2000" dirty="0"/>
                    </a:p>
                  </a:txBody>
                  <a:tcPr marT="45657" marB="4565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17,621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18%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48,267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15%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6081">
                <a:tc>
                  <a:txBody>
                    <a:bodyPr/>
                    <a:lstStyle/>
                    <a:p>
                      <a:r>
                        <a:rPr lang="en-US" sz="2000" dirty="0" smtClean="0"/>
                        <a:t>Large Multifamily (5+)</a:t>
                      </a:r>
                      <a:endParaRPr lang="en-US" sz="2000" dirty="0"/>
                    </a:p>
                  </a:txBody>
                  <a:tcPr marT="45657" marB="4565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5,213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18%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68,153</a:t>
                      </a:r>
                      <a:endParaRPr lang="en-US" sz="2000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20%</a:t>
                      </a:r>
                      <a:endParaRPr lang="en-US" sz="2000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6081">
                <a:tc>
                  <a:txBody>
                    <a:bodyPr/>
                    <a:lstStyle/>
                    <a:p>
                      <a:r>
                        <a:rPr lang="en-US" sz="2000" b="1" dirty="0" smtClean="0"/>
                        <a:t>Total</a:t>
                      </a:r>
                      <a:endParaRPr lang="en-US" sz="2000" b="1" dirty="0"/>
                    </a:p>
                  </a:txBody>
                  <a:tcPr marT="45657" marB="45657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/>
                        <a:t>97,965</a:t>
                      </a:r>
                      <a:endParaRPr lang="en-US" sz="2000" b="1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/>
                        <a:t>100%</a:t>
                      </a:r>
                      <a:endParaRPr lang="en-US" sz="2000" b="1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/>
                        <a:t>331,865</a:t>
                      </a:r>
                      <a:endParaRPr lang="en-US" sz="2000" b="1" dirty="0"/>
                    </a:p>
                  </a:txBody>
                  <a:tcPr marT="45657" marB="45657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/>
                        <a:t>100%</a:t>
                      </a:r>
                      <a:endParaRPr lang="en-US" sz="2000" b="1" dirty="0"/>
                    </a:p>
                  </a:txBody>
                  <a:tcPr marT="45657" marB="45657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477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6202173-F385-4721-A71D-779CAC33DDE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55</a:t>
            </a:fld>
            <a:endParaRPr lang="en-US" altLang="en-US" sz="1000"/>
          </a:p>
        </p:txBody>
      </p:sp>
      <p:sp>
        <p:nvSpPr>
          <p:cNvPr id="106542" name="TextBox 47"/>
          <p:cNvSpPr txBox="1">
            <a:spLocks noChangeArrowheads="1"/>
          </p:cNvSpPr>
          <p:nvPr/>
        </p:nvSpPr>
        <p:spPr bwMode="auto">
          <a:xfrm>
            <a:off x="2276475" y="1955800"/>
            <a:ext cx="4376738" cy="830263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Housing Unit Type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67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338" y="6624638"/>
            <a:ext cx="9144001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80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29368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890588" y="3071813"/>
          <a:ext cx="7410450" cy="3200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95460"/>
                <a:gridCol w="2210273"/>
                <a:gridCol w="2204716"/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Climate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PY 2008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PY  2010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Very Cold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25%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19%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Cold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42%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36%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Moderate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21%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19%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Hot/Humid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8%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17%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Hot/Dry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4%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b="1" dirty="0" smtClean="0"/>
                        <a:t>Total</a:t>
                      </a:r>
                      <a:endParaRPr lang="en-US" sz="2400" b="1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smtClean="0"/>
                        <a:t>100%</a:t>
                      </a:r>
                      <a:endParaRPr lang="en-US" sz="2400" b="1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smtClean="0"/>
                        <a:t>100%</a:t>
                      </a:r>
                      <a:endParaRPr lang="en-US" sz="2400" b="1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681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C7FAF5B-53EB-459A-AABE-88497B4F4FCE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56</a:t>
            </a:fld>
            <a:endParaRPr lang="en-US" altLang="en-US" sz="1000"/>
          </a:p>
        </p:txBody>
      </p:sp>
      <p:sp>
        <p:nvSpPr>
          <p:cNvPr id="106542" name="TextBox 47"/>
          <p:cNvSpPr txBox="1">
            <a:spLocks noChangeArrowheads="1"/>
          </p:cNvSpPr>
          <p:nvPr/>
        </p:nvSpPr>
        <p:spPr bwMode="auto">
          <a:xfrm>
            <a:off x="2362200" y="1760538"/>
            <a:ext cx="4376738" cy="1200150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Single Family Homes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Climate Zone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itle 1"/>
          <p:cNvSpPr>
            <a:spLocks noGrp="1"/>
          </p:cNvSpPr>
          <p:nvPr>
            <p:ph type="title"/>
          </p:nvPr>
        </p:nvSpPr>
        <p:spPr>
          <a:xfrm>
            <a:off x="87313" y="215900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48" name="Content Placeholder 47"/>
          <p:cNvGraphicFramePr>
            <a:graphicFrameLocks noGrp="1"/>
          </p:cNvGraphicFramePr>
          <p:nvPr>
            <p:ph sz="half" idx="1"/>
          </p:nvPr>
        </p:nvGraphicFramePr>
        <p:xfrm>
          <a:off x="363538" y="2049463"/>
          <a:ext cx="8202612" cy="21034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44516"/>
                <a:gridCol w="1110315"/>
                <a:gridCol w="1110315"/>
                <a:gridCol w="863576"/>
                <a:gridCol w="986945"/>
                <a:gridCol w="986945"/>
              </a:tblGrid>
              <a:tr h="323769">
                <a:tc rowSpan="3"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Job Type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Natural</a:t>
                      </a:r>
                      <a:r>
                        <a:rPr lang="en-US" sz="2000" b="1" i="0" baseline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Gas Usage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237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Mean </a:t>
                      </a:r>
                      <a:r>
                        <a:rPr lang="en-US" sz="2000" b="1" i="0" dirty="0" err="1">
                          <a:solidFill>
                            <a:schemeClr val="bg1"/>
                          </a:solidFill>
                          <a:effectLst/>
                        </a:rPr>
                        <a:t>ccf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>
                          <a:solidFill>
                            <a:schemeClr val="bg1"/>
                          </a:solidFill>
                          <a:effectLst/>
                        </a:rPr>
                        <a:t>ccf Percentile</a:t>
                      </a:r>
                      <a:endParaRPr lang="en-US" sz="2000" b="1" i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237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i="0" dirty="0">
                          <a:solidFill>
                            <a:schemeClr val="bg1"/>
                          </a:solidFill>
                          <a:effectLst/>
                        </a:rPr>
                        <a:t>75</a:t>
                      </a:r>
                      <a:endParaRPr lang="en-US" sz="2000" b="1" i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2376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Gas Heat &amp; Gas DHW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5,504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1,030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722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985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1,201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18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Gas Heat &amp; Electric DHW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218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778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488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699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950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18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Electric Heat &amp; Gas DHW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551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130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418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934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49" name="Content Placeholder 48"/>
          <p:cNvGraphicFramePr>
            <a:graphicFrameLocks noGrp="1"/>
          </p:cNvGraphicFramePr>
          <p:nvPr>
            <p:ph sz="half" idx="2"/>
          </p:nvPr>
        </p:nvGraphicFramePr>
        <p:xfrm>
          <a:off x="363538" y="4205288"/>
          <a:ext cx="8361362" cy="219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98038"/>
                <a:gridCol w="1012665"/>
                <a:gridCol w="1012665"/>
                <a:gridCol w="1012665"/>
                <a:gridCol w="1012665"/>
                <a:gridCol w="1012665"/>
              </a:tblGrid>
              <a:tr h="313645">
                <a:tc rowSpan="3"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Job Type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</a:rPr>
                        <a:t>Electric Usage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136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Mean kWh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</a:rPr>
                        <a:t>kWh Percentile</a:t>
                      </a:r>
                      <a:endParaRPr lang="en-US" sz="20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136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25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50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75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136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Gas Heat &amp; Gas DHW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5,504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7,837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4,702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7,200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9,701</a:t>
                      </a:r>
                      <a:endParaRPr lang="en-US" sz="2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6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Electric Heat &amp; Electric DHW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525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13,815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9,503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13,500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16,215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6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Gas Heat &amp; Electric DHW</a:t>
                      </a:r>
                      <a:endParaRPr lang="en-US" sz="2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218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9,705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5,854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8,322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12,000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64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Electric Heat &amp; Other DHW</a:t>
                      </a:r>
                      <a:endParaRPr lang="en-US" sz="2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26</a:t>
                      </a:r>
                      <a:endParaRPr lang="en-US" sz="2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11,753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6,364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12,376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15,345</a:t>
                      </a:r>
                      <a:endParaRPr lang="en-US" sz="2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525" marR="615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88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8929" name="Picture 41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930" name="Picture 4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931" name="Picture 43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93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0F33775-317E-4B39-B2CA-258ADE2E7A7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57</a:t>
            </a:fld>
            <a:endParaRPr lang="en-US" altLang="en-US" sz="1000"/>
          </a:p>
        </p:txBody>
      </p:sp>
      <p:sp>
        <p:nvSpPr>
          <p:cNvPr id="50" name="TextBox 47"/>
          <p:cNvSpPr txBox="1">
            <a:spLocks noChangeArrowheads="1"/>
          </p:cNvSpPr>
          <p:nvPr/>
        </p:nvSpPr>
        <p:spPr bwMode="auto">
          <a:xfrm>
            <a:off x="2755900" y="1169988"/>
            <a:ext cx="3567113" cy="830262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Pre-Treatment Usage</a:t>
            </a: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Ratepayer Funded Program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984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338" y="6624638"/>
            <a:ext cx="9144001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5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5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52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29368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Data Analysis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890588" y="3071813"/>
          <a:ext cx="7410450" cy="3200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95460"/>
                <a:gridCol w="2210273"/>
                <a:gridCol w="2204716"/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Measure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PY 2008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PY  2010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Air</a:t>
                      </a:r>
                      <a:r>
                        <a:rPr lang="en-US" sz="2400" baseline="0" dirty="0" smtClean="0"/>
                        <a:t> Sealing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79%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89%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Attic Insulation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70%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60%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Wall Insulation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23%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Furnace Replacement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22%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28%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DHW</a:t>
                      </a:r>
                      <a:r>
                        <a:rPr lang="en-US" sz="2400" baseline="0" dirty="0" smtClean="0"/>
                        <a:t> Replacement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9%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12%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2400" dirty="0" smtClean="0"/>
                        <a:t>Refrigerator</a:t>
                      </a:r>
                      <a:endParaRPr lang="en-US" sz="2400" dirty="0"/>
                    </a:p>
                  </a:txBody>
                  <a:tcPr marL="91460" marR="914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13%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20%</a:t>
                      </a:r>
                      <a:endParaRPr lang="en-US" sz="2400" dirty="0"/>
                    </a:p>
                  </a:txBody>
                  <a:tcPr marL="91460" marR="914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988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910A892-D1CF-4F06-9924-9E9FCC71283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58</a:t>
            </a:fld>
            <a:endParaRPr lang="en-US" altLang="en-US" sz="1000"/>
          </a:p>
        </p:txBody>
      </p:sp>
      <p:sp>
        <p:nvSpPr>
          <p:cNvPr id="106542" name="TextBox 47"/>
          <p:cNvSpPr txBox="1">
            <a:spLocks noChangeArrowheads="1"/>
          </p:cNvSpPr>
          <p:nvPr/>
        </p:nvSpPr>
        <p:spPr bwMode="auto">
          <a:xfrm>
            <a:off x="2351088" y="1676400"/>
            <a:ext cx="4376737" cy="1200150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National Weatherization Program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Single Family Homes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/>
              <a:t>Measure Installation Rate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5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189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9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9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900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 </a:t>
            </a:r>
            <a:br>
              <a:rPr lang="en-US" altLang="en-US" smtClean="0"/>
            </a:br>
            <a:r>
              <a:rPr lang="en-US" altLang="en-US" smtClean="0"/>
              <a:t>On-Site Observation</a:t>
            </a:r>
          </a:p>
        </p:txBody>
      </p:sp>
      <p:sp>
        <p:nvSpPr>
          <p:cNvPr id="12190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08494A44-50CA-4B9D-A41E-39B595F02BA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59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3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80" name="Rectangle 44"/>
          <p:cNvSpPr>
            <a:spLocks noGrp="1" noChangeArrowheads="1"/>
          </p:cNvSpPr>
          <p:nvPr>
            <p:ph type="title"/>
          </p:nvPr>
        </p:nvSpPr>
        <p:spPr>
          <a:xfrm>
            <a:off x="174625" y="27305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Assess Potential </a:t>
            </a:r>
            <a:br>
              <a:rPr lang="en-US" altLang="en-US" smtClean="0"/>
            </a:br>
            <a:r>
              <a:rPr lang="en-US" altLang="en-US" smtClean="0"/>
              <a:t>Program Improvements</a:t>
            </a:r>
          </a:p>
        </p:txBody>
      </p:sp>
      <p:sp>
        <p:nvSpPr>
          <p:cNvPr id="1438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8867902-590A-4836-82FA-20171D688DF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418250" y="1773237"/>
          <a:ext cx="8478099" cy="475059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394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4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4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48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12394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C36C3C4-DC67-460B-BC4D-93AC9BB8AEB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60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9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9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9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599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9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9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96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12599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CA602201-7563-4EC8-8BA1-BBE8CF62CC9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61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2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4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804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4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4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44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175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2804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355D7AE-3B1D-4F55-A5B5-9513505780F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8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008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9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9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92" name="Rectangle 44"/>
          <p:cNvSpPr>
            <a:spLocks noGrp="1" noChangeArrowheads="1"/>
          </p:cNvSpPr>
          <p:nvPr>
            <p:ph type="title"/>
          </p:nvPr>
        </p:nvSpPr>
        <p:spPr>
          <a:xfrm>
            <a:off x="152400" y="2286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3009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3031575F-AEC8-433D-B957-31FB7004727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63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315913" y="2484438"/>
          <a:ext cx="8534400" cy="3435350"/>
        </p:xfrm>
        <a:graphic>
          <a:graphicData uri="http://schemas.openxmlformats.org/drawingml/2006/table">
            <a:tbl>
              <a:tblPr/>
              <a:tblGrid>
                <a:gridCol w="838201"/>
                <a:gridCol w="1295400"/>
                <a:gridCol w="1066800"/>
                <a:gridCol w="949354"/>
                <a:gridCol w="431789"/>
                <a:gridCol w="856583"/>
                <a:gridCol w="1267474"/>
                <a:gridCol w="775751"/>
                <a:gridCol w="1053048"/>
              </a:tblGrid>
              <a:tr h="630983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Region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Contractor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# </a:t>
                      </a: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Base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Load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# Full Cost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Region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Contractor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# </a:t>
                      </a: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Base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 smtClean="0">
                          <a:latin typeface="+mn-lt"/>
                          <a:ea typeface="Calibri"/>
                          <a:cs typeface="Times New Roman"/>
                        </a:rPr>
                        <a:t>Load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latin typeface="+mn-lt"/>
                          <a:ea typeface="Calibri"/>
                          <a:cs typeface="Times New Roman"/>
                        </a:rPr>
                        <a:t># Full Cost</a:t>
                      </a:r>
                      <a:endParaRPr lang="en-US" sz="18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A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6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272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I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135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102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B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23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3/4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J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46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128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B"/>
                    </a:solidFill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C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107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3/4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K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153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D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81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115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L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38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27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E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36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58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M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106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B"/>
                    </a:solidFill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F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102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N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63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G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53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O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412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B"/>
                    </a:solidFill>
                  </a:tcPr>
                </a:tc>
              </a:tr>
              <a:tr h="35054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H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28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46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7359" marR="673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latin typeface="+mn-lt"/>
                          <a:ea typeface="Calibri"/>
                          <a:cs typeface="Times New Roman"/>
                        </a:rPr>
                        <a:t>P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57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6D9F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+mn-lt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7359" marR="673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5086" name="Rectangle 1"/>
          <p:cNvSpPr>
            <a:spLocks noChangeArrowheads="1"/>
          </p:cNvSpPr>
          <p:nvPr/>
        </p:nvSpPr>
        <p:spPr bwMode="auto">
          <a:xfrm>
            <a:off x="804863" y="1671638"/>
            <a:ext cx="7581900" cy="708025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000" dirty="0" smtClean="0">
                <a:ea typeface="Calibri" panose="020F0502020204030204" pitchFamily="34" charset="0"/>
                <a:cs typeface="Times New Roman" panose="02020603050405020304" pitchFamily="18" charset="0"/>
              </a:rPr>
              <a:t>Sample Selection for On-Site Observation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000" dirty="0" smtClean="0">
                <a:ea typeface="Calibri" panose="020F0502020204030204" pitchFamily="34" charset="0"/>
                <a:cs typeface="Times New Roman" panose="02020603050405020304" pitchFamily="18" charset="0"/>
              </a:rPr>
              <a:t>Previous Year Job Delivery - By Service Area, Contractor, and Job Typ</a:t>
            </a:r>
            <a:r>
              <a:rPr lang="en-US" altLang="en-US" sz="2000" b="1" dirty="0" smtClean="0">
                <a:ea typeface="Calibri" panose="020F0502020204030204" pitchFamily="34" charset="0"/>
                <a:cs typeface="Times New Roman" panose="02020603050405020304" pitchFamily="18" charset="0"/>
              </a:rPr>
              <a:t>e</a:t>
            </a:r>
            <a:endParaRPr lang="en-US" altLang="en-US" sz="2000" dirty="0" smtClean="0"/>
          </a:p>
        </p:txBody>
      </p:sp>
      <p:sp>
        <p:nvSpPr>
          <p:cNvPr id="125087" name="TextBox 48"/>
          <p:cNvSpPr txBox="1">
            <a:spLocks noChangeArrowheads="1"/>
          </p:cNvSpPr>
          <p:nvPr/>
        </p:nvSpPr>
        <p:spPr bwMode="auto">
          <a:xfrm>
            <a:off x="531813" y="5969000"/>
            <a:ext cx="8229600" cy="708025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2000" dirty="0" smtClean="0"/>
              <a:t>Selected contractors represent 60% of baseload jobs and 68% of full cost jobs.  Observed auditors do 30% - 40% of the audit work.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09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1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2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3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213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3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3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40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279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3214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0536FA8-3F90-4A40-94C9-8E944BB0A06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64</a:t>
            </a:fld>
            <a:endParaRPr lang="en-US" altLang="en-US" sz="1000"/>
          </a:p>
        </p:txBody>
      </p:sp>
      <p:graphicFrame>
        <p:nvGraphicFramePr>
          <p:cNvPr id="47" name="Table 46"/>
          <p:cNvGraphicFramePr>
            <a:graphicFrameLocks noGrp="1"/>
          </p:cNvGraphicFramePr>
          <p:nvPr/>
        </p:nvGraphicFramePr>
        <p:xfrm>
          <a:off x="249238" y="2706688"/>
          <a:ext cx="8367712" cy="3182937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4557713"/>
                <a:gridCol w="762000"/>
                <a:gridCol w="831849"/>
                <a:gridCol w="2216150"/>
              </a:tblGrid>
              <a:tr h="609557"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</a:rPr>
                        <a:t>Number of Observations</a:t>
                      </a:r>
                      <a:endParaRPr lang="en-US" sz="20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</a:rPr>
                        <a:t>Comments</a:t>
                      </a:r>
                      <a:endParaRPr lang="en-US" sz="20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047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</a:rPr>
                        <a:t>Yes</a:t>
                      </a:r>
                      <a:endParaRPr lang="en-US" sz="20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n-US" sz="2000" b="1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4778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Customer expected visit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10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/>
                        <a:t>0</a:t>
                      </a: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04778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Explained Program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/>
                        <a:t>6</a:t>
                      </a: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/>
                        <a:t>4</a:t>
                      </a: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</a:tr>
              <a:tr h="304778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Reviewed electric usage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4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/>
                        <a:t>6</a:t>
                      </a: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 rowSpan="3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smtClean="0"/>
                        <a:t>2 auditors covered </a:t>
                      </a:r>
                      <a:r>
                        <a:rPr lang="en-US" sz="2000" dirty="0"/>
                        <a:t>it later in the visit.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</a:tr>
              <a:tr h="304778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Discussed health and safety issues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4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6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 vMerge="1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8497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Discussed comfort issues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3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7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 vMerge="1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239" marR="6823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0990">
                <a:tc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Discussed </a:t>
                      </a:r>
                      <a:r>
                        <a:rPr lang="en-US" sz="2000" dirty="0" smtClean="0"/>
                        <a:t>any </a:t>
                      </a:r>
                      <a:r>
                        <a:rPr lang="en-US" sz="2000" dirty="0"/>
                        <a:t>problems with energy usage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3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/>
                        <a:t>7</a:t>
                      </a: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239" marR="68239" marT="0" marB="0" anchor="ctr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smtClean="0"/>
                        <a:t>1auditor covered </a:t>
                      </a:r>
                      <a:r>
                        <a:rPr lang="en-US" sz="2000" dirty="0"/>
                        <a:t>it later in the visit.</a:t>
                      </a:r>
                      <a:endParaRPr lang="en-US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239" marR="68239" marT="0" marB="0"/>
                </a:tc>
              </a:tr>
            </a:tbl>
          </a:graphicData>
        </a:graphic>
      </p:graphicFrame>
      <p:sp>
        <p:nvSpPr>
          <p:cNvPr id="127064" name="Rectangle 47"/>
          <p:cNvSpPr>
            <a:spLocks noChangeArrowheads="1"/>
          </p:cNvSpPr>
          <p:nvPr/>
        </p:nvSpPr>
        <p:spPr bwMode="auto">
          <a:xfrm>
            <a:off x="1533525" y="2178050"/>
            <a:ext cx="6096000" cy="401638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000" dirty="0" smtClean="0">
                <a:cs typeface="Times New Roman" panose="02020603050405020304" pitchFamily="18" charset="0"/>
              </a:rPr>
              <a:t>Baseload Observation Results - Visit Introduction</a:t>
            </a:r>
            <a:endParaRPr lang="en-US" altLang="en-US" sz="20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4185" name="Picture 41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6" name="Picture 4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7" name="Picture 43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8" name="Rectangle 44"/>
          <p:cNvSpPr>
            <a:spLocks noGrp="1" noChangeArrowheads="1"/>
          </p:cNvSpPr>
          <p:nvPr>
            <p:ph type="title"/>
          </p:nvPr>
        </p:nvSpPr>
        <p:spPr>
          <a:xfrm>
            <a:off x="85725" y="125413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3418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1B80851-07D6-4753-BDCA-3CA83AD2BCDF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65</a:t>
            </a:fld>
            <a:endParaRPr lang="en-US" altLang="en-US" sz="1000"/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66688" y="1993900"/>
          <a:ext cx="8748712" cy="464502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719512"/>
                <a:gridCol w="1371600"/>
                <a:gridCol w="457200"/>
                <a:gridCol w="685800"/>
                <a:gridCol w="1447800"/>
                <a:gridCol w="444938"/>
                <a:gridCol w="621862"/>
              </a:tblGrid>
              <a:tr h="426785">
                <a:tc gridSpan="7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  <a:latin typeface="+mj-lt"/>
                          <a:ea typeface="Times New Roman" panose="02020603050405020304" pitchFamily="18" charset="0"/>
                        </a:rPr>
                        <a:t>AIR LEAKAGE AND INSULATION DIAGNOSTICS</a:t>
                      </a:r>
                      <a:endParaRPr lang="en-US" sz="28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55894">
                <a:tc rowSpan="3"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 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Program 1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Program 2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6096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Applicable </a:t>
                      </a: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Obs.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Action Taken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Applicable </a:t>
                      </a: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Obs.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Action Taken</a:t>
                      </a:r>
                      <a:endParaRPr lang="en-US" sz="2000" b="1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558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solidFill>
                      <a:schemeClr val="accent1"/>
                    </a:solidFill>
                  </a:tcPr>
                </a:tc>
              </a:tr>
              <a:tr h="355894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Measured surfaces 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100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94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94%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75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57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76%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55894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Inspected all accessible attics 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78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69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88%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62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61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98%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B0F0"/>
                    </a:solidFill>
                  </a:tcPr>
                </a:tc>
              </a:tr>
              <a:tr h="609693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Created access to inaccessible attics 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33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3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10%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23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0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0%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  <a:tr h="355894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Inspected for all typical bypasses 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100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62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62%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75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67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89%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B0F0"/>
                    </a:solidFill>
                  </a:tcPr>
                </a:tc>
              </a:tr>
              <a:tr h="609693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Visual inspection for air sealing opportunities 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100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83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83%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76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71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93%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B0F0"/>
                    </a:solidFill>
                  </a:tcPr>
                </a:tc>
              </a:tr>
              <a:tr h="609693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Used blower door while inspecting for leaks 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96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64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67%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+mj-lt"/>
                        </a:rPr>
                        <a:t>51</a:t>
                      </a:r>
                      <a:endParaRPr lang="en-US" sz="200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32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+mj-lt"/>
                        </a:rPr>
                        <a:t>63%</a:t>
                      </a:r>
                      <a:endParaRPr lang="en-US" sz="2000" dirty="0">
                        <a:effectLst/>
                        <a:latin typeface="+mj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006600" y="1417638"/>
            <a:ext cx="4768850" cy="5842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3200" dirty="0"/>
              <a:t>Audit Observation Findings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5209" name="Picture 41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210" name="Picture 4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211" name="Picture 43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212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42888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3521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A31874E-DE1C-469B-A672-EECC197F1A7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66</a:t>
            </a:fld>
            <a:endParaRPr lang="en-US" altLang="en-US" sz="100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57163" y="2306638"/>
          <a:ext cx="8763000" cy="43322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05001"/>
                <a:gridCol w="1219199"/>
                <a:gridCol w="533400"/>
                <a:gridCol w="685800"/>
                <a:gridCol w="1142999"/>
                <a:gridCol w="533400"/>
                <a:gridCol w="609600"/>
                <a:gridCol w="1142999"/>
                <a:gridCol w="381000"/>
                <a:gridCol w="609603"/>
              </a:tblGrid>
              <a:tr h="426793">
                <a:tc gridSpan="10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AIR SEALING WORK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77938">
                <a:tc rowSpan="3"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Program 1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Program 2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Program 3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6097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</a:rPr>
                        <a:t>Applicable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bg1"/>
                          </a:solidFill>
                          <a:effectLst/>
                        </a:rPr>
                        <a:t>Obs.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Action Taken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</a:rPr>
                        <a:t>Applicable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</a:rPr>
                        <a:t>Obs.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Action Taken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</a:rPr>
                        <a:t>Applicable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chemeClr val="bg1"/>
                          </a:solidFill>
                          <a:effectLst/>
                        </a:rPr>
                        <a:t>Obs.</a:t>
                      </a:r>
                      <a:endParaRPr lang="en-US" sz="16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Action Taken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7793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#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</a:rPr>
                        <a:t>%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chemeClr val="accent1"/>
                    </a:solidFill>
                  </a:tcPr>
                </a:tc>
              </a:tr>
              <a:tr h="57227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Blower door </a:t>
                      </a:r>
                      <a:r>
                        <a:rPr lang="en-US" sz="1800" dirty="0" smtClean="0">
                          <a:effectLst/>
                        </a:rPr>
                        <a:t>guided </a:t>
                      </a:r>
                      <a:r>
                        <a:rPr lang="en-US" sz="1800" dirty="0">
                          <a:effectLst/>
                        </a:rPr>
                        <a:t>air sealing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Arial Unicode MS" panose="020B0604020202020204" pitchFamily="34" charset="-128"/>
                      </a:endParaRPr>
                    </a:p>
                  </a:txBody>
                  <a:tcPr marL="68580" marR="68580" marT="0" marB="0" anchor="ctr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83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18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22%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26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8%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50%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  <a:tr h="57227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Zone pressure testing done 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Arial Unicode MS" panose="020B0604020202020204" pitchFamily="34" charset="-128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80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9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11%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23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12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52%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0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0%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  <a:tr h="57227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effectLst/>
                        </a:rPr>
                        <a:t>Top </a:t>
                      </a:r>
                      <a:r>
                        <a:rPr lang="en-US" sz="1800" dirty="0">
                          <a:effectLst/>
                        </a:rPr>
                        <a:t>and bottom prioritized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Arial Unicode MS" panose="020B0604020202020204" pitchFamily="34" charset="-128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82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63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77%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21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13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62%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50%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  <a:tr h="82310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All major opportunities sealed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Arial Unicode MS" panose="020B0604020202020204" pitchFamily="34" charset="-128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83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47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57%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>
                          <a:effectLst/>
                        </a:rPr>
                        <a:t>25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12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48%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1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dirty="0">
                          <a:effectLst/>
                        </a:rPr>
                        <a:t>25%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1687513" y="1676400"/>
            <a:ext cx="5678487" cy="5842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3200" dirty="0"/>
              <a:t>Installation Observation Findings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6233" name="Picture 41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34" name="Picture 4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35" name="Picture 43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36" name="Rectangle 44"/>
          <p:cNvSpPr>
            <a:spLocks noGrp="1" noChangeArrowheads="1"/>
          </p:cNvSpPr>
          <p:nvPr>
            <p:ph type="title"/>
          </p:nvPr>
        </p:nvSpPr>
        <p:spPr>
          <a:xfrm>
            <a:off x="111125" y="192088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388144" y="2006278"/>
          <a:ext cx="8301037" cy="48426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36238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7CE3B7C-59E9-44D6-8A34-0B4705EA3FD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67</a:t>
            </a:fld>
            <a:endParaRPr lang="en-US" altLang="en-US" sz="1000"/>
          </a:p>
        </p:txBody>
      </p:sp>
      <p:sp>
        <p:nvSpPr>
          <p:cNvPr id="47" name="TextBox 46"/>
          <p:cNvSpPr txBox="1"/>
          <p:nvPr/>
        </p:nvSpPr>
        <p:spPr>
          <a:xfrm>
            <a:off x="242888" y="1555750"/>
            <a:ext cx="8528050" cy="5842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3200" dirty="0"/>
              <a:t>Example: Recommendations </a:t>
            </a:r>
            <a:r>
              <a:rPr lang="en-US" sz="3200" dirty="0"/>
              <a:t>for Improved Quality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1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7257" name="Picture 41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58" name="Picture 4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5088" y="84138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59" name="Picture 43" descr="BD14742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60" name="Rectangle 44"/>
          <p:cNvSpPr>
            <a:spLocks noGrp="1" noChangeArrowheads="1"/>
          </p:cNvSpPr>
          <p:nvPr>
            <p:ph type="title"/>
          </p:nvPr>
        </p:nvSpPr>
        <p:spPr>
          <a:xfrm>
            <a:off x="71438" y="134938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On-Site Observation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405476" y="2020195"/>
          <a:ext cx="8333048" cy="47568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3726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63287DF-89A3-4D18-B23D-D4877DCA95DF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68</a:t>
            </a:fld>
            <a:endParaRPr lang="en-US" altLang="en-US" sz="1000"/>
          </a:p>
        </p:txBody>
      </p:sp>
      <p:sp>
        <p:nvSpPr>
          <p:cNvPr id="47" name="TextBox 46"/>
          <p:cNvSpPr txBox="1"/>
          <p:nvPr/>
        </p:nvSpPr>
        <p:spPr>
          <a:xfrm>
            <a:off x="209550" y="1501775"/>
            <a:ext cx="8529638" cy="5842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3200" dirty="0"/>
              <a:t>Example: Recommendations </a:t>
            </a:r>
            <a:r>
              <a:rPr lang="en-US" sz="3200" dirty="0"/>
              <a:t>for Improved Quality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2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84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 </a:t>
            </a:r>
            <a:br>
              <a:rPr lang="en-US" altLang="en-US" smtClean="0"/>
            </a:br>
            <a:r>
              <a:rPr lang="en-US" altLang="en-US" smtClean="0"/>
              <a:t>Provider Data Collection</a:t>
            </a:r>
          </a:p>
        </p:txBody>
      </p:sp>
      <p:sp>
        <p:nvSpPr>
          <p:cNvPr id="13828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3E112CB-89ED-45F4-BED3-32A007F0583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69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42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2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2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28" name="Rectangle 44"/>
          <p:cNvSpPr>
            <a:spLocks noGrp="1" noChangeArrowheads="1"/>
          </p:cNvSpPr>
          <p:nvPr>
            <p:ph type="title"/>
          </p:nvPr>
        </p:nvSpPr>
        <p:spPr>
          <a:xfrm>
            <a:off x="219075" y="139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Measure Program Impacts</a:t>
            </a:r>
          </a:p>
        </p:txBody>
      </p:sp>
      <p:sp>
        <p:nvSpPr>
          <p:cNvPr id="1642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6F6EC79-473B-4D85-B471-C1E03CB7DD7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03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3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3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332" name="Rectangle 44"/>
          <p:cNvSpPr>
            <a:spLocks noGrp="1" noChangeArrowheads="1"/>
          </p:cNvSpPr>
          <p:nvPr>
            <p:ph type="title"/>
          </p:nvPr>
        </p:nvSpPr>
        <p:spPr>
          <a:xfrm>
            <a:off x="98425" y="2032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14033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424E95A-842F-45D6-8E8B-5B7BB5F5E6E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70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596900" y="2293545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216150" y="1819275"/>
            <a:ext cx="4648200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en-US" dirty="0"/>
              <a:t>Data and Information Collected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23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80" name="Rectangle 44"/>
          <p:cNvSpPr>
            <a:spLocks noGrp="1" noChangeArrowheads="1"/>
          </p:cNvSpPr>
          <p:nvPr>
            <p:ph type="title"/>
          </p:nvPr>
        </p:nvSpPr>
        <p:spPr>
          <a:xfrm>
            <a:off x="88900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sp>
        <p:nvSpPr>
          <p:cNvPr id="14238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8C60A055-3A80-4903-B940-8E78FB3FD16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71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1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442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42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42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28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175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4442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8FF3C38-951E-449D-B6C5-E9AD9EA163C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72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3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3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3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3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3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647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7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7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76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3429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4647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A32B755-AE0E-4D6C-887B-62EBE843E0E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73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-173037" y="1905000"/>
          <a:ext cx="8864600" cy="46847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852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2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2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524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2381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4852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A5CA93D-F64B-4AB7-ACB1-5884D7893DF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74</a:t>
            </a:fld>
            <a:endParaRPr lang="en-US" altLang="en-US" sz="1000"/>
          </a:p>
        </p:txBody>
      </p:sp>
      <p:sp>
        <p:nvSpPr>
          <p:cNvPr id="151598" name="Rectangle 1"/>
          <p:cNvSpPr>
            <a:spLocks noChangeArrowheads="1"/>
          </p:cNvSpPr>
          <p:nvPr/>
        </p:nvSpPr>
        <p:spPr bwMode="auto">
          <a:xfrm>
            <a:off x="1143000" y="1752600"/>
            <a:ext cx="6888163" cy="461963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>
                <a:cs typeface="Times New Roman" panose="02020603050405020304" pitchFamily="18" charset="0"/>
              </a:rPr>
              <a:t>Contractor Survey Results</a:t>
            </a:r>
            <a:endParaRPr lang="en-US" altLang="en-US" sz="2400" dirty="0" smtClean="0"/>
          </a:p>
        </p:txBody>
      </p:sp>
      <p:graphicFrame>
        <p:nvGraphicFramePr>
          <p:cNvPr id="49" name="Group 136"/>
          <p:cNvGraphicFramePr>
            <a:graphicFrameLocks/>
          </p:cNvGraphicFramePr>
          <p:nvPr/>
        </p:nvGraphicFramePr>
        <p:xfrm>
          <a:off x="457200" y="2286000"/>
          <a:ext cx="8305800" cy="4124325"/>
        </p:xfrm>
        <a:graphic>
          <a:graphicData uri="http://schemas.openxmlformats.org/drawingml/2006/table">
            <a:tbl>
              <a:tblPr/>
              <a:tblGrid>
                <a:gridCol w="4495800"/>
                <a:gridCol w="1143000"/>
                <a:gridCol w="1600200"/>
                <a:gridCol w="1066800"/>
              </a:tblGrid>
              <a:tr h="514350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Baseload</a:t>
                      </a: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Audit Procedures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Always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Sometimes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Never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Describe Program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Discuss bill with customer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Discuss H&amp;S with customer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Walkthrough with customer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Provide measure saving estimate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Provide actions savings estimate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4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5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6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056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7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7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72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587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50573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9158FEC-7964-4284-BDE7-93C54A25BD2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75</a:t>
            </a:fld>
            <a:endParaRPr lang="en-US" altLang="en-US" sz="1000"/>
          </a:p>
        </p:txBody>
      </p:sp>
      <p:sp>
        <p:nvSpPr>
          <p:cNvPr id="155694" name="Rectangle 1"/>
          <p:cNvSpPr>
            <a:spLocks noChangeArrowheads="1"/>
          </p:cNvSpPr>
          <p:nvPr/>
        </p:nvSpPr>
        <p:spPr bwMode="auto">
          <a:xfrm>
            <a:off x="1143000" y="1600200"/>
            <a:ext cx="6888163" cy="461963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dirty="0" smtClean="0">
                <a:cs typeface="Times New Roman" panose="02020603050405020304" pitchFamily="18" charset="0"/>
              </a:rPr>
              <a:t>Contractor Survey Results</a:t>
            </a:r>
            <a:endParaRPr lang="en-US" altLang="en-US" sz="2400" dirty="0" smtClean="0"/>
          </a:p>
        </p:txBody>
      </p:sp>
      <p:graphicFrame>
        <p:nvGraphicFramePr>
          <p:cNvPr id="49" name="Group 102"/>
          <p:cNvGraphicFramePr>
            <a:graphicFrameLocks/>
          </p:cNvGraphicFramePr>
          <p:nvPr/>
        </p:nvGraphicFramePr>
        <p:xfrm>
          <a:off x="574675" y="2168525"/>
          <a:ext cx="8077200" cy="3851275"/>
        </p:xfrm>
        <a:graphic>
          <a:graphicData uri="http://schemas.openxmlformats.org/drawingml/2006/table">
            <a:tbl>
              <a:tblPr/>
              <a:tblGrid>
                <a:gridCol w="3352800"/>
                <a:gridCol w="1219200"/>
                <a:gridCol w="990600"/>
                <a:gridCol w="1219200"/>
                <a:gridCol w="1295400"/>
              </a:tblGrid>
              <a:tr h="457178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Program Ratings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8229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of Contractors Who Provided Each Rating</a:t>
                      </a:r>
                    </a:p>
                  </a:txBody>
                  <a:tcPr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Mean Rating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2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1-2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4-5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142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Program Specifications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4.1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2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Utility Communication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4.3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2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Invoicing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4.1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2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Overall</a:t>
                      </a:r>
                    </a:p>
                  </a:txBody>
                  <a:tcPr marT="45709" marB="4570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3.9</a:t>
                      </a:r>
                    </a:p>
                  </a:txBody>
                  <a:tcPr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0618" name="TextBox 50"/>
          <p:cNvSpPr txBox="1">
            <a:spLocks noChangeArrowheads="1"/>
          </p:cNvSpPr>
          <p:nvPr/>
        </p:nvSpPr>
        <p:spPr bwMode="auto">
          <a:xfrm>
            <a:off x="228600" y="6019800"/>
            <a:ext cx="8763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Please rate how well the following general Program characteristics are working, using a scale of 1 to 5, where: </a:t>
            </a:r>
            <a:r>
              <a:rPr lang="en-US" altLang="en-US" sz="1800" b="1"/>
              <a:t> </a:t>
            </a:r>
            <a:r>
              <a:rPr lang="en-US" altLang="en-US" sz="1800"/>
              <a:t>1 = NOT AT ALL WELL, 3 = SOMEWHAT WELL, and 5 = VERY WELL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7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0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1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261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61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61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620" name="Rectangle 44"/>
          <p:cNvSpPr>
            <a:spLocks noGrp="1" noChangeArrowheads="1"/>
          </p:cNvSpPr>
          <p:nvPr>
            <p:ph type="title"/>
          </p:nvPr>
        </p:nvSpPr>
        <p:spPr>
          <a:xfrm>
            <a:off x="87313" y="2413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Provider Data Collection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5262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1701FA33-6584-4CF7-B8D2-D684BF98805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76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2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2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2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3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4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5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6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6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6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6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6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466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6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6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68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</a:t>
            </a:r>
            <a:br>
              <a:rPr lang="en-US" altLang="en-US" smtClean="0"/>
            </a:br>
            <a:r>
              <a:rPr lang="en-US" altLang="en-US" smtClean="0"/>
              <a:t>Participant Survey</a:t>
            </a:r>
          </a:p>
        </p:txBody>
      </p:sp>
      <p:sp>
        <p:nvSpPr>
          <p:cNvPr id="15466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9A62C35-5999-407C-9E22-CAD3F99EA324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77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7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8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69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0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1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1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71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671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71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71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716" name="Rectangle 44"/>
          <p:cNvSpPr>
            <a:spLocks noGrp="1" noChangeArrowheads="1"/>
          </p:cNvSpPr>
          <p:nvPr>
            <p:ph type="title"/>
          </p:nvPr>
        </p:nvSpPr>
        <p:spPr>
          <a:xfrm>
            <a:off x="261938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sp>
        <p:nvSpPr>
          <p:cNvPr id="15671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A0CFF47-A9E0-4268-ABDA-A686FCE21AD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78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3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4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5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6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876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6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6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64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5876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C00CA799-4A40-43A7-898A-006A93638C67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79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6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7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47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7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7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76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Meet Regulatory </a:t>
            </a:r>
            <a:br>
              <a:rPr lang="en-US" altLang="en-US" smtClean="0"/>
            </a:br>
            <a:r>
              <a:rPr lang="en-US" altLang="en-US" smtClean="0"/>
              <a:t>Requirements</a:t>
            </a:r>
          </a:p>
        </p:txBody>
      </p:sp>
      <p:sp>
        <p:nvSpPr>
          <p:cNvPr id="18477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AA0EA9C-379D-405C-8C16-1DC75586DF45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</a:t>
            </a:fld>
            <a:endParaRPr lang="en-US" altLang="en-US" sz="1000"/>
          </a:p>
        </p:txBody>
      </p:sp>
      <p:graphicFrame>
        <p:nvGraphicFramePr>
          <p:cNvPr id="3" name="Content Placeholder 2"/>
          <p:cNvGraphicFramePr>
            <a:graphicFrameLocks noGrp="1"/>
          </p:cNvGraphicFramePr>
          <p:nvPr>
            <p:ph idx="1"/>
          </p:nvPr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7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8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79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80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080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81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81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812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6081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6D102573-EB09-4765-B34B-284F3A10D3C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80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1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2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5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285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5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5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60" name="Rectangle 44"/>
          <p:cNvSpPr>
            <a:spLocks noGrp="1" noChangeArrowheads="1"/>
          </p:cNvSpPr>
          <p:nvPr>
            <p:ph type="title"/>
          </p:nvPr>
        </p:nvSpPr>
        <p:spPr>
          <a:xfrm>
            <a:off x="185738" y="34131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6286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02A6C8B-74BB-40AF-896F-EDEECC2BB5D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81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8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9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90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490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90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90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908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29845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64910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3786720-9937-41C5-8E20-2368DCEBFDF3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82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4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5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5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5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695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5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5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56" name="Rectangle 44"/>
          <p:cNvSpPr>
            <a:spLocks noGrp="1" noChangeArrowheads="1"/>
          </p:cNvSpPr>
          <p:nvPr>
            <p:ph type="title"/>
          </p:nvPr>
        </p:nvSpPr>
        <p:spPr>
          <a:xfrm>
            <a:off x="44450" y="141288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66957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622300" y="1436688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 smtClean="0"/>
              <a:t>UNPROMPTED-Recall of Energy Saving Actions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66958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EDFEBBA-9FA4-4676-A623-F4314CC18D69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83</a:t>
            </a:fld>
            <a:endParaRPr lang="en-US" altLang="en-US" sz="1000"/>
          </a:p>
        </p:txBody>
      </p:sp>
      <p:graphicFrame>
        <p:nvGraphicFramePr>
          <p:cNvPr id="47" name="Group 136"/>
          <p:cNvGraphicFramePr>
            <a:graphicFrameLocks noGrp="1"/>
          </p:cNvGraphicFramePr>
          <p:nvPr/>
        </p:nvGraphicFramePr>
        <p:xfrm>
          <a:off x="1481138" y="1976438"/>
          <a:ext cx="6096000" cy="357505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3733800"/>
                <a:gridCol w="1295400"/>
                <a:gridCol w="1066800"/>
              </a:tblGrid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Agreed to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Taken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Turn off lights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9%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4%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Reduce temperature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5%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Use CFLs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Reduce AC use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Close doors/windows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Set back heat at night/when out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&lt;1%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3962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Turn down hot water temperature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2%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&lt;1%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  <a:tr h="4048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None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74%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78%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marT="45724" marB="45724" anchor="ctr" horzOverflow="overflow"/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850900" y="5759450"/>
            <a:ext cx="7423150" cy="8302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What energy-saving actions have you been able to take since the provider came to your home?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7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8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9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00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900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00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00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004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69005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685800" y="16764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Participant Survey</a:t>
            </a:r>
          </a:p>
          <a:p>
            <a:pPr algn="ctr" eaLnBrk="1" hangingPunct="1">
              <a:buFontTx/>
              <a:buNone/>
            </a:pPr>
            <a:r>
              <a:rPr lang="en-US" altLang="en-US" sz="2800" smtClean="0"/>
              <a:t>PROMPTED-Reduced End Uses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6900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CC51D68-BBD7-4471-A8B0-B5CF3F4B9E5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84</a:t>
            </a:fld>
            <a:endParaRPr lang="en-US" altLang="en-US" sz="1000"/>
          </a:p>
        </p:txBody>
      </p:sp>
      <p:graphicFrame>
        <p:nvGraphicFramePr>
          <p:cNvPr id="48" name="Group 65"/>
          <p:cNvGraphicFramePr>
            <a:graphicFrameLocks noGrp="1"/>
          </p:cNvGraphicFramePr>
          <p:nvPr/>
        </p:nvGraphicFramePr>
        <p:xfrm>
          <a:off x="1349375" y="2717800"/>
          <a:ext cx="6096000" cy="330200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3048000"/>
                <a:gridCol w="3048000"/>
              </a:tblGrid>
              <a:tr h="825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Hot Water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48%</a:t>
                      </a:r>
                      <a:endParaRPr kumimoji="0" lang="en-US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825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Air Conditioning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45%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825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Dryer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36%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825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Dishwasher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19%</a:t>
                      </a:r>
                      <a:endParaRPr kumimoji="0" lang="en-US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2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3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4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104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5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5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52" name="Rectangle 44"/>
          <p:cNvSpPr>
            <a:spLocks noGrp="1" noChangeArrowheads="1"/>
          </p:cNvSpPr>
          <p:nvPr>
            <p:ph type="title"/>
          </p:nvPr>
        </p:nvSpPr>
        <p:spPr>
          <a:xfrm>
            <a:off x="228600" y="3048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71053" name="Rectangle 45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5217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Participant Survey</a:t>
            </a:r>
          </a:p>
          <a:p>
            <a:pPr algn="ctr" eaLnBrk="1" hangingPunct="1">
              <a:buFontTx/>
              <a:buNone/>
            </a:pPr>
            <a:r>
              <a:rPr lang="en-US" altLang="en-US" sz="2800" smtClean="0"/>
              <a:t>Percent with Actions Expected to Reduce Energy Usage</a:t>
            </a:r>
          </a:p>
          <a:p>
            <a:pPr eaLnBrk="1" hangingPunct="1">
              <a:buFontTx/>
              <a:buNone/>
            </a:pPr>
            <a:endParaRPr lang="en-US" altLang="en-US" smtClean="0"/>
          </a:p>
        </p:txBody>
      </p:sp>
      <p:sp>
        <p:nvSpPr>
          <p:cNvPr id="17105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99078D0F-B6FF-483B-8C7F-24A232BF3A9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85</a:t>
            </a:fld>
            <a:endParaRPr lang="en-US" altLang="en-US" sz="1000"/>
          </a:p>
        </p:txBody>
      </p:sp>
      <p:graphicFrame>
        <p:nvGraphicFramePr>
          <p:cNvPr id="49" name="Group 75"/>
          <p:cNvGraphicFramePr>
            <a:graphicFrameLocks noGrp="1"/>
          </p:cNvGraphicFramePr>
          <p:nvPr/>
        </p:nvGraphicFramePr>
        <p:xfrm>
          <a:off x="1470025" y="3352800"/>
          <a:ext cx="6400800" cy="167640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5486400"/>
                <a:gridCol w="914400"/>
              </a:tblGrid>
              <a:tr h="838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At least 1 non-prompted action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17%</a:t>
                      </a:r>
                      <a:endParaRPr kumimoji="0" lang="en-US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838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One or more reduced end uses (prompted)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77%</a:t>
                      </a: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5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7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8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9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309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9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9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100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603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7310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FAEEE09-2180-4174-9EFA-2CA355B610B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86</a:t>
            </a:fld>
            <a:endParaRPr lang="en-US" altLang="en-US" sz="1000"/>
          </a:p>
        </p:txBody>
      </p:sp>
      <p:graphicFrame>
        <p:nvGraphicFramePr>
          <p:cNvPr id="47" name="Group 74"/>
          <p:cNvGraphicFramePr>
            <a:graphicFrameLocks/>
          </p:cNvGraphicFramePr>
          <p:nvPr/>
        </p:nvGraphicFramePr>
        <p:xfrm>
          <a:off x="914400" y="2438400"/>
          <a:ext cx="6934200" cy="405447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5181600"/>
                <a:gridCol w="1752600"/>
              </a:tblGrid>
              <a:tr h="94502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What are the benefits of the Program? (Unprompted)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horzOverflow="overflow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Energy education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36%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Lower electric bills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35%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Lower electric usage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18%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Safer or more comfortable home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11%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New appliances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9%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  <a:tr h="5182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Improvements to home</a:t>
                      </a:r>
                      <a:endParaRPr kumimoji="0" lang="en-US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6%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7" marB="45727" anchor="ctr" horzOverflow="overflow"/>
                </a:tc>
              </a:tr>
            </a:tbl>
          </a:graphicData>
        </a:graphic>
      </p:graphicFrame>
      <p:sp>
        <p:nvSpPr>
          <p:cNvPr id="48" name="Rectangle 45"/>
          <p:cNvSpPr txBox="1">
            <a:spLocks noChangeArrowheads="1"/>
          </p:cNvSpPr>
          <p:nvPr/>
        </p:nvSpPr>
        <p:spPr bwMode="auto">
          <a:xfrm>
            <a:off x="2263775" y="1828800"/>
            <a:ext cx="4167188" cy="54451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marL="342900" indent="-342900" algn="ctr" eaLnBrk="1" hangingPunct="1">
              <a:spcBef>
                <a:spcPct val="20000"/>
              </a:spcBef>
              <a:defRPr/>
            </a:pPr>
            <a:r>
              <a:rPr lang="en-US" kern="0" dirty="0"/>
              <a:t>Participant Survey Results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4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4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4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4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4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4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4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4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48" name="Rectangle 44"/>
          <p:cNvSpPr>
            <a:spLocks noGrp="1" noChangeArrowheads="1"/>
          </p:cNvSpPr>
          <p:nvPr>
            <p:ph type="title"/>
          </p:nvPr>
        </p:nvSpPr>
        <p:spPr>
          <a:xfrm>
            <a:off x="176213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sp>
        <p:nvSpPr>
          <p:cNvPr id="175149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6813396-191E-441C-B303-1C8F9C7DAF5B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87</a:t>
            </a:fld>
            <a:endParaRPr lang="en-US" altLang="en-US" sz="1000"/>
          </a:p>
        </p:txBody>
      </p:sp>
      <p:graphicFrame>
        <p:nvGraphicFramePr>
          <p:cNvPr id="49" name="Group 92"/>
          <p:cNvGraphicFramePr>
            <a:graphicFrameLocks/>
          </p:cNvGraphicFramePr>
          <p:nvPr/>
        </p:nvGraphicFramePr>
        <p:xfrm>
          <a:off x="838200" y="2667000"/>
          <a:ext cx="7467600" cy="259080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3124200"/>
                <a:gridCol w="2286000"/>
                <a:gridCol w="2057400"/>
              </a:tblGrid>
              <a:tr h="3048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Change in Comfort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Winter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Summer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Improved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40%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32%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Worsened</a:t>
                      </a:r>
                      <a:endParaRPr kumimoji="0" lang="en-US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1%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1%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 Change</a:t>
                      </a:r>
                      <a:endParaRPr kumimoji="0" lang="en-US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58%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67%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/>
                </a:tc>
              </a:tr>
            </a:tbl>
          </a:graphicData>
        </a:graphic>
      </p:graphicFrame>
      <p:sp>
        <p:nvSpPr>
          <p:cNvPr id="50" name="Rectangle 45"/>
          <p:cNvSpPr txBox="1">
            <a:spLocks noChangeArrowheads="1"/>
          </p:cNvSpPr>
          <p:nvPr/>
        </p:nvSpPr>
        <p:spPr bwMode="auto">
          <a:xfrm>
            <a:off x="2381250" y="2097088"/>
            <a:ext cx="4167188" cy="5461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marL="342900" indent="-342900" algn="ctr" eaLnBrk="1" hangingPunct="1">
              <a:spcBef>
                <a:spcPct val="20000"/>
              </a:spcBef>
              <a:defRPr/>
            </a:pPr>
            <a:r>
              <a:rPr lang="en-US" kern="0" dirty="0"/>
              <a:t>Participant Survey Results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8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9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9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9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719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9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9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96" name="Rectangle 44"/>
          <p:cNvSpPr>
            <a:spLocks noGrp="1" noChangeArrowheads="1"/>
          </p:cNvSpPr>
          <p:nvPr>
            <p:ph type="title"/>
          </p:nvPr>
        </p:nvSpPr>
        <p:spPr>
          <a:xfrm>
            <a:off x="230188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Participant Survey</a:t>
            </a:r>
            <a:br>
              <a:rPr lang="en-US" altLang="en-US" smtClean="0"/>
            </a:br>
            <a:r>
              <a:rPr lang="en-US" altLang="en-US" smtClean="0"/>
              <a:t>Outputs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77198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36D0C26-F72A-455C-B013-5A4F1F159520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88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3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4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924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4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4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44" name="Title 46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Evaluation Activities:</a:t>
            </a:r>
            <a:br>
              <a:rPr lang="en-US" altLang="en-US" smtClean="0"/>
            </a:br>
            <a:r>
              <a:rPr lang="en-US" altLang="en-US" smtClean="0"/>
              <a:t>Usage Impact Analysis</a:t>
            </a:r>
          </a:p>
        </p:txBody>
      </p:sp>
      <p:sp>
        <p:nvSpPr>
          <p:cNvPr id="17924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09658E0-1D34-469E-A01D-B864B575A52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89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52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4" name="Rectangle 44"/>
          <p:cNvSpPr>
            <a:spLocks noGrp="1" noChangeArrowheads="1"/>
          </p:cNvSpPr>
          <p:nvPr>
            <p:ph type="title"/>
          </p:nvPr>
        </p:nvSpPr>
        <p:spPr>
          <a:xfrm>
            <a:off x="85725" y="152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Program Design Cycle</a:t>
            </a:r>
          </a:p>
        </p:txBody>
      </p:sp>
      <p:sp>
        <p:nvSpPr>
          <p:cNvPr id="20525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D9F8430E-2A2C-4005-A63D-B1354D72F45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</a:t>
            </a:fld>
            <a:endParaRPr lang="en-US" altLang="en-US" sz="1000"/>
          </a:p>
        </p:txBody>
      </p:sp>
      <p:graphicFrame>
        <p:nvGraphicFramePr>
          <p:cNvPr id="48" name="Content Placeholder 47"/>
          <p:cNvGraphicFramePr>
            <a:graphicFrameLocks noGrp="1"/>
          </p:cNvGraphicFramePr>
          <p:nvPr>
            <p:ph idx="1"/>
          </p:nvPr>
        </p:nvGraphicFramePr>
        <p:xfrm>
          <a:off x="-615156" y="1979691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6113609" y="3206094"/>
            <a:ext cx="2234907" cy="830997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48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Repeat!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8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128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129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129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92" name="Rectangle 44"/>
          <p:cNvSpPr>
            <a:spLocks noGrp="1" noChangeArrowheads="1"/>
          </p:cNvSpPr>
          <p:nvPr>
            <p:ph type="title"/>
          </p:nvPr>
        </p:nvSpPr>
        <p:spPr>
          <a:xfrm>
            <a:off x="192088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8129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FCFE8799-C0E8-436F-ACFF-AE041EFFB1B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90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8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Bevel 13"/>
          <p:cNvSpPr/>
          <p:nvPr/>
        </p:nvSpPr>
        <p:spPr>
          <a:xfrm>
            <a:off x="69850" y="5386388"/>
            <a:ext cx="8845550" cy="1422400"/>
          </a:xfrm>
          <a:prstGeom prst="bevel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8330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0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2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3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3339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60325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3340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341" name="Rectangle 44"/>
          <p:cNvSpPr>
            <a:spLocks noGrp="1" noChangeArrowheads="1"/>
          </p:cNvSpPr>
          <p:nvPr>
            <p:ph type="title"/>
          </p:nvPr>
        </p:nvSpPr>
        <p:spPr>
          <a:xfrm>
            <a:off x="11113" y="-157163"/>
            <a:ext cx="7772400" cy="1143001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Energy Savings</a:t>
            </a:r>
          </a:p>
        </p:txBody>
      </p:sp>
      <p:sp>
        <p:nvSpPr>
          <p:cNvPr id="183342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47D6718B-069C-44F3-8AA8-92B048F92A6C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91</a:t>
            </a:fld>
            <a:endParaRPr lang="en-US" altLang="en-US" sz="1000"/>
          </a:p>
        </p:txBody>
      </p:sp>
      <p:sp>
        <p:nvSpPr>
          <p:cNvPr id="3" name="Right Arrow 2"/>
          <p:cNvSpPr/>
          <p:nvPr/>
        </p:nvSpPr>
        <p:spPr>
          <a:xfrm>
            <a:off x="52388" y="2554288"/>
            <a:ext cx="8389937" cy="91281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4" name="Diamond 3"/>
          <p:cNvSpPr/>
          <p:nvPr/>
        </p:nvSpPr>
        <p:spPr>
          <a:xfrm>
            <a:off x="3409950" y="2790825"/>
            <a:ext cx="82550" cy="615950"/>
          </a:xfrm>
          <a:prstGeom prst="diamon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" name="Right Brace 4"/>
          <p:cNvSpPr/>
          <p:nvPr/>
        </p:nvSpPr>
        <p:spPr>
          <a:xfrm rot="16200000">
            <a:off x="1617663" y="1046162"/>
            <a:ext cx="236538" cy="3116263"/>
          </a:xfrm>
          <a:prstGeom prst="rightBrac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4000" b="1" dirty="0">
              <a:solidFill>
                <a:srgbClr val="00B050"/>
              </a:solidFill>
            </a:endParaRPr>
          </a:p>
        </p:txBody>
      </p:sp>
      <p:sp>
        <p:nvSpPr>
          <p:cNvPr id="51" name="Right Brace 50"/>
          <p:cNvSpPr/>
          <p:nvPr/>
        </p:nvSpPr>
        <p:spPr>
          <a:xfrm rot="16200000">
            <a:off x="5047456" y="1053307"/>
            <a:ext cx="236537" cy="3117850"/>
          </a:xfrm>
          <a:prstGeom prst="rightBrac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4000" b="1" dirty="0">
              <a:solidFill>
                <a:srgbClr val="00B05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57525" y="1322388"/>
            <a:ext cx="765175" cy="8318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Date</a:t>
            </a:r>
          </a:p>
        </p:txBody>
      </p:sp>
      <p:sp>
        <p:nvSpPr>
          <p:cNvPr id="7" name="Down Arrow 6"/>
          <p:cNvSpPr/>
          <p:nvPr/>
        </p:nvSpPr>
        <p:spPr>
          <a:xfrm>
            <a:off x="3308350" y="2178050"/>
            <a:ext cx="265113" cy="568325"/>
          </a:xfrm>
          <a:prstGeom prst="down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76238" y="1169988"/>
            <a:ext cx="2620962" cy="12001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dirty="0"/>
              <a:t>12 Months Pre-</a:t>
            </a: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Energy Usage</a:t>
            </a:r>
          </a:p>
          <a:p>
            <a:pPr eaLnBrk="1" hangingPunct="1">
              <a:defRPr/>
            </a:pPr>
            <a:r>
              <a:rPr lang="en-US" dirty="0"/>
              <a:t>Weather Normalize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3881438" y="1196975"/>
            <a:ext cx="2741612" cy="12001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dirty="0"/>
              <a:t>12 Months Post-</a:t>
            </a: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Energy Usage</a:t>
            </a:r>
          </a:p>
          <a:p>
            <a:pPr eaLnBrk="1" hangingPunct="1">
              <a:defRPr/>
            </a:pPr>
            <a:r>
              <a:rPr lang="en-US" dirty="0"/>
              <a:t>Weather Normalize</a:t>
            </a:r>
          </a:p>
        </p:txBody>
      </p:sp>
      <p:sp>
        <p:nvSpPr>
          <p:cNvPr id="58" name="Right Brace 57"/>
          <p:cNvSpPr/>
          <p:nvPr/>
        </p:nvSpPr>
        <p:spPr>
          <a:xfrm rot="5400000" flipV="1">
            <a:off x="1618457" y="1805781"/>
            <a:ext cx="209550" cy="3141663"/>
          </a:xfrm>
          <a:prstGeom prst="rightBrac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4000" b="1" dirty="0">
              <a:solidFill>
                <a:srgbClr val="00B050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443663" y="3560763"/>
            <a:ext cx="1012825" cy="157003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dirty="0"/>
              <a:t>Comp.</a:t>
            </a:r>
          </a:p>
          <a:p>
            <a:pPr algn="ctr" eaLnBrk="1" hangingPunct="1">
              <a:defRPr/>
            </a:pPr>
            <a:r>
              <a:rPr lang="en-US" dirty="0"/>
              <a:t>Group</a:t>
            </a:r>
          </a:p>
          <a:p>
            <a:pPr algn="ctr" eaLnBrk="1" hangingPunct="1">
              <a:defRPr/>
            </a:pP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Date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42888" y="3525838"/>
            <a:ext cx="3032125" cy="120173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dirty="0"/>
              <a:t>13-24 Months Pre-</a:t>
            </a: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Energy Usage</a:t>
            </a:r>
          </a:p>
          <a:p>
            <a:pPr eaLnBrk="1" hangingPunct="1">
              <a:defRPr/>
            </a:pPr>
            <a:r>
              <a:rPr lang="en-US" dirty="0"/>
              <a:t>Weather Normalize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3522663" y="3517900"/>
            <a:ext cx="2878137" cy="12001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dirty="0"/>
              <a:t>1-12 Months Pre-</a:t>
            </a:r>
            <a:r>
              <a:rPr lang="en-US" dirty="0" err="1"/>
              <a:t>Wx</a:t>
            </a:r>
            <a:r>
              <a:rPr lang="en-US" dirty="0"/>
              <a:t> </a:t>
            </a:r>
          </a:p>
          <a:p>
            <a:pPr algn="ctr" eaLnBrk="1" hangingPunct="1">
              <a:defRPr/>
            </a:pPr>
            <a:r>
              <a:rPr lang="en-US" dirty="0"/>
              <a:t>Energy Usage</a:t>
            </a:r>
          </a:p>
          <a:p>
            <a:pPr eaLnBrk="1" hangingPunct="1">
              <a:defRPr/>
            </a:pPr>
            <a:r>
              <a:rPr lang="en-US" dirty="0"/>
              <a:t>Weather Normalize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28750" y="637983"/>
            <a:ext cx="518091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A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938395" y="661003"/>
            <a:ext cx="492443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B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6706587" y="1442543"/>
            <a:ext cx="979755" cy="646331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A-B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805738" y="1465263"/>
            <a:ext cx="1196975" cy="12001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/>
              <a:t>Gross Energy Savings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508635" y="4602499"/>
            <a:ext cx="518091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C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696854" y="4594290"/>
            <a:ext cx="518091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D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574498" y="3474058"/>
            <a:ext cx="1005403" cy="646331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C-D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553325" y="4110038"/>
            <a:ext cx="1196975" cy="120015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/>
              <a:t>Comp. Group Savings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3223763" y="5969202"/>
            <a:ext cx="979755" cy="646331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A-B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95263" y="5529263"/>
            <a:ext cx="1884362" cy="107791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3200" dirty="0"/>
              <a:t>Net Savings</a:t>
            </a:r>
          </a:p>
        </p:txBody>
      </p:sp>
      <p:sp>
        <p:nvSpPr>
          <p:cNvPr id="12" name="Equal 11"/>
          <p:cNvSpPr/>
          <p:nvPr/>
        </p:nvSpPr>
        <p:spPr>
          <a:xfrm>
            <a:off x="2162175" y="6032500"/>
            <a:ext cx="895350" cy="352425"/>
          </a:xfrm>
          <a:prstGeom prst="mathEqual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Minus 12"/>
          <p:cNvSpPr/>
          <p:nvPr/>
        </p:nvSpPr>
        <p:spPr>
          <a:xfrm>
            <a:off x="4676775" y="5956300"/>
            <a:ext cx="919163" cy="595313"/>
          </a:xfrm>
          <a:prstGeom prst="mathMinus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6135688" y="5965860"/>
            <a:ext cx="1005403" cy="646331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C-D</a:t>
            </a:r>
            <a:endParaRPr lang="en-US" sz="3600" b="1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  <p:sp>
        <p:nvSpPr>
          <p:cNvPr id="78" name="Diamond 77"/>
          <p:cNvSpPr/>
          <p:nvPr/>
        </p:nvSpPr>
        <p:spPr>
          <a:xfrm>
            <a:off x="6832600" y="2779713"/>
            <a:ext cx="82550" cy="614362"/>
          </a:xfrm>
          <a:prstGeom prst="diamon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79" name="Right Brace 78"/>
          <p:cNvSpPr/>
          <p:nvPr/>
        </p:nvSpPr>
        <p:spPr>
          <a:xfrm rot="5400000" flipV="1">
            <a:off x="5017294" y="1810544"/>
            <a:ext cx="209550" cy="3141662"/>
          </a:xfrm>
          <a:prstGeom prst="rightBrac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4000" b="1" dirty="0">
              <a:solidFill>
                <a:srgbClr val="00B05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2622550" y="5595938"/>
            <a:ext cx="2260600" cy="36988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1800" dirty="0"/>
              <a:t>Gross Energy Savings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5224463" y="5588000"/>
            <a:ext cx="2768600" cy="36830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1800" dirty="0"/>
              <a:t>Comparison Group Savings</a:t>
            </a:r>
          </a:p>
        </p:txBody>
      </p:sp>
      <p:sp>
        <p:nvSpPr>
          <p:cNvPr id="60" name="Down Arrow 59"/>
          <p:cNvSpPr/>
          <p:nvPr/>
        </p:nvSpPr>
        <p:spPr>
          <a:xfrm flipV="1">
            <a:off x="6740525" y="3263900"/>
            <a:ext cx="265113" cy="280988"/>
          </a:xfrm>
          <a:prstGeom prst="down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4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4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4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5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7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8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8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8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8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8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538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38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38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88" name="Rectangle 44"/>
          <p:cNvSpPr>
            <a:spLocks noGrp="1" noChangeArrowheads="1"/>
          </p:cNvSpPr>
          <p:nvPr>
            <p:ph type="title"/>
          </p:nvPr>
        </p:nvSpPr>
        <p:spPr>
          <a:xfrm>
            <a:off x="265113" y="31432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Description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85390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E9FD1F42-E382-4112-8156-EA2221502501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92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39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0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2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3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3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3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743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43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43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436" name="Rectangle 44"/>
          <p:cNvSpPr>
            <a:spLocks noGrp="1" noChangeArrowheads="1"/>
          </p:cNvSpPr>
          <p:nvPr>
            <p:ph type="title"/>
          </p:nvPr>
        </p:nvSpPr>
        <p:spPr>
          <a:xfrm>
            <a:off x="85725" y="244475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Purpose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348055" y="1725612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87438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7C24D6FF-22C4-40EF-A2B9-42E8391DE5B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93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4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5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6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7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48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8948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8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8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48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fld id="{939CC746-8EDF-4F64-8583-D276CAF55ACB}" type="slidenum">
              <a:rPr lang="en-US" altLang="en-US" sz="1000"/>
              <a:pPr>
                <a:spcBef>
                  <a:spcPct val="50000"/>
                </a:spcBef>
                <a:buFontTx/>
                <a:buNone/>
              </a:pPr>
              <a:t>94</a:t>
            </a:fld>
            <a:endParaRPr lang="en-US" altLang="en-US" sz="1000"/>
          </a:p>
        </p:txBody>
      </p:sp>
      <p:sp>
        <p:nvSpPr>
          <p:cNvPr id="189485" name="Title 46"/>
          <p:cNvSpPr>
            <a:spLocks noGrp="1"/>
          </p:cNvSpPr>
          <p:nvPr>
            <p:ph type="title"/>
          </p:nvPr>
        </p:nvSpPr>
        <p:spPr>
          <a:xfrm>
            <a:off x="152400" y="152400"/>
            <a:ext cx="7772400" cy="1143000"/>
          </a:xfrm>
        </p:spPr>
        <p:txBody>
          <a:bodyPr/>
          <a:lstStyle/>
          <a:p>
            <a:pPr algn="l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49" name="Content Placeholder 48"/>
          <p:cNvGraphicFramePr>
            <a:graphicFrameLocks noGrp="1"/>
          </p:cNvGraphicFramePr>
          <p:nvPr>
            <p:ph idx="1"/>
          </p:nvPr>
        </p:nvGraphicFramePr>
        <p:xfrm>
          <a:off x="304800" y="1676400"/>
          <a:ext cx="8534400" cy="4800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1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2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3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4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5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6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7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8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499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0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1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2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3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4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5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6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7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8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09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0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1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2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3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4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5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6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7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8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19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0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1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2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3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4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5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6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7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528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91529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530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531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532" name="Rectangle 44"/>
          <p:cNvSpPr>
            <a:spLocks noGrp="1" noChangeArrowheads="1"/>
          </p:cNvSpPr>
          <p:nvPr>
            <p:ph type="title"/>
          </p:nvPr>
        </p:nvSpPr>
        <p:spPr>
          <a:xfrm>
            <a:off x="242888" y="3937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85800" y="19812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91534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099FB7A-8D73-4693-8E04-8C59CFB1F308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95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39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0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1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2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3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4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5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6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7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8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9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0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1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2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3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4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5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6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7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8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59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0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1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2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3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4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5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6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7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8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69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0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1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2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3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4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5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76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93577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78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79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80" name="Rectangle 44"/>
          <p:cNvSpPr>
            <a:spLocks noGrp="1" noChangeArrowheads="1"/>
          </p:cNvSpPr>
          <p:nvPr>
            <p:ph type="title"/>
          </p:nvPr>
        </p:nvSpPr>
        <p:spPr>
          <a:xfrm>
            <a:off x="161925" y="3349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sp>
        <p:nvSpPr>
          <p:cNvPr id="193581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274B6529-0D09-4939-B6CE-29AA396B463A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96</a:t>
            </a:fld>
            <a:endParaRPr lang="en-US" altLang="en-US" sz="1000"/>
          </a:p>
        </p:txBody>
      </p:sp>
      <p:graphicFrame>
        <p:nvGraphicFramePr>
          <p:cNvPr id="48" name="Group 154"/>
          <p:cNvGraphicFramePr>
            <a:graphicFrameLocks noGrp="1"/>
          </p:cNvGraphicFramePr>
          <p:nvPr>
            <p:ph idx="1"/>
          </p:nvPr>
        </p:nvGraphicFramePr>
        <p:xfrm>
          <a:off x="228600" y="1905000"/>
          <a:ext cx="8686800" cy="471011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3352800"/>
                <a:gridCol w="1981200"/>
                <a:gridCol w="1905000"/>
                <a:gridCol w="1447800"/>
              </a:tblGrid>
              <a:tr h="557213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Data Needs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371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Projections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Data Driven Projections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</a:rPr>
                        <a:t>Impacts</a:t>
                      </a:r>
                      <a:endParaRPr kumimoji="0" lang="en-US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Installed Measures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Pre Treatment Usage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557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Post Treatment Usage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Weather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  <a:tr h="557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Comparison Group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smtClean="0">
                          <a:ln>
                            <a:noFill/>
                          </a:ln>
                          <a:effectLst/>
                        </a:rPr>
                        <a:t>No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Yes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horzOverflow="overflow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7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8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9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0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1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2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3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4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5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6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7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8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99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0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1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2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3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4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5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6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7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8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09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0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1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2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3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4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5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6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7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8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19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0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1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2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3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624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95625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626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627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628" name="Rectangle 44"/>
          <p:cNvSpPr>
            <a:spLocks noGrp="1" noChangeArrowheads="1"/>
          </p:cNvSpPr>
          <p:nvPr>
            <p:ph type="title"/>
          </p:nvPr>
        </p:nvSpPr>
        <p:spPr>
          <a:xfrm>
            <a:off x="155575" y="35401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38175" y="2401888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95630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C322FB69-26DB-438D-A6A3-7ED992137DD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97</a:t>
            </a:fld>
            <a:endParaRPr lang="en-US" altLang="en-US" sz="1000"/>
          </a:p>
        </p:txBody>
      </p:sp>
      <p:sp>
        <p:nvSpPr>
          <p:cNvPr id="3" name="TextBox 2"/>
          <p:cNvSpPr txBox="1"/>
          <p:nvPr/>
        </p:nvSpPr>
        <p:spPr>
          <a:xfrm>
            <a:off x="2324100" y="1851025"/>
            <a:ext cx="3941763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dirty="0"/>
              <a:t>Basic Projection Methodology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5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6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7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8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9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0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1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2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3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4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5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6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7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8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49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0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1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2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3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4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5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6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7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8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59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0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1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2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3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4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5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6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7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8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69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70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71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72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97673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7674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7675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7676" name="Rectangle 44"/>
          <p:cNvSpPr>
            <a:spLocks noGrp="1" noChangeArrowheads="1"/>
          </p:cNvSpPr>
          <p:nvPr>
            <p:ph type="title"/>
          </p:nvPr>
        </p:nvSpPr>
        <p:spPr>
          <a:xfrm>
            <a:off x="225425" y="347663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639040" y="2515229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97678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A0084CDE-747F-4CCD-B98E-907137B56322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98</a:t>
            </a:fld>
            <a:endParaRPr lang="en-US" altLang="en-US" sz="1000"/>
          </a:p>
        </p:txBody>
      </p:sp>
      <p:sp>
        <p:nvSpPr>
          <p:cNvPr id="3" name="TextBox 2"/>
          <p:cNvSpPr txBox="1"/>
          <p:nvPr/>
        </p:nvSpPr>
        <p:spPr>
          <a:xfrm>
            <a:off x="1201738" y="1873250"/>
            <a:ext cx="6788150" cy="4619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defRPr/>
            </a:pPr>
            <a:r>
              <a:rPr lang="en-US" dirty="0"/>
              <a:t>Basic Projection Methodology Calculation Example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583238" y="2943225"/>
            <a:ext cx="2463800" cy="4619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dirty="0"/>
              <a:t>Incandescent Bulb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583238" y="4273550"/>
            <a:ext cx="1412875" cy="46196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dirty="0"/>
              <a:t>CFL Bulb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Freeform 2"/>
          <p:cNvSpPr>
            <a:spLocks/>
          </p:cNvSpPr>
          <p:nvPr/>
        </p:nvSpPr>
        <p:spPr bwMode="auto">
          <a:xfrm>
            <a:off x="2114550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3" name="Freeform 3"/>
          <p:cNvSpPr>
            <a:spLocks/>
          </p:cNvSpPr>
          <p:nvPr/>
        </p:nvSpPr>
        <p:spPr bwMode="auto">
          <a:xfrm>
            <a:off x="1909763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6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4" name="Freeform 4"/>
          <p:cNvSpPr>
            <a:spLocks/>
          </p:cNvSpPr>
          <p:nvPr/>
        </p:nvSpPr>
        <p:spPr bwMode="auto">
          <a:xfrm>
            <a:off x="1693863" y="0"/>
            <a:ext cx="147637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5" name="Freeform 5"/>
          <p:cNvSpPr>
            <a:spLocks/>
          </p:cNvSpPr>
          <p:nvPr/>
        </p:nvSpPr>
        <p:spPr bwMode="auto">
          <a:xfrm>
            <a:off x="14874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6" name="Freeform 6"/>
          <p:cNvSpPr>
            <a:spLocks/>
          </p:cNvSpPr>
          <p:nvPr/>
        </p:nvSpPr>
        <p:spPr bwMode="auto">
          <a:xfrm>
            <a:off x="1282700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7" name="Freeform 7"/>
          <p:cNvSpPr>
            <a:spLocks/>
          </p:cNvSpPr>
          <p:nvPr/>
        </p:nvSpPr>
        <p:spPr bwMode="auto">
          <a:xfrm>
            <a:off x="1063625" y="0"/>
            <a:ext cx="147638" cy="55563"/>
          </a:xfrm>
          <a:custGeom>
            <a:avLst/>
            <a:gdLst>
              <a:gd name="T0" fmla="*/ 2147483646 w 93"/>
              <a:gd name="T1" fmla="*/ 2147483646 h 35"/>
              <a:gd name="T2" fmla="*/ 2147483646 w 93"/>
              <a:gd name="T3" fmla="*/ 0 h 35"/>
              <a:gd name="T4" fmla="*/ 0 w 93"/>
              <a:gd name="T5" fmla="*/ 2147483646 h 35"/>
              <a:gd name="T6" fmla="*/ 2147483646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93" y="35"/>
                </a:moveTo>
                <a:lnTo>
                  <a:pt x="47" y="0"/>
                </a:lnTo>
                <a:lnTo>
                  <a:pt x="0" y="35"/>
                </a:lnTo>
                <a:lnTo>
                  <a:pt x="93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8" name="Freeform 8"/>
          <p:cNvSpPr>
            <a:spLocks/>
          </p:cNvSpPr>
          <p:nvPr/>
        </p:nvSpPr>
        <p:spPr bwMode="auto">
          <a:xfrm>
            <a:off x="865188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89" name="Freeform 9"/>
          <p:cNvSpPr>
            <a:spLocks/>
          </p:cNvSpPr>
          <p:nvPr/>
        </p:nvSpPr>
        <p:spPr bwMode="auto">
          <a:xfrm>
            <a:off x="65563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0" name="Freeform 10"/>
          <p:cNvSpPr>
            <a:spLocks/>
          </p:cNvSpPr>
          <p:nvPr/>
        </p:nvSpPr>
        <p:spPr bwMode="auto">
          <a:xfrm>
            <a:off x="447675" y="0"/>
            <a:ext cx="149225" cy="55563"/>
          </a:xfrm>
          <a:custGeom>
            <a:avLst/>
            <a:gdLst>
              <a:gd name="T0" fmla="*/ 2147483646 w 94"/>
              <a:gd name="T1" fmla="*/ 2147483646 h 35"/>
              <a:gd name="T2" fmla="*/ 2147483646 w 94"/>
              <a:gd name="T3" fmla="*/ 0 h 35"/>
              <a:gd name="T4" fmla="*/ 0 w 94"/>
              <a:gd name="T5" fmla="*/ 2147483646 h 35"/>
              <a:gd name="T6" fmla="*/ 2147483646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94" y="35"/>
                </a:moveTo>
                <a:lnTo>
                  <a:pt x="47" y="0"/>
                </a:lnTo>
                <a:lnTo>
                  <a:pt x="0" y="35"/>
                </a:lnTo>
                <a:lnTo>
                  <a:pt x="94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1" name="Freeform 11"/>
          <p:cNvSpPr>
            <a:spLocks/>
          </p:cNvSpPr>
          <p:nvPr/>
        </p:nvSpPr>
        <p:spPr bwMode="auto">
          <a:xfrm>
            <a:off x="242888" y="0"/>
            <a:ext cx="146050" cy="55563"/>
          </a:xfrm>
          <a:custGeom>
            <a:avLst/>
            <a:gdLst>
              <a:gd name="T0" fmla="*/ 2147483646 w 92"/>
              <a:gd name="T1" fmla="*/ 2147483646 h 35"/>
              <a:gd name="T2" fmla="*/ 2147483646 w 92"/>
              <a:gd name="T3" fmla="*/ 0 h 35"/>
              <a:gd name="T4" fmla="*/ 0 w 92"/>
              <a:gd name="T5" fmla="*/ 2147483646 h 35"/>
              <a:gd name="T6" fmla="*/ 2147483646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92" y="35"/>
                </a:moveTo>
                <a:lnTo>
                  <a:pt x="47" y="0"/>
                </a:lnTo>
                <a:lnTo>
                  <a:pt x="0" y="35"/>
                </a:lnTo>
                <a:lnTo>
                  <a:pt x="92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2" name="Freeform 12"/>
          <p:cNvSpPr>
            <a:spLocks/>
          </p:cNvSpPr>
          <p:nvPr/>
        </p:nvSpPr>
        <p:spPr bwMode="auto">
          <a:xfrm>
            <a:off x="66659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3" name="Freeform 13"/>
          <p:cNvSpPr>
            <a:spLocks/>
          </p:cNvSpPr>
          <p:nvPr/>
        </p:nvSpPr>
        <p:spPr bwMode="auto">
          <a:xfrm>
            <a:off x="64611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4" name="Freeform 14"/>
          <p:cNvSpPr>
            <a:spLocks/>
          </p:cNvSpPr>
          <p:nvPr/>
        </p:nvSpPr>
        <p:spPr bwMode="auto">
          <a:xfrm>
            <a:off x="68754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5" name="Freeform 15"/>
          <p:cNvSpPr>
            <a:spLocks/>
          </p:cNvSpPr>
          <p:nvPr/>
        </p:nvSpPr>
        <p:spPr bwMode="auto">
          <a:xfrm>
            <a:off x="70834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6" name="Freeform 16"/>
          <p:cNvSpPr>
            <a:spLocks/>
          </p:cNvSpPr>
          <p:nvPr/>
        </p:nvSpPr>
        <p:spPr bwMode="auto">
          <a:xfrm>
            <a:off x="72977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7" name="Freeform 17"/>
          <p:cNvSpPr>
            <a:spLocks/>
          </p:cNvSpPr>
          <p:nvPr/>
        </p:nvSpPr>
        <p:spPr bwMode="auto">
          <a:xfrm>
            <a:off x="75025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8" name="Freeform 18"/>
          <p:cNvSpPr>
            <a:spLocks/>
          </p:cNvSpPr>
          <p:nvPr/>
        </p:nvSpPr>
        <p:spPr bwMode="auto">
          <a:xfrm>
            <a:off x="77104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9" name="Freeform 19"/>
          <p:cNvSpPr>
            <a:spLocks/>
          </p:cNvSpPr>
          <p:nvPr/>
        </p:nvSpPr>
        <p:spPr bwMode="auto">
          <a:xfrm>
            <a:off x="79279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0" name="Freeform 20"/>
          <p:cNvSpPr>
            <a:spLocks/>
          </p:cNvSpPr>
          <p:nvPr/>
        </p:nvSpPr>
        <p:spPr bwMode="auto">
          <a:xfrm>
            <a:off x="81280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1" name="Freeform 21"/>
          <p:cNvSpPr>
            <a:spLocks/>
          </p:cNvSpPr>
          <p:nvPr/>
        </p:nvSpPr>
        <p:spPr bwMode="auto">
          <a:xfrm>
            <a:off x="83375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2" name="Freeform 22"/>
          <p:cNvSpPr>
            <a:spLocks/>
          </p:cNvSpPr>
          <p:nvPr/>
        </p:nvSpPr>
        <p:spPr bwMode="auto">
          <a:xfrm>
            <a:off x="85423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3" name="Freeform 23"/>
          <p:cNvSpPr>
            <a:spLocks/>
          </p:cNvSpPr>
          <p:nvPr/>
        </p:nvSpPr>
        <p:spPr bwMode="auto">
          <a:xfrm>
            <a:off x="875030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7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4" name="Freeform 24"/>
          <p:cNvSpPr>
            <a:spLocks/>
          </p:cNvSpPr>
          <p:nvPr/>
        </p:nvSpPr>
        <p:spPr bwMode="auto">
          <a:xfrm>
            <a:off x="543083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5" name="Freeform 25"/>
          <p:cNvSpPr>
            <a:spLocks/>
          </p:cNvSpPr>
          <p:nvPr/>
        </p:nvSpPr>
        <p:spPr bwMode="auto">
          <a:xfrm>
            <a:off x="522287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6" name="Freeform 26"/>
          <p:cNvSpPr>
            <a:spLocks/>
          </p:cNvSpPr>
          <p:nvPr/>
        </p:nvSpPr>
        <p:spPr bwMode="auto">
          <a:xfrm>
            <a:off x="56403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7" name="Freeform 27"/>
          <p:cNvSpPr>
            <a:spLocks/>
          </p:cNvSpPr>
          <p:nvPr/>
        </p:nvSpPr>
        <p:spPr bwMode="auto">
          <a:xfrm>
            <a:off x="5848350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8" name="Freeform 28"/>
          <p:cNvSpPr>
            <a:spLocks/>
          </p:cNvSpPr>
          <p:nvPr/>
        </p:nvSpPr>
        <p:spPr bwMode="auto">
          <a:xfrm>
            <a:off x="6062663" y="0"/>
            <a:ext cx="146050" cy="55563"/>
          </a:xfrm>
          <a:custGeom>
            <a:avLst/>
            <a:gdLst>
              <a:gd name="T0" fmla="*/ 0 w 92"/>
              <a:gd name="T1" fmla="*/ 2147483646 h 35"/>
              <a:gd name="T2" fmla="*/ 2147483646 w 92"/>
              <a:gd name="T3" fmla="*/ 0 h 35"/>
              <a:gd name="T4" fmla="*/ 2147483646 w 92"/>
              <a:gd name="T5" fmla="*/ 2147483646 h 35"/>
              <a:gd name="T6" fmla="*/ 0 w 92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35"/>
              <a:gd name="T14" fmla="*/ 92 w 92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35">
                <a:moveTo>
                  <a:pt x="0" y="35"/>
                </a:moveTo>
                <a:lnTo>
                  <a:pt x="45" y="0"/>
                </a:lnTo>
                <a:lnTo>
                  <a:pt x="92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09" name="Freeform 29"/>
          <p:cNvSpPr>
            <a:spLocks/>
          </p:cNvSpPr>
          <p:nvPr/>
        </p:nvSpPr>
        <p:spPr bwMode="auto">
          <a:xfrm>
            <a:off x="626586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0" name="Freeform 30"/>
          <p:cNvSpPr>
            <a:spLocks/>
          </p:cNvSpPr>
          <p:nvPr/>
        </p:nvSpPr>
        <p:spPr bwMode="auto">
          <a:xfrm>
            <a:off x="418147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1" name="Freeform 31"/>
          <p:cNvSpPr>
            <a:spLocks/>
          </p:cNvSpPr>
          <p:nvPr/>
        </p:nvSpPr>
        <p:spPr bwMode="auto">
          <a:xfrm>
            <a:off x="39735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2" name="Freeform 32"/>
          <p:cNvSpPr>
            <a:spLocks/>
          </p:cNvSpPr>
          <p:nvPr/>
        </p:nvSpPr>
        <p:spPr bwMode="auto">
          <a:xfrm>
            <a:off x="43910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3" name="Freeform 33"/>
          <p:cNvSpPr>
            <a:spLocks/>
          </p:cNvSpPr>
          <p:nvPr/>
        </p:nvSpPr>
        <p:spPr bwMode="auto">
          <a:xfrm>
            <a:off x="4595813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4" name="Freeform 34"/>
          <p:cNvSpPr>
            <a:spLocks/>
          </p:cNvSpPr>
          <p:nvPr/>
        </p:nvSpPr>
        <p:spPr bwMode="auto">
          <a:xfrm>
            <a:off x="4810125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5" name="Freeform 35"/>
          <p:cNvSpPr>
            <a:spLocks/>
          </p:cNvSpPr>
          <p:nvPr/>
        </p:nvSpPr>
        <p:spPr bwMode="auto">
          <a:xfrm>
            <a:off x="5018088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6" name="Freeform 36"/>
          <p:cNvSpPr>
            <a:spLocks/>
          </p:cNvSpPr>
          <p:nvPr/>
        </p:nvSpPr>
        <p:spPr bwMode="auto">
          <a:xfrm>
            <a:off x="293528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7" name="Freeform 37"/>
          <p:cNvSpPr>
            <a:spLocks/>
          </p:cNvSpPr>
          <p:nvPr/>
        </p:nvSpPr>
        <p:spPr bwMode="auto">
          <a:xfrm>
            <a:off x="27289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8" name="Freeform 38"/>
          <p:cNvSpPr>
            <a:spLocks/>
          </p:cNvSpPr>
          <p:nvPr/>
        </p:nvSpPr>
        <p:spPr bwMode="auto">
          <a:xfrm>
            <a:off x="3144838" y="0"/>
            <a:ext cx="149225" cy="55563"/>
          </a:xfrm>
          <a:custGeom>
            <a:avLst/>
            <a:gdLst>
              <a:gd name="T0" fmla="*/ 0 w 94"/>
              <a:gd name="T1" fmla="*/ 2147483646 h 35"/>
              <a:gd name="T2" fmla="*/ 2147483646 w 94"/>
              <a:gd name="T3" fmla="*/ 0 h 35"/>
              <a:gd name="T4" fmla="*/ 2147483646 w 94"/>
              <a:gd name="T5" fmla="*/ 2147483646 h 35"/>
              <a:gd name="T6" fmla="*/ 0 w 94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4"/>
              <a:gd name="T13" fmla="*/ 0 h 35"/>
              <a:gd name="T14" fmla="*/ 94 w 94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" h="35">
                <a:moveTo>
                  <a:pt x="0" y="35"/>
                </a:moveTo>
                <a:lnTo>
                  <a:pt x="47" y="0"/>
                </a:lnTo>
                <a:lnTo>
                  <a:pt x="94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19" name="Freeform 39"/>
          <p:cNvSpPr>
            <a:spLocks/>
          </p:cNvSpPr>
          <p:nvPr/>
        </p:nvSpPr>
        <p:spPr bwMode="auto">
          <a:xfrm>
            <a:off x="3351213" y="0"/>
            <a:ext cx="147637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7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720" name="Freeform 40"/>
          <p:cNvSpPr>
            <a:spLocks/>
          </p:cNvSpPr>
          <p:nvPr/>
        </p:nvSpPr>
        <p:spPr bwMode="auto">
          <a:xfrm>
            <a:off x="3565525" y="0"/>
            <a:ext cx="147638" cy="55563"/>
          </a:xfrm>
          <a:custGeom>
            <a:avLst/>
            <a:gdLst>
              <a:gd name="T0" fmla="*/ 0 w 93"/>
              <a:gd name="T1" fmla="*/ 2147483646 h 35"/>
              <a:gd name="T2" fmla="*/ 2147483646 w 93"/>
              <a:gd name="T3" fmla="*/ 0 h 35"/>
              <a:gd name="T4" fmla="*/ 2147483646 w 93"/>
              <a:gd name="T5" fmla="*/ 2147483646 h 35"/>
              <a:gd name="T6" fmla="*/ 0 w 93"/>
              <a:gd name="T7" fmla="*/ 2147483646 h 35"/>
              <a:gd name="T8" fmla="*/ 0 60000 65536"/>
              <a:gd name="T9" fmla="*/ 0 60000 65536"/>
              <a:gd name="T10" fmla="*/ 0 60000 65536"/>
              <a:gd name="T11" fmla="*/ 0 60000 65536"/>
              <a:gd name="T12" fmla="*/ 0 w 93"/>
              <a:gd name="T13" fmla="*/ 0 h 35"/>
              <a:gd name="T14" fmla="*/ 93 w 93"/>
              <a:gd name="T15" fmla="*/ 35 h 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3" h="35">
                <a:moveTo>
                  <a:pt x="0" y="35"/>
                </a:moveTo>
                <a:lnTo>
                  <a:pt x="46" y="0"/>
                </a:lnTo>
                <a:lnTo>
                  <a:pt x="93" y="35"/>
                </a:lnTo>
                <a:lnTo>
                  <a:pt x="0" y="35"/>
                </a:lnTo>
                <a:close/>
              </a:path>
            </a:pathLst>
          </a:custGeom>
          <a:solidFill>
            <a:srgbClr val="BFFF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99721" name="Picture 41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96075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722" name="Picture 42" descr="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152400"/>
            <a:ext cx="2743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723" name="Picture 43" descr="BD14742_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724" name="Rectangle 44"/>
          <p:cNvSpPr>
            <a:spLocks noGrp="1" noChangeArrowheads="1"/>
          </p:cNvSpPr>
          <p:nvPr>
            <p:ph type="title"/>
          </p:nvPr>
        </p:nvSpPr>
        <p:spPr>
          <a:xfrm>
            <a:off x="304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mtClean="0"/>
              <a:t>Usage Impact Analysis</a:t>
            </a:r>
            <a:br>
              <a:rPr lang="en-US" altLang="en-US" smtClean="0"/>
            </a:br>
            <a:r>
              <a:rPr lang="en-US" altLang="en-US" smtClean="0"/>
              <a:t>Options</a:t>
            </a:r>
          </a:p>
        </p:txBody>
      </p:sp>
      <p:graphicFrame>
        <p:nvGraphicFramePr>
          <p:cNvPr id="2" name="Diagram 1"/>
          <p:cNvGraphicFramePr/>
          <p:nvPr/>
        </p:nvGraphicFramePr>
        <p:xfrm>
          <a:off x="838200" y="2133600"/>
          <a:ext cx="7772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99726" name="Text Box 46"/>
          <p:cNvSpPr txBox="1">
            <a:spLocks noChangeArrowheads="1"/>
          </p:cNvSpPr>
          <p:nvPr/>
        </p:nvSpPr>
        <p:spPr bwMode="auto">
          <a:xfrm>
            <a:off x="8534400" y="6400800"/>
            <a:ext cx="381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fld id="{5A17F4D4-67CE-4C62-885B-C434F897040D}" type="slidenum">
              <a:rPr lang="en-US" altLang="en-US" sz="1000"/>
              <a:pPr eaLnBrk="1" hangingPunct="1">
                <a:spcBef>
                  <a:spcPct val="50000"/>
                </a:spcBef>
                <a:buFontTx/>
                <a:buNone/>
              </a:pPr>
              <a:t>99</a:t>
            </a:fld>
            <a:endParaRPr lang="en-US" altLang="en-US" sz="1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ower Point Template - Cover and Page">
  <a:themeElements>
    <a:clrScheme name="Power Point Template - Cover and Page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Power Point Template - Cover and Page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ower Point Template - Cover and Pag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ower Point Template - Cover and Pag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 Point Template - Cover and Pag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 Point Template - Cover and Pag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 Point Template - Cover and Pag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 Point Template - Cover and Pag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 Point Template - Cover and Pag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Power Point Template - Cover and Page</Template>
  <TotalTime>2389</TotalTime>
  <Words>5464</Words>
  <Application>Microsoft Office PowerPoint</Application>
  <PresentationFormat>On-screen Show (4:3)</PresentationFormat>
  <Paragraphs>2174</Paragraphs>
  <Slides>130</Slides>
  <Notes>125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130</vt:i4>
      </vt:variant>
    </vt:vector>
  </HeadingPairs>
  <TitlesOfParts>
    <vt:vector size="137" baseType="lpstr">
      <vt:lpstr>Times New Roman</vt:lpstr>
      <vt:lpstr>Arial</vt:lpstr>
      <vt:lpstr>Calibri</vt:lpstr>
      <vt:lpstr>Courier New</vt:lpstr>
      <vt:lpstr>Arial Unicode MS</vt:lpstr>
      <vt:lpstr>Power Point Template - Cover and Page</vt:lpstr>
      <vt:lpstr>Microsoft Equation 3.0</vt:lpstr>
      <vt:lpstr>Evaluating Weatherization Programs</vt:lpstr>
      <vt:lpstr>APPRISE</vt:lpstr>
      <vt:lpstr>Session Outline</vt:lpstr>
      <vt:lpstr>Why Evaluate?</vt:lpstr>
      <vt:lpstr>Evaluation Objectives</vt:lpstr>
      <vt:lpstr>Assess Potential  Program Improvements</vt:lpstr>
      <vt:lpstr>Measure Program Impacts</vt:lpstr>
      <vt:lpstr>Meet Regulatory  Requirements</vt:lpstr>
      <vt:lpstr>Program Design Cycle</vt:lpstr>
      <vt:lpstr>Program Design Cycle</vt:lpstr>
      <vt:lpstr>Process Evaluation  Questions</vt:lpstr>
      <vt:lpstr>Impact Evaluation  Measurement</vt:lpstr>
      <vt:lpstr>Other Impacts Assessment</vt:lpstr>
      <vt:lpstr>Evaluation Activities</vt:lpstr>
      <vt:lpstr>Evaluation Activities</vt:lpstr>
      <vt:lpstr>WAP Evaluation Activities</vt:lpstr>
      <vt:lpstr>WAP Evaluation Activities</vt:lpstr>
      <vt:lpstr>WAP Evaluation Activities</vt:lpstr>
      <vt:lpstr>WAP Evaluation Activities</vt:lpstr>
      <vt:lpstr>Evaluation Activities:  Evaluation Plan</vt:lpstr>
      <vt:lpstr>Evaluation Plan Description</vt:lpstr>
      <vt:lpstr>Evaluation Plan Purpose</vt:lpstr>
      <vt:lpstr>Evaluation Plan Options</vt:lpstr>
      <vt:lpstr>Evaluation Plan Outputs</vt:lpstr>
      <vt:lpstr>Evaluation Plan Outputs</vt:lpstr>
      <vt:lpstr>Evaluation Plan Outputs</vt:lpstr>
      <vt:lpstr>Evaluation Activities: Background Research</vt:lpstr>
      <vt:lpstr>Background Research Description</vt:lpstr>
      <vt:lpstr>Background Research Purpose</vt:lpstr>
      <vt:lpstr>Background Research Purpose</vt:lpstr>
      <vt:lpstr>Background Research Purpose</vt:lpstr>
      <vt:lpstr>Background Research Purpose</vt:lpstr>
      <vt:lpstr>Background Research Options</vt:lpstr>
      <vt:lpstr>Background Research Outputs</vt:lpstr>
      <vt:lpstr>Background Research Outputs</vt:lpstr>
      <vt:lpstr>Background Research Outputs</vt:lpstr>
      <vt:lpstr>Background Research Outputs</vt:lpstr>
      <vt:lpstr>Evaluation Activities: Specifications and  Procedures Review</vt:lpstr>
      <vt:lpstr>Spec and Procedures Review Purpose</vt:lpstr>
      <vt:lpstr>Spec and Procedures Review Purpose</vt:lpstr>
      <vt:lpstr>Spec and Procedures Review Purpose</vt:lpstr>
      <vt:lpstr>Spec and Procedures Review Outputs</vt:lpstr>
      <vt:lpstr>Spec and Procedures Review Outputs</vt:lpstr>
      <vt:lpstr>Spec and Procedures Review Outputs</vt:lpstr>
      <vt:lpstr>Evaluation Activities:  Public Data Analysis</vt:lpstr>
      <vt:lpstr>Public Data Analysis Description</vt:lpstr>
      <vt:lpstr>Public Data Analysis Purpose</vt:lpstr>
      <vt:lpstr>Public Data Analysis Options</vt:lpstr>
      <vt:lpstr>Public Data Analysis Outputs</vt:lpstr>
      <vt:lpstr>Evaluation Activities:  Program Data Analysis</vt:lpstr>
      <vt:lpstr>Program Data Analysis Description</vt:lpstr>
      <vt:lpstr>Program Data Analysis Purpose</vt:lpstr>
      <vt:lpstr>Program Data Analysis Options</vt:lpstr>
      <vt:lpstr>Program Data Analysis Options</vt:lpstr>
      <vt:lpstr>Program Data Analysis Outputs</vt:lpstr>
      <vt:lpstr>Program Data Analysis Outputs</vt:lpstr>
      <vt:lpstr>Program Data Analysis Outputs</vt:lpstr>
      <vt:lpstr>Program Data Analysis Outputs</vt:lpstr>
      <vt:lpstr>Evaluation Activities:  On-Site Observation</vt:lpstr>
      <vt:lpstr>On-Site Observation Description</vt:lpstr>
      <vt:lpstr>On-Site Observation Purpose</vt:lpstr>
      <vt:lpstr>On-Site Observation Options</vt:lpstr>
      <vt:lpstr>On-Site Observation Options</vt:lpstr>
      <vt:lpstr>On-Site Observation Outputs</vt:lpstr>
      <vt:lpstr>On-site Observation Outputs</vt:lpstr>
      <vt:lpstr>On-Site Observation Outputs</vt:lpstr>
      <vt:lpstr>On-Site Observation Outputs</vt:lpstr>
      <vt:lpstr>On-Site Observation Outputs</vt:lpstr>
      <vt:lpstr>Evaluation Activities:  Provider Data Collection</vt:lpstr>
      <vt:lpstr>Provider Data Collection Description</vt:lpstr>
      <vt:lpstr>Provider Data Collection Purpose</vt:lpstr>
      <vt:lpstr>Provider Data Collection Options</vt:lpstr>
      <vt:lpstr>Provider Data Collection Outputs</vt:lpstr>
      <vt:lpstr>Provider Data Collection Outputs</vt:lpstr>
      <vt:lpstr>Provider Data Collection Outputs</vt:lpstr>
      <vt:lpstr>Provider Data Collection Outputs</vt:lpstr>
      <vt:lpstr>Evaluation Activities: Participant Survey</vt:lpstr>
      <vt:lpstr>Participant Survey Description</vt:lpstr>
      <vt:lpstr>Participant Survey Purpose</vt:lpstr>
      <vt:lpstr>Participant Survey Options</vt:lpstr>
      <vt:lpstr>Participant Survey Options</vt:lpstr>
      <vt:lpstr>Participant Survey Options</vt:lpstr>
      <vt:lpstr>Participant Survey Outputs</vt:lpstr>
      <vt:lpstr>Participant Survey Outputs</vt:lpstr>
      <vt:lpstr>Participant Survey Outputs</vt:lpstr>
      <vt:lpstr>Participant Survey Outputs</vt:lpstr>
      <vt:lpstr>Participant Survey Outputs</vt:lpstr>
      <vt:lpstr>Participant Survey Outputs</vt:lpstr>
      <vt:lpstr>Evaluation Activities: Usage Impact Analysis</vt:lpstr>
      <vt:lpstr>Usage Impact Analysis Description</vt:lpstr>
      <vt:lpstr>Energy Savings</vt:lpstr>
      <vt:lpstr>Usage Impact Analysis Description</vt:lpstr>
      <vt:lpstr>Usage Impact Analysis Purpose</vt:lpstr>
      <vt:lpstr>Usage Impact Analysis Options</vt:lpstr>
      <vt:lpstr>Usage Impact Analysis Options</vt:lpstr>
      <vt:lpstr>Usage Impact Analysis Options</vt:lpstr>
      <vt:lpstr>Usage Impact Analysis Options</vt:lpstr>
      <vt:lpstr>Usage Impact Analysis Options</vt:lpstr>
      <vt:lpstr>Usage Impact Analysis Options</vt:lpstr>
      <vt:lpstr>Usage Impact Analysis Options</vt:lpstr>
      <vt:lpstr>Usage Impact Analysis Outputs</vt:lpstr>
      <vt:lpstr>Usage Impact Analysis Outputs</vt:lpstr>
      <vt:lpstr>Evaluation Activities: Payment Impact Analysis</vt:lpstr>
      <vt:lpstr>Payment Impact Analysis Description</vt:lpstr>
      <vt:lpstr>Payment Impact Analysis Purpose</vt:lpstr>
      <vt:lpstr>Payment Impact Analysis Options</vt:lpstr>
      <vt:lpstr>Payment Impact Analysis Outputs</vt:lpstr>
      <vt:lpstr>Evaluation Activities: Economic Impacts</vt:lpstr>
      <vt:lpstr>Economic Impacts Purpose</vt:lpstr>
      <vt:lpstr>Economic Impacts Description</vt:lpstr>
      <vt:lpstr>Economic Impacts Description</vt:lpstr>
      <vt:lpstr>Economic Impacts Description</vt:lpstr>
      <vt:lpstr>Economic Impacts Description</vt:lpstr>
      <vt:lpstr>Economic Impacts Description</vt:lpstr>
      <vt:lpstr>Economic Impacts Description</vt:lpstr>
      <vt:lpstr>Economic Impacts Options</vt:lpstr>
      <vt:lpstr>Economic Impacts Outputs</vt:lpstr>
      <vt:lpstr>Economic Impacts Outputs</vt:lpstr>
      <vt:lpstr>Economic Impacts Outputs</vt:lpstr>
      <vt:lpstr>Economic Impacts Outputs</vt:lpstr>
      <vt:lpstr>Economic Impacts Outputs</vt:lpstr>
      <vt:lpstr>Economic Impacts Outputs</vt:lpstr>
      <vt:lpstr>Evaluation Activities: Cost Benefit Analysis</vt:lpstr>
      <vt:lpstr>Cost Benefit Analysis Description</vt:lpstr>
      <vt:lpstr>Cost Benefit Analysis Purpose</vt:lpstr>
      <vt:lpstr>Cost Benefit Analysis Options</vt:lpstr>
      <vt:lpstr>Cost Benefit Analysis Outputs</vt:lpstr>
      <vt:lpstr>Recommendations for Evaluations</vt:lpstr>
      <vt:lpstr>Recommendations</vt:lpstr>
      <vt:lpstr>Contact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Owner</dc:creator>
  <cp:lastModifiedBy>Camille DAndrea</cp:lastModifiedBy>
  <cp:revision>342</cp:revision>
  <dcterms:created xsi:type="dcterms:W3CDTF">2010-04-08T18:24:46Z</dcterms:created>
  <dcterms:modified xsi:type="dcterms:W3CDTF">2016-05-16T19:18:00Z</dcterms:modified>
</cp:coreProperties>
</file>