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82" r:id="rId5"/>
    <p:sldId id="275" r:id="rId6"/>
    <p:sldId id="264" r:id="rId7"/>
    <p:sldId id="260" r:id="rId8"/>
    <p:sldId id="271" r:id="rId9"/>
    <p:sldId id="268" r:id="rId10"/>
    <p:sldId id="286" r:id="rId11"/>
    <p:sldId id="273" r:id="rId12"/>
    <p:sldId id="274" r:id="rId13"/>
    <p:sldId id="261" r:id="rId14"/>
    <p:sldId id="272" r:id="rId15"/>
    <p:sldId id="262" r:id="rId16"/>
    <p:sldId id="278" r:id="rId1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79" d="100"/>
          <a:sy n="79" d="100"/>
        </p:scale>
        <p:origin x="10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0DE7-5B68-40C0-A078-E5E247386D5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B91C5-E2F9-46B1-9FB3-9BD04410E0B9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63A9EC6E-1868-439C-9E4B-C5F62412B129}" type="parTrans" cxnId="{E61F6407-BC13-4A64-A91F-907BA2468DF0}">
      <dgm:prSet/>
      <dgm:spPr/>
      <dgm:t>
        <a:bodyPr/>
        <a:lstStyle/>
        <a:p>
          <a:endParaRPr lang="en-US"/>
        </a:p>
      </dgm:t>
    </dgm:pt>
    <dgm:pt modelId="{1E882C25-8EA1-4902-82BC-CD0B1C14C810}" type="sibTrans" cxnId="{E61F6407-BC13-4A64-A91F-907BA2468DF0}">
      <dgm:prSet/>
      <dgm:spPr/>
      <dgm:t>
        <a:bodyPr/>
        <a:lstStyle/>
        <a:p>
          <a:endParaRPr lang="en-US"/>
        </a:p>
      </dgm:t>
    </dgm:pt>
    <dgm:pt modelId="{A6A94A12-BD81-4C72-B61E-8E03FDC252CE}">
      <dgm:prSet phldrT="[Text]"/>
      <dgm:spPr/>
      <dgm:t>
        <a:bodyPr/>
        <a:lstStyle/>
        <a:p>
          <a:pPr>
            <a:spcBef>
              <a:spcPts val="1200"/>
            </a:spcBef>
          </a:pPr>
          <a:r>
            <a:rPr lang="en-US" dirty="0" smtClean="0"/>
            <a:t>Cost-effective energy savings</a:t>
          </a:r>
          <a:endParaRPr lang="en-US" dirty="0"/>
        </a:p>
      </dgm:t>
    </dgm:pt>
    <dgm:pt modelId="{0EEFD318-4613-4C27-B97F-6F9A5DB7A020}" type="parTrans" cxnId="{B50E4655-FE61-477F-B41A-B01C83820DC9}">
      <dgm:prSet/>
      <dgm:spPr/>
      <dgm:t>
        <a:bodyPr/>
        <a:lstStyle/>
        <a:p>
          <a:endParaRPr lang="en-US"/>
        </a:p>
      </dgm:t>
    </dgm:pt>
    <dgm:pt modelId="{D88AB744-CDCB-4BDF-923D-CA118094B374}" type="sibTrans" cxnId="{B50E4655-FE61-477F-B41A-B01C83820DC9}">
      <dgm:prSet/>
      <dgm:spPr/>
      <dgm:t>
        <a:bodyPr/>
        <a:lstStyle/>
        <a:p>
          <a:endParaRPr lang="en-US"/>
        </a:p>
      </dgm:t>
    </dgm:pt>
    <dgm:pt modelId="{0B7AFB24-D0AC-4A57-BD95-3694A8647064}">
      <dgm:prSet phldrT="[Text]"/>
      <dgm:spPr/>
      <dgm:t>
        <a:bodyPr/>
        <a:lstStyle/>
        <a:p>
          <a:pPr>
            <a:spcBef>
              <a:spcPct val="0"/>
            </a:spcBef>
          </a:pPr>
          <a:r>
            <a:rPr lang="en-US" dirty="0" smtClean="0"/>
            <a:t>Improved bill payment</a:t>
          </a:r>
          <a:endParaRPr lang="en-US" dirty="0"/>
        </a:p>
      </dgm:t>
    </dgm:pt>
    <dgm:pt modelId="{2436E0C0-FEA3-4841-89D5-CED12AE18FC2}" type="parTrans" cxnId="{2CE4DEC4-B93D-4823-B57E-A1BB3D79B63E}">
      <dgm:prSet/>
      <dgm:spPr/>
      <dgm:t>
        <a:bodyPr/>
        <a:lstStyle/>
        <a:p>
          <a:endParaRPr lang="en-US"/>
        </a:p>
      </dgm:t>
    </dgm:pt>
    <dgm:pt modelId="{593A3995-105A-4D0F-8C6A-3EF060AFE385}" type="sibTrans" cxnId="{2CE4DEC4-B93D-4823-B57E-A1BB3D79B63E}">
      <dgm:prSet/>
      <dgm:spPr/>
      <dgm:t>
        <a:bodyPr/>
        <a:lstStyle/>
        <a:p>
          <a:endParaRPr lang="en-US"/>
        </a:p>
      </dgm:t>
    </dgm:pt>
    <dgm:pt modelId="{99A34041-2712-405C-A001-BA26E73BDEF4}">
      <dgm:prSet phldrT="[Text]"/>
      <dgm:spPr/>
      <dgm:t>
        <a:bodyPr/>
        <a:lstStyle/>
        <a:p>
          <a:r>
            <a:rPr lang="en-US" dirty="0" smtClean="0"/>
            <a:t>Approach</a:t>
          </a:r>
          <a:endParaRPr lang="en-US" dirty="0"/>
        </a:p>
      </dgm:t>
    </dgm:pt>
    <dgm:pt modelId="{718F7D6D-BC99-4205-80F7-F61DD5A34D05}" type="parTrans" cxnId="{6B620384-DDCE-409C-9B9C-67D208993E9C}">
      <dgm:prSet/>
      <dgm:spPr/>
      <dgm:t>
        <a:bodyPr/>
        <a:lstStyle/>
        <a:p>
          <a:endParaRPr lang="en-US"/>
        </a:p>
      </dgm:t>
    </dgm:pt>
    <dgm:pt modelId="{1869429C-2680-4735-A92A-8D2620767217}" type="sibTrans" cxnId="{6B620384-DDCE-409C-9B9C-67D208993E9C}">
      <dgm:prSet/>
      <dgm:spPr/>
      <dgm:t>
        <a:bodyPr/>
        <a:lstStyle/>
        <a:p>
          <a:endParaRPr lang="en-US"/>
        </a:p>
      </dgm:t>
    </dgm:pt>
    <dgm:pt modelId="{7552FEAC-FA39-4744-ACE3-DAB33649BC50}">
      <dgm:prSet phldrT="[Text]"/>
      <dgm:spPr/>
      <dgm:t>
        <a:bodyPr/>
        <a:lstStyle/>
        <a:p>
          <a:r>
            <a:rPr lang="en-US" dirty="0" smtClean="0"/>
            <a:t>Joint delivery for electric and gas customers</a:t>
          </a:r>
          <a:endParaRPr lang="en-US" dirty="0"/>
        </a:p>
      </dgm:t>
    </dgm:pt>
    <dgm:pt modelId="{07E16E05-DAC7-4E62-927D-F7B290B0CA76}" type="parTrans" cxnId="{6BBB8337-5544-4612-9BEB-2F51C37D0D1C}">
      <dgm:prSet/>
      <dgm:spPr/>
      <dgm:t>
        <a:bodyPr/>
        <a:lstStyle/>
        <a:p>
          <a:endParaRPr lang="en-US"/>
        </a:p>
      </dgm:t>
    </dgm:pt>
    <dgm:pt modelId="{06322B1B-F616-4CE8-A262-5FCEEC0FFE43}" type="sibTrans" cxnId="{6BBB8337-5544-4612-9BEB-2F51C37D0D1C}">
      <dgm:prSet/>
      <dgm:spPr/>
      <dgm:t>
        <a:bodyPr/>
        <a:lstStyle/>
        <a:p>
          <a:endParaRPr lang="en-US"/>
        </a:p>
      </dgm:t>
    </dgm:pt>
    <dgm:pt modelId="{189B2459-7E0C-4029-8DF8-E835C4FD7FDD}">
      <dgm:prSet phldrT="[Text]"/>
      <dgm:spPr/>
      <dgm:t>
        <a:bodyPr/>
        <a:lstStyle/>
        <a:p>
          <a:r>
            <a:rPr lang="en-US" dirty="0" smtClean="0"/>
            <a:t>Comprehensive measure installation</a:t>
          </a:r>
        </a:p>
      </dgm:t>
    </dgm:pt>
    <dgm:pt modelId="{9D6A0638-CBAB-482E-8E57-116E9D41FF79}" type="parTrans" cxnId="{86417159-3721-47C4-815B-52C5742F63EF}">
      <dgm:prSet/>
      <dgm:spPr/>
      <dgm:t>
        <a:bodyPr/>
        <a:lstStyle/>
        <a:p>
          <a:endParaRPr lang="en-US"/>
        </a:p>
      </dgm:t>
    </dgm:pt>
    <dgm:pt modelId="{0A4C8238-4C7C-4C83-9C29-D07778092FAB}" type="sibTrans" cxnId="{86417159-3721-47C4-815B-52C5742F63EF}">
      <dgm:prSet/>
      <dgm:spPr/>
      <dgm:t>
        <a:bodyPr/>
        <a:lstStyle/>
        <a:p>
          <a:endParaRPr lang="en-US"/>
        </a:p>
      </dgm:t>
    </dgm:pt>
    <dgm:pt modelId="{EDE22893-EDDA-45CB-9025-EB4D29F77612}">
      <dgm:prSet phldrT="[Text]"/>
      <dgm:spPr/>
      <dgm:t>
        <a:bodyPr/>
        <a:lstStyle/>
        <a:p>
          <a:pPr>
            <a:spcBef>
              <a:spcPct val="0"/>
            </a:spcBef>
          </a:pPr>
          <a:r>
            <a:rPr lang="en-US" dirty="0" smtClean="0"/>
            <a:t>Target assistance program participants</a:t>
          </a:r>
          <a:endParaRPr lang="en-US" dirty="0"/>
        </a:p>
      </dgm:t>
    </dgm:pt>
    <dgm:pt modelId="{7CF89318-F5AB-4421-B140-E449EE016D00}" type="parTrans" cxnId="{071F24E1-32D1-409E-B52E-F13441DFA3A9}">
      <dgm:prSet/>
      <dgm:spPr/>
      <dgm:t>
        <a:bodyPr/>
        <a:lstStyle/>
        <a:p>
          <a:endParaRPr lang="en-US"/>
        </a:p>
      </dgm:t>
    </dgm:pt>
    <dgm:pt modelId="{E5E58AB2-B986-471D-A5FA-48B0483E57BB}" type="sibTrans" cxnId="{071F24E1-32D1-409E-B52E-F13441DFA3A9}">
      <dgm:prSet/>
      <dgm:spPr/>
      <dgm:t>
        <a:bodyPr/>
        <a:lstStyle/>
        <a:p>
          <a:endParaRPr lang="en-US"/>
        </a:p>
      </dgm:t>
    </dgm:pt>
    <dgm:pt modelId="{5D54F4E1-37C5-4C2F-AFB3-A691F5EB3480}">
      <dgm:prSet phldrT="[Text]"/>
      <dgm:spPr/>
      <dgm:t>
        <a:bodyPr/>
        <a:lstStyle/>
        <a:p>
          <a:pPr>
            <a:spcBef>
              <a:spcPct val="0"/>
            </a:spcBef>
          </a:pPr>
          <a:r>
            <a:rPr lang="en-US" dirty="0" smtClean="0"/>
            <a:t>Improve comfort, health, and safety</a:t>
          </a:r>
          <a:endParaRPr lang="en-US" dirty="0"/>
        </a:p>
      </dgm:t>
    </dgm:pt>
    <dgm:pt modelId="{FDBB15FB-6E22-42E4-A631-0F58EDB9F7F3}" type="parTrans" cxnId="{84E83DD7-DADE-4BF8-80FD-776C220F1079}">
      <dgm:prSet/>
      <dgm:spPr/>
      <dgm:t>
        <a:bodyPr/>
        <a:lstStyle/>
        <a:p>
          <a:endParaRPr lang="en-US"/>
        </a:p>
      </dgm:t>
    </dgm:pt>
    <dgm:pt modelId="{39D17B31-F2DA-43E8-848C-95288653E5F8}" type="sibTrans" cxnId="{84E83DD7-DADE-4BF8-80FD-776C220F1079}">
      <dgm:prSet/>
      <dgm:spPr/>
      <dgm:t>
        <a:bodyPr/>
        <a:lstStyle/>
        <a:p>
          <a:endParaRPr lang="en-US"/>
        </a:p>
      </dgm:t>
    </dgm:pt>
    <dgm:pt modelId="{92CA0BEA-46AE-4CCC-8171-02B7BCEF2ACA}">
      <dgm:prSet phldrT="[Text]"/>
      <dgm:spPr/>
      <dgm:t>
        <a:bodyPr/>
        <a:lstStyle/>
        <a:p>
          <a:r>
            <a:rPr lang="en-US" dirty="0" smtClean="0"/>
            <a:t>Comprehensive customer education</a:t>
          </a:r>
        </a:p>
      </dgm:t>
    </dgm:pt>
    <dgm:pt modelId="{51FF26BC-F85B-4644-BDA4-1DBC9918477A}" type="parTrans" cxnId="{E4062CB3-E65D-45F4-BB7A-1F71463F02EA}">
      <dgm:prSet/>
      <dgm:spPr/>
      <dgm:t>
        <a:bodyPr/>
        <a:lstStyle/>
        <a:p>
          <a:endParaRPr lang="en-US"/>
        </a:p>
      </dgm:t>
    </dgm:pt>
    <dgm:pt modelId="{6612E919-F54E-4FBB-AC5F-15306992BF5C}" type="sibTrans" cxnId="{E4062CB3-E65D-45F4-BB7A-1F71463F02EA}">
      <dgm:prSet/>
      <dgm:spPr/>
      <dgm:t>
        <a:bodyPr/>
        <a:lstStyle/>
        <a:p>
          <a:endParaRPr lang="en-US"/>
        </a:p>
      </dgm:t>
    </dgm:pt>
    <dgm:pt modelId="{C37B69D3-C7D3-484E-BBFA-77BDE9D2DD16}" type="pres">
      <dgm:prSet presAssocID="{15F00DE7-5B68-40C0-A078-E5E247386D5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300EF39-2F01-476F-AD53-93C88115848B}" type="pres">
      <dgm:prSet presAssocID="{C8AB91C5-E2F9-46B1-9FB3-9BD04410E0B9}" presName="linNode" presStyleCnt="0"/>
      <dgm:spPr/>
    </dgm:pt>
    <dgm:pt modelId="{E9ECEFCD-86C1-4C72-AA8A-96CACFF092B0}" type="pres">
      <dgm:prSet presAssocID="{C8AB91C5-E2F9-46B1-9FB3-9BD04410E0B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68039-DEDE-4E63-80FE-34E5705DABEB}" type="pres">
      <dgm:prSet presAssocID="{C8AB91C5-E2F9-46B1-9FB3-9BD04410E0B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CCE03-0B80-47F3-9842-283F346E212D}" type="pres">
      <dgm:prSet presAssocID="{1E882C25-8EA1-4902-82BC-CD0B1C14C810}" presName="spacing" presStyleCnt="0"/>
      <dgm:spPr/>
    </dgm:pt>
    <dgm:pt modelId="{A8BF9BA0-8647-43C6-BEE6-A44E3FB09C63}" type="pres">
      <dgm:prSet presAssocID="{99A34041-2712-405C-A001-BA26E73BDEF4}" presName="linNode" presStyleCnt="0"/>
      <dgm:spPr/>
    </dgm:pt>
    <dgm:pt modelId="{E68915A2-EF12-4A01-B56B-C3892180EDB8}" type="pres">
      <dgm:prSet presAssocID="{99A34041-2712-405C-A001-BA26E73BDEF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DCB32-3F0B-412C-9F38-502E935099F6}" type="pres">
      <dgm:prSet presAssocID="{99A34041-2712-405C-A001-BA26E73BDEF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EF803B-60A1-495C-8B42-EFDCC9AB7129}" type="presOf" srcId="{189B2459-7E0C-4029-8DF8-E835C4FD7FDD}" destId="{140DCB32-3F0B-412C-9F38-502E935099F6}" srcOrd="0" destOrd="1" presId="urn:microsoft.com/office/officeart/2005/8/layout/vList6"/>
    <dgm:cxn modelId="{5F7ACB7D-42DB-4969-9992-5404D2BF4567}" type="presOf" srcId="{99A34041-2712-405C-A001-BA26E73BDEF4}" destId="{E68915A2-EF12-4A01-B56B-C3892180EDB8}" srcOrd="0" destOrd="0" presId="urn:microsoft.com/office/officeart/2005/8/layout/vList6"/>
    <dgm:cxn modelId="{80E4A18B-0626-455D-863B-1D41CD551B32}" type="presOf" srcId="{C8AB91C5-E2F9-46B1-9FB3-9BD04410E0B9}" destId="{E9ECEFCD-86C1-4C72-AA8A-96CACFF092B0}" srcOrd="0" destOrd="0" presId="urn:microsoft.com/office/officeart/2005/8/layout/vList6"/>
    <dgm:cxn modelId="{6B620384-DDCE-409C-9B9C-67D208993E9C}" srcId="{15F00DE7-5B68-40C0-A078-E5E247386D59}" destId="{99A34041-2712-405C-A001-BA26E73BDEF4}" srcOrd="1" destOrd="0" parTransId="{718F7D6D-BC99-4205-80F7-F61DD5A34D05}" sibTransId="{1869429C-2680-4735-A92A-8D2620767217}"/>
    <dgm:cxn modelId="{071F24E1-32D1-409E-B52E-F13441DFA3A9}" srcId="{C8AB91C5-E2F9-46B1-9FB3-9BD04410E0B9}" destId="{EDE22893-EDDA-45CB-9025-EB4D29F77612}" srcOrd="2" destOrd="0" parTransId="{7CF89318-F5AB-4421-B140-E449EE016D00}" sibTransId="{E5E58AB2-B986-471D-A5FA-48B0483E57BB}"/>
    <dgm:cxn modelId="{84E83DD7-DADE-4BF8-80FD-776C220F1079}" srcId="{C8AB91C5-E2F9-46B1-9FB3-9BD04410E0B9}" destId="{5D54F4E1-37C5-4C2F-AFB3-A691F5EB3480}" srcOrd="3" destOrd="0" parTransId="{FDBB15FB-6E22-42E4-A631-0F58EDB9F7F3}" sibTransId="{39D17B31-F2DA-43E8-848C-95288653E5F8}"/>
    <dgm:cxn modelId="{E4062CB3-E65D-45F4-BB7A-1F71463F02EA}" srcId="{99A34041-2712-405C-A001-BA26E73BDEF4}" destId="{92CA0BEA-46AE-4CCC-8171-02B7BCEF2ACA}" srcOrd="2" destOrd="0" parTransId="{51FF26BC-F85B-4644-BDA4-1DBC9918477A}" sibTransId="{6612E919-F54E-4FBB-AC5F-15306992BF5C}"/>
    <dgm:cxn modelId="{2CE4DEC4-B93D-4823-B57E-A1BB3D79B63E}" srcId="{C8AB91C5-E2F9-46B1-9FB3-9BD04410E0B9}" destId="{0B7AFB24-D0AC-4A57-BD95-3694A8647064}" srcOrd="1" destOrd="0" parTransId="{2436E0C0-FEA3-4841-89D5-CED12AE18FC2}" sibTransId="{593A3995-105A-4D0F-8C6A-3EF060AFE385}"/>
    <dgm:cxn modelId="{537BC037-0DA8-435A-9F46-33492ACD99A6}" type="presOf" srcId="{0B7AFB24-D0AC-4A57-BD95-3694A8647064}" destId="{5FE68039-DEDE-4E63-80FE-34E5705DABEB}" srcOrd="0" destOrd="1" presId="urn:microsoft.com/office/officeart/2005/8/layout/vList6"/>
    <dgm:cxn modelId="{B50E4655-FE61-477F-B41A-B01C83820DC9}" srcId="{C8AB91C5-E2F9-46B1-9FB3-9BD04410E0B9}" destId="{A6A94A12-BD81-4C72-B61E-8E03FDC252CE}" srcOrd="0" destOrd="0" parTransId="{0EEFD318-4613-4C27-B97F-6F9A5DB7A020}" sibTransId="{D88AB744-CDCB-4BDF-923D-CA118094B374}"/>
    <dgm:cxn modelId="{351F8AFF-07FC-470D-BF93-D68959983CA8}" type="presOf" srcId="{92CA0BEA-46AE-4CCC-8171-02B7BCEF2ACA}" destId="{140DCB32-3F0B-412C-9F38-502E935099F6}" srcOrd="0" destOrd="2" presId="urn:microsoft.com/office/officeart/2005/8/layout/vList6"/>
    <dgm:cxn modelId="{E61F6407-BC13-4A64-A91F-907BA2468DF0}" srcId="{15F00DE7-5B68-40C0-A078-E5E247386D59}" destId="{C8AB91C5-E2F9-46B1-9FB3-9BD04410E0B9}" srcOrd="0" destOrd="0" parTransId="{63A9EC6E-1868-439C-9E4B-C5F62412B129}" sibTransId="{1E882C25-8EA1-4902-82BC-CD0B1C14C810}"/>
    <dgm:cxn modelId="{6BBB8337-5544-4612-9BEB-2F51C37D0D1C}" srcId="{99A34041-2712-405C-A001-BA26E73BDEF4}" destId="{7552FEAC-FA39-4744-ACE3-DAB33649BC50}" srcOrd="0" destOrd="0" parTransId="{07E16E05-DAC7-4E62-927D-F7B290B0CA76}" sibTransId="{06322B1B-F616-4CE8-A262-5FCEEC0FFE43}"/>
    <dgm:cxn modelId="{6E359434-5596-41A3-BCE8-6650181FA412}" type="presOf" srcId="{15F00DE7-5B68-40C0-A078-E5E247386D59}" destId="{C37B69D3-C7D3-484E-BBFA-77BDE9D2DD16}" srcOrd="0" destOrd="0" presId="urn:microsoft.com/office/officeart/2005/8/layout/vList6"/>
    <dgm:cxn modelId="{DB7D2BAD-9440-4DCC-8E73-017F2431B07F}" type="presOf" srcId="{7552FEAC-FA39-4744-ACE3-DAB33649BC50}" destId="{140DCB32-3F0B-412C-9F38-502E935099F6}" srcOrd="0" destOrd="0" presId="urn:microsoft.com/office/officeart/2005/8/layout/vList6"/>
    <dgm:cxn modelId="{86417159-3721-47C4-815B-52C5742F63EF}" srcId="{99A34041-2712-405C-A001-BA26E73BDEF4}" destId="{189B2459-7E0C-4029-8DF8-E835C4FD7FDD}" srcOrd="1" destOrd="0" parTransId="{9D6A0638-CBAB-482E-8E57-116E9D41FF79}" sibTransId="{0A4C8238-4C7C-4C83-9C29-D07778092FAB}"/>
    <dgm:cxn modelId="{C6955321-CC91-4646-BB41-10907FA2A6CE}" type="presOf" srcId="{A6A94A12-BD81-4C72-B61E-8E03FDC252CE}" destId="{5FE68039-DEDE-4E63-80FE-34E5705DABEB}" srcOrd="0" destOrd="0" presId="urn:microsoft.com/office/officeart/2005/8/layout/vList6"/>
    <dgm:cxn modelId="{82E98B52-4C66-4E97-8CB1-B2B83F746984}" type="presOf" srcId="{EDE22893-EDDA-45CB-9025-EB4D29F77612}" destId="{5FE68039-DEDE-4E63-80FE-34E5705DABEB}" srcOrd="0" destOrd="2" presId="urn:microsoft.com/office/officeart/2005/8/layout/vList6"/>
    <dgm:cxn modelId="{4B235011-D33A-486A-85D5-FDFAB3E2F23A}" type="presOf" srcId="{5D54F4E1-37C5-4C2F-AFB3-A691F5EB3480}" destId="{5FE68039-DEDE-4E63-80FE-34E5705DABEB}" srcOrd="0" destOrd="3" presId="urn:microsoft.com/office/officeart/2005/8/layout/vList6"/>
    <dgm:cxn modelId="{E7BA6FC9-1CC0-4807-AC5E-3780B8220BA9}" type="presParOf" srcId="{C37B69D3-C7D3-484E-BBFA-77BDE9D2DD16}" destId="{7300EF39-2F01-476F-AD53-93C88115848B}" srcOrd="0" destOrd="0" presId="urn:microsoft.com/office/officeart/2005/8/layout/vList6"/>
    <dgm:cxn modelId="{C06F9BB3-D313-41CD-A402-20E78336BA64}" type="presParOf" srcId="{7300EF39-2F01-476F-AD53-93C88115848B}" destId="{E9ECEFCD-86C1-4C72-AA8A-96CACFF092B0}" srcOrd="0" destOrd="0" presId="urn:microsoft.com/office/officeart/2005/8/layout/vList6"/>
    <dgm:cxn modelId="{600B6364-02B8-4E45-BF3E-EDB5A5F92FFB}" type="presParOf" srcId="{7300EF39-2F01-476F-AD53-93C88115848B}" destId="{5FE68039-DEDE-4E63-80FE-34E5705DABEB}" srcOrd="1" destOrd="0" presId="urn:microsoft.com/office/officeart/2005/8/layout/vList6"/>
    <dgm:cxn modelId="{654CEA12-2207-4CDB-9BBA-484E1D0A2369}" type="presParOf" srcId="{C37B69D3-C7D3-484E-BBFA-77BDE9D2DD16}" destId="{744CCE03-0B80-47F3-9842-283F346E212D}" srcOrd="1" destOrd="0" presId="urn:microsoft.com/office/officeart/2005/8/layout/vList6"/>
    <dgm:cxn modelId="{9F98C9F1-5E4F-4DF9-85E6-B466F8616454}" type="presParOf" srcId="{C37B69D3-C7D3-484E-BBFA-77BDE9D2DD16}" destId="{A8BF9BA0-8647-43C6-BEE6-A44E3FB09C63}" srcOrd="2" destOrd="0" presId="urn:microsoft.com/office/officeart/2005/8/layout/vList6"/>
    <dgm:cxn modelId="{CA30992D-46A7-4A5F-856F-9642D09CA82C}" type="presParOf" srcId="{A8BF9BA0-8647-43C6-BEE6-A44E3FB09C63}" destId="{E68915A2-EF12-4A01-B56B-C3892180EDB8}" srcOrd="0" destOrd="0" presId="urn:microsoft.com/office/officeart/2005/8/layout/vList6"/>
    <dgm:cxn modelId="{EA2C0336-3EEF-43B9-9C20-2AABC7773B04}" type="presParOf" srcId="{A8BF9BA0-8647-43C6-BEE6-A44E3FB09C63}" destId="{140DCB32-3F0B-412C-9F38-502E935099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F616F4-0FB7-42FD-AA30-BBFD51EE64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DD6CA8-028E-4B2A-9291-A30440021386}">
      <dgm:prSet phldrT="[Text]" custT="1"/>
      <dgm:spPr/>
      <dgm:t>
        <a:bodyPr/>
        <a:lstStyle/>
        <a:p>
          <a:pPr algn="ctr"/>
          <a:r>
            <a:rPr lang="en-US" sz="2800" dirty="0" smtClean="0"/>
            <a:t>Inspection Procedures</a:t>
          </a:r>
          <a:endParaRPr lang="en-US" sz="2800" dirty="0"/>
        </a:p>
      </dgm:t>
    </dgm:pt>
    <dgm:pt modelId="{3EA7A5DF-E167-4188-A7EB-BDB742C5740C}" type="parTrans" cxnId="{E5EA12B7-4529-489D-ADD5-0F497D3557BA}">
      <dgm:prSet/>
      <dgm:spPr/>
      <dgm:t>
        <a:bodyPr/>
        <a:lstStyle/>
        <a:p>
          <a:endParaRPr lang="en-US"/>
        </a:p>
      </dgm:t>
    </dgm:pt>
    <dgm:pt modelId="{3B6C4A79-A6F1-4A4E-80BE-FB16BC046895}" type="sibTrans" cxnId="{E5EA12B7-4529-489D-ADD5-0F497D3557BA}">
      <dgm:prSet/>
      <dgm:spPr/>
      <dgm:t>
        <a:bodyPr/>
        <a:lstStyle/>
        <a:p>
          <a:endParaRPr lang="en-US"/>
        </a:p>
      </dgm:t>
    </dgm:pt>
    <dgm:pt modelId="{91FEFE6B-81D5-4DEB-B2AA-FB9123B2A64F}">
      <dgm:prSet phldrT="[Text]" custT="1"/>
      <dgm:spPr/>
      <dgm:t>
        <a:bodyPr/>
        <a:lstStyle/>
        <a:p>
          <a:r>
            <a:rPr lang="en-US" sz="1600" dirty="0" smtClean="0"/>
            <a:t>Selected from customer survey respondents</a:t>
          </a:r>
          <a:endParaRPr lang="en-US" sz="1600" dirty="0"/>
        </a:p>
      </dgm:t>
    </dgm:pt>
    <dgm:pt modelId="{079854E4-B7D9-4E7F-83A2-AC8EC3BB4689}" type="parTrans" cxnId="{3366FD2B-2F38-467F-88CE-D006B20FC80A}">
      <dgm:prSet/>
      <dgm:spPr/>
      <dgm:t>
        <a:bodyPr/>
        <a:lstStyle/>
        <a:p>
          <a:endParaRPr lang="en-US"/>
        </a:p>
      </dgm:t>
    </dgm:pt>
    <dgm:pt modelId="{345B36A9-2473-4EC8-9715-1C8C3AD8C6CE}" type="sibTrans" cxnId="{3366FD2B-2F38-467F-88CE-D006B20FC80A}">
      <dgm:prSet/>
      <dgm:spPr/>
      <dgm:t>
        <a:bodyPr/>
        <a:lstStyle/>
        <a:p>
          <a:endParaRPr lang="en-US"/>
        </a:p>
      </dgm:t>
    </dgm:pt>
    <dgm:pt modelId="{800CA328-665E-4D49-B2E5-67E9CABEF6C4}">
      <dgm:prSet phldrT="[Text]" custT="1"/>
      <dgm:spPr/>
      <dgm:t>
        <a:bodyPr/>
        <a:lstStyle/>
        <a:p>
          <a:r>
            <a:rPr lang="en-US" sz="1600" dirty="0" smtClean="0"/>
            <a:t>Work completed approximately one year ago</a:t>
          </a:r>
          <a:endParaRPr lang="en-US" sz="1600" dirty="0"/>
        </a:p>
      </dgm:t>
    </dgm:pt>
    <dgm:pt modelId="{19DA615A-7D4D-4711-8AFB-FBD07BA6CAD9}" type="parTrans" cxnId="{740DD460-7C4A-411A-BD7E-397376D9FCBA}">
      <dgm:prSet/>
      <dgm:spPr/>
      <dgm:t>
        <a:bodyPr/>
        <a:lstStyle/>
        <a:p>
          <a:endParaRPr lang="en-US"/>
        </a:p>
      </dgm:t>
    </dgm:pt>
    <dgm:pt modelId="{97DBF843-6BF5-4D02-ABC9-398AE96D2835}" type="sibTrans" cxnId="{740DD460-7C4A-411A-BD7E-397376D9FCBA}">
      <dgm:prSet/>
      <dgm:spPr/>
      <dgm:t>
        <a:bodyPr/>
        <a:lstStyle/>
        <a:p>
          <a:endParaRPr lang="en-US"/>
        </a:p>
      </dgm:t>
    </dgm:pt>
    <dgm:pt modelId="{661044F7-E15F-4B47-AC45-40D2C4B4CA72}">
      <dgm:prSet phldrT="[Text]" custT="1"/>
      <dgm:spPr/>
      <dgm:t>
        <a:bodyPr/>
        <a:lstStyle/>
        <a:p>
          <a:r>
            <a:rPr lang="en-US" sz="1600" dirty="0" smtClean="0"/>
            <a:t>$50 incentive offered to participants</a:t>
          </a:r>
          <a:endParaRPr lang="en-US" sz="1600" dirty="0"/>
        </a:p>
      </dgm:t>
    </dgm:pt>
    <dgm:pt modelId="{941703D6-0952-4911-9064-1B598EB0B81D}" type="parTrans" cxnId="{10705C44-4B89-45A3-AD1C-F556E28D39D2}">
      <dgm:prSet/>
      <dgm:spPr/>
      <dgm:t>
        <a:bodyPr/>
        <a:lstStyle/>
        <a:p>
          <a:endParaRPr lang="en-US"/>
        </a:p>
      </dgm:t>
    </dgm:pt>
    <dgm:pt modelId="{8F30BBBF-0DF1-4C47-B8A9-DACB04530E3A}" type="sibTrans" cxnId="{10705C44-4B89-45A3-AD1C-F556E28D39D2}">
      <dgm:prSet/>
      <dgm:spPr/>
      <dgm:t>
        <a:bodyPr/>
        <a:lstStyle/>
        <a:p>
          <a:endParaRPr lang="en-US"/>
        </a:p>
      </dgm:t>
    </dgm:pt>
    <dgm:pt modelId="{801E05BE-232A-40FA-AAEA-B54229078D7C}" type="pres">
      <dgm:prSet presAssocID="{6DF616F4-0FB7-42FD-AA30-BBFD51EE64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05BA5-6384-465F-B4C2-BE923CBA70FD}" type="pres">
      <dgm:prSet presAssocID="{A0DD6CA8-028E-4B2A-9291-A30440021386}" presName="parentText" presStyleLbl="node1" presStyleIdx="0" presStyleCnt="1" custScaleX="97973" custScaleY="78503" custLinFactNeighborX="-110" custLinFactNeighborY="-14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FD5F5-1C0B-49B5-96B8-45068B4E033B}" type="pres">
      <dgm:prSet presAssocID="{A0DD6CA8-028E-4B2A-9291-A30440021386}" presName="childText" presStyleLbl="revTx" presStyleIdx="0" presStyleCnt="1" custScaleX="97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A12B7-4529-489D-ADD5-0F497D3557BA}" srcId="{6DF616F4-0FB7-42FD-AA30-BBFD51EE64BA}" destId="{A0DD6CA8-028E-4B2A-9291-A30440021386}" srcOrd="0" destOrd="0" parTransId="{3EA7A5DF-E167-4188-A7EB-BDB742C5740C}" sibTransId="{3B6C4A79-A6F1-4A4E-80BE-FB16BC046895}"/>
    <dgm:cxn modelId="{31770A4F-36F8-4093-A5D0-46F99E4F2D9A}" type="presOf" srcId="{661044F7-E15F-4B47-AC45-40D2C4B4CA72}" destId="{DA3FD5F5-1C0B-49B5-96B8-45068B4E033B}" srcOrd="0" destOrd="2" presId="urn:microsoft.com/office/officeart/2005/8/layout/vList2"/>
    <dgm:cxn modelId="{3366FD2B-2F38-467F-88CE-D006B20FC80A}" srcId="{A0DD6CA8-028E-4B2A-9291-A30440021386}" destId="{91FEFE6B-81D5-4DEB-B2AA-FB9123B2A64F}" srcOrd="0" destOrd="0" parTransId="{079854E4-B7D9-4E7F-83A2-AC8EC3BB4689}" sibTransId="{345B36A9-2473-4EC8-9715-1C8C3AD8C6CE}"/>
    <dgm:cxn modelId="{740DD460-7C4A-411A-BD7E-397376D9FCBA}" srcId="{A0DD6CA8-028E-4B2A-9291-A30440021386}" destId="{800CA328-665E-4D49-B2E5-67E9CABEF6C4}" srcOrd="1" destOrd="0" parTransId="{19DA615A-7D4D-4711-8AFB-FBD07BA6CAD9}" sibTransId="{97DBF843-6BF5-4D02-ABC9-398AE96D2835}"/>
    <dgm:cxn modelId="{6B5AAAB7-4F86-42CC-B513-50B0101B663A}" type="presOf" srcId="{A0DD6CA8-028E-4B2A-9291-A30440021386}" destId="{E3305BA5-6384-465F-B4C2-BE923CBA70FD}" srcOrd="0" destOrd="0" presId="urn:microsoft.com/office/officeart/2005/8/layout/vList2"/>
    <dgm:cxn modelId="{10705C44-4B89-45A3-AD1C-F556E28D39D2}" srcId="{A0DD6CA8-028E-4B2A-9291-A30440021386}" destId="{661044F7-E15F-4B47-AC45-40D2C4B4CA72}" srcOrd="2" destOrd="0" parTransId="{941703D6-0952-4911-9064-1B598EB0B81D}" sibTransId="{8F30BBBF-0DF1-4C47-B8A9-DACB04530E3A}"/>
    <dgm:cxn modelId="{2F8CC844-B88D-4863-B065-50AA682D1D85}" type="presOf" srcId="{800CA328-665E-4D49-B2E5-67E9CABEF6C4}" destId="{DA3FD5F5-1C0B-49B5-96B8-45068B4E033B}" srcOrd="0" destOrd="1" presId="urn:microsoft.com/office/officeart/2005/8/layout/vList2"/>
    <dgm:cxn modelId="{D16F28DC-1ADF-4A17-9270-9633834715D9}" type="presOf" srcId="{91FEFE6B-81D5-4DEB-B2AA-FB9123B2A64F}" destId="{DA3FD5F5-1C0B-49B5-96B8-45068B4E033B}" srcOrd="0" destOrd="0" presId="urn:microsoft.com/office/officeart/2005/8/layout/vList2"/>
    <dgm:cxn modelId="{630EC98B-3259-430C-BDB2-EED426132920}" type="presOf" srcId="{6DF616F4-0FB7-42FD-AA30-BBFD51EE64BA}" destId="{801E05BE-232A-40FA-AAEA-B54229078D7C}" srcOrd="0" destOrd="0" presId="urn:microsoft.com/office/officeart/2005/8/layout/vList2"/>
    <dgm:cxn modelId="{627793DC-D070-4B8D-BD23-957BB965B473}" type="presParOf" srcId="{801E05BE-232A-40FA-AAEA-B54229078D7C}" destId="{E3305BA5-6384-465F-B4C2-BE923CBA70FD}" srcOrd="0" destOrd="0" presId="urn:microsoft.com/office/officeart/2005/8/layout/vList2"/>
    <dgm:cxn modelId="{C9DB8D28-BF6D-4305-995A-00ED66A59FF8}" type="presParOf" srcId="{801E05BE-232A-40FA-AAEA-B54229078D7C}" destId="{DA3FD5F5-1C0B-49B5-96B8-45068B4E03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0C099F76-B210-47EF-88A9-D0C26EFE9171}">
      <dgm:prSet phldrT="[Text]" custT="1"/>
      <dgm:spPr/>
      <dgm:t>
        <a:bodyPr/>
        <a:lstStyle/>
        <a:p>
          <a:r>
            <a:rPr lang="en-US" sz="1800" b="1" dirty="0" smtClean="0"/>
            <a:t>Customer Survey</a:t>
          </a:r>
          <a:endParaRPr lang="en-US" sz="1800" b="1" dirty="0"/>
        </a:p>
      </dgm:t>
    </dgm:pt>
    <dgm:pt modelId="{82DEBB7A-38F2-4D4E-8994-358ED2DA0FE2}" type="parTrans" cxnId="{C66B64E5-D36E-485C-89EF-521BD1107B3A}">
      <dgm:prSet/>
      <dgm:spPr/>
      <dgm:t>
        <a:bodyPr/>
        <a:lstStyle/>
        <a:p>
          <a:endParaRPr lang="en-US"/>
        </a:p>
      </dgm:t>
    </dgm:pt>
    <dgm:pt modelId="{48C55C18-DD20-45D0-AC21-64B66D081DF0}" type="sibTrans" cxnId="{C66B64E5-D36E-485C-89EF-521BD1107B3A}">
      <dgm:prSet/>
      <dgm:spPr/>
      <dgm:t>
        <a:bodyPr/>
        <a:lstStyle/>
        <a:p>
          <a:endParaRPr lang="en-US"/>
        </a:p>
      </dgm:t>
    </dgm:pt>
    <dgm:pt modelId="{94336B6C-BC7A-468F-AD9D-7DBA6FDA6BA0}">
      <dgm:prSet phldrT="[Text]" custT="1"/>
      <dgm:spPr/>
      <dgm:t>
        <a:bodyPr/>
        <a:lstStyle/>
        <a:p>
          <a:r>
            <a:rPr lang="en-US" sz="1800" b="1" dirty="0" smtClean="0"/>
            <a:t>Impact</a:t>
          </a:r>
          <a:endParaRPr lang="en-US" sz="1800" b="1" dirty="0"/>
        </a:p>
      </dgm:t>
    </dgm:pt>
    <dgm:pt modelId="{4EDFBF74-1209-4091-8B6A-319A2501EDC5}" type="parTrans" cxnId="{EB9A7ED6-1423-4A93-854E-73B6C01AE6D7}">
      <dgm:prSet/>
      <dgm:spPr/>
      <dgm:t>
        <a:bodyPr/>
        <a:lstStyle/>
        <a:p>
          <a:endParaRPr lang="en-US"/>
        </a:p>
      </dgm:t>
    </dgm:pt>
    <dgm:pt modelId="{B53B2E85-7950-4E46-B07B-EDD514BF2243}" type="sibTrans" cxnId="{EB9A7ED6-1423-4A93-854E-73B6C01AE6D7}">
      <dgm:prSet/>
      <dgm:spPr/>
      <dgm:t>
        <a:bodyPr/>
        <a:lstStyle/>
        <a:p>
          <a:endParaRPr lang="en-US"/>
        </a:p>
      </dgm:t>
    </dgm:pt>
    <dgm:pt modelId="{FE258F19-1409-4EDC-BFFF-A5D5C51E097C}">
      <dgm:prSet phldrT="[Text]" custT="1"/>
      <dgm:spPr/>
      <dgm:t>
        <a:bodyPr/>
        <a:lstStyle/>
        <a:p>
          <a:r>
            <a:rPr lang="en-US" sz="1600" b="0" dirty="0" smtClean="0"/>
            <a:t>Understanding</a:t>
          </a:r>
          <a:endParaRPr lang="en-US" sz="1600" b="0" dirty="0"/>
        </a:p>
      </dgm:t>
    </dgm:pt>
    <dgm:pt modelId="{3293696C-E389-4A65-BC5B-D45996F843CC}" type="parTrans" cxnId="{583DE898-C5C4-4BA3-87B2-E5A72B575A71}">
      <dgm:prSet/>
      <dgm:spPr/>
      <dgm:t>
        <a:bodyPr/>
        <a:lstStyle/>
        <a:p>
          <a:endParaRPr lang="en-US"/>
        </a:p>
      </dgm:t>
    </dgm:pt>
    <dgm:pt modelId="{B8CFE8D4-EE65-4A8E-991D-44C5FA788D12}" type="sibTrans" cxnId="{583DE898-C5C4-4BA3-87B2-E5A72B575A71}">
      <dgm:prSet/>
      <dgm:spPr/>
      <dgm:t>
        <a:bodyPr/>
        <a:lstStyle/>
        <a:p>
          <a:endParaRPr lang="en-US"/>
        </a:p>
      </dgm:t>
    </dgm:pt>
    <dgm:pt modelId="{720B8989-47C3-4E8B-8171-359B99EF3727}">
      <dgm:prSet phldrT="[Text]" custT="1"/>
      <dgm:spPr/>
      <dgm:t>
        <a:bodyPr/>
        <a:lstStyle/>
        <a:p>
          <a:r>
            <a:rPr lang="en-US" sz="1800" b="0" dirty="0" smtClean="0"/>
            <a:t>Bills</a:t>
          </a:r>
          <a:endParaRPr lang="en-US" sz="1800" b="0" dirty="0"/>
        </a:p>
      </dgm:t>
    </dgm:pt>
    <dgm:pt modelId="{49276230-CEB7-43DA-993F-320BAE6130D1}" type="parTrans" cxnId="{7ADE9AB7-E39D-4CDE-8BAC-D7531726D13A}">
      <dgm:prSet/>
      <dgm:spPr/>
      <dgm:t>
        <a:bodyPr/>
        <a:lstStyle/>
        <a:p>
          <a:endParaRPr lang="en-US"/>
        </a:p>
      </dgm:t>
    </dgm:pt>
    <dgm:pt modelId="{6743739F-FC0E-4EAB-9BC5-D6B59CD02A55}" type="sibTrans" cxnId="{7ADE9AB7-E39D-4CDE-8BAC-D7531726D13A}">
      <dgm:prSet/>
      <dgm:spPr/>
      <dgm:t>
        <a:bodyPr/>
        <a:lstStyle/>
        <a:p>
          <a:endParaRPr lang="en-US"/>
        </a:p>
      </dgm:t>
    </dgm:pt>
    <dgm:pt modelId="{9657120C-6ABA-4F6A-AD28-82E5843059A1}">
      <dgm:prSet phldrT="[Text]" custT="1"/>
      <dgm:spPr/>
      <dgm:t>
        <a:bodyPr/>
        <a:lstStyle/>
        <a:p>
          <a:r>
            <a:rPr lang="en-US" sz="1800" b="0" dirty="0" smtClean="0"/>
            <a:t>USF Subsidy</a:t>
          </a:r>
          <a:endParaRPr lang="en-US" sz="1800" b="0" dirty="0"/>
        </a:p>
      </dgm:t>
    </dgm:pt>
    <dgm:pt modelId="{D37CAD84-5D1C-44C5-92A0-FDBA0105D052}" type="parTrans" cxnId="{9C28D47B-2620-466F-93E8-8D422D293DCB}">
      <dgm:prSet/>
      <dgm:spPr/>
      <dgm:t>
        <a:bodyPr/>
        <a:lstStyle/>
        <a:p>
          <a:endParaRPr lang="en-US"/>
        </a:p>
      </dgm:t>
    </dgm:pt>
    <dgm:pt modelId="{FBB37B12-ED99-40A5-A7A2-9E12AF01BCCF}" type="sibTrans" cxnId="{9C28D47B-2620-466F-93E8-8D422D293DCB}">
      <dgm:prSet/>
      <dgm:spPr/>
      <dgm:t>
        <a:bodyPr/>
        <a:lstStyle/>
        <a:p>
          <a:endParaRPr lang="en-US"/>
        </a:p>
      </dgm:t>
    </dgm:pt>
    <dgm:pt modelId="{D063FA26-F232-4A65-8E14-F9FBF6BE1F37}">
      <dgm:prSet phldrT="[Text]" custT="1"/>
      <dgm:spPr/>
      <dgm:t>
        <a:bodyPr/>
        <a:lstStyle/>
        <a:p>
          <a:r>
            <a:rPr lang="en-US" sz="1800" b="0" dirty="0" smtClean="0"/>
            <a:t>Energy Burden</a:t>
          </a:r>
          <a:endParaRPr lang="en-US" sz="1800" b="0" dirty="0"/>
        </a:p>
      </dgm:t>
    </dgm:pt>
    <dgm:pt modelId="{1706094B-BB5B-4336-8D2F-1498D217BEB2}" type="parTrans" cxnId="{852FC553-3438-4B2C-8E94-580253B91839}">
      <dgm:prSet/>
      <dgm:spPr/>
      <dgm:t>
        <a:bodyPr/>
        <a:lstStyle/>
        <a:p>
          <a:endParaRPr lang="en-US"/>
        </a:p>
      </dgm:t>
    </dgm:pt>
    <dgm:pt modelId="{6ABBE28E-45B4-4244-8FCF-7108CBD11CF9}" type="sibTrans" cxnId="{852FC553-3438-4B2C-8E94-580253B91839}">
      <dgm:prSet/>
      <dgm:spPr/>
      <dgm:t>
        <a:bodyPr/>
        <a:lstStyle/>
        <a:p>
          <a:endParaRPr lang="en-US"/>
        </a:p>
      </dgm:t>
    </dgm:pt>
    <dgm:pt modelId="{67916544-92B4-4B14-85E0-C05CECF234E9}">
      <dgm:prSet phldrT="[Text]" custT="1"/>
      <dgm:spPr/>
      <dgm:t>
        <a:bodyPr/>
        <a:lstStyle/>
        <a:p>
          <a:r>
            <a:rPr lang="en-US" sz="1800" b="0" dirty="0" smtClean="0"/>
            <a:t>Payment</a:t>
          </a:r>
          <a:endParaRPr lang="en-US" sz="1800" b="0" dirty="0"/>
        </a:p>
      </dgm:t>
    </dgm:pt>
    <dgm:pt modelId="{6A0AC338-C619-470C-81FC-617B4F1C8066}" type="parTrans" cxnId="{498FE809-CFCD-4850-8F74-665FFF8312C5}">
      <dgm:prSet/>
      <dgm:spPr/>
      <dgm:t>
        <a:bodyPr/>
        <a:lstStyle/>
        <a:p>
          <a:endParaRPr lang="en-US"/>
        </a:p>
      </dgm:t>
    </dgm:pt>
    <dgm:pt modelId="{D07809CE-043F-4809-8DC9-9C1EF6684595}" type="sibTrans" cxnId="{498FE809-CFCD-4850-8F74-665FFF8312C5}">
      <dgm:prSet/>
      <dgm:spPr/>
      <dgm:t>
        <a:bodyPr/>
        <a:lstStyle/>
        <a:p>
          <a:endParaRPr lang="en-US"/>
        </a:p>
      </dgm:t>
    </dgm:pt>
    <dgm:pt modelId="{9CBD6716-8AC0-4B76-A804-360CE4466936}">
      <dgm:prSet phldrT="[Text]" custT="1"/>
      <dgm:spPr/>
      <dgm:t>
        <a:bodyPr/>
        <a:lstStyle/>
        <a:p>
          <a:r>
            <a:rPr lang="en-US" sz="1600" b="0" dirty="0" smtClean="0"/>
            <a:t>Energy Education</a:t>
          </a:r>
          <a:endParaRPr lang="en-US" sz="1600" b="0" dirty="0"/>
        </a:p>
      </dgm:t>
    </dgm:pt>
    <dgm:pt modelId="{20BF5C4E-CE04-4004-8D93-A3E33DF0D678}" type="parTrans" cxnId="{25F9CF96-06D5-439B-8A23-6D555526E7A1}">
      <dgm:prSet/>
      <dgm:spPr/>
      <dgm:t>
        <a:bodyPr/>
        <a:lstStyle/>
        <a:p>
          <a:endParaRPr lang="en-US"/>
        </a:p>
      </dgm:t>
    </dgm:pt>
    <dgm:pt modelId="{F60C886B-15F3-40E9-A096-7AB842192D82}" type="sibTrans" cxnId="{25F9CF96-06D5-439B-8A23-6D555526E7A1}">
      <dgm:prSet/>
      <dgm:spPr/>
      <dgm:t>
        <a:bodyPr/>
        <a:lstStyle/>
        <a:p>
          <a:endParaRPr lang="en-US"/>
        </a:p>
      </dgm:t>
    </dgm:pt>
    <dgm:pt modelId="{385CA835-8FB1-45E7-B501-FCAF1D7297D7}">
      <dgm:prSet phldrT="[Text]" custT="1"/>
      <dgm:spPr/>
      <dgm:t>
        <a:bodyPr/>
        <a:lstStyle/>
        <a:p>
          <a:r>
            <a:rPr lang="en-US" sz="1600" b="0" dirty="0" smtClean="0"/>
            <a:t>Impact</a:t>
          </a:r>
          <a:endParaRPr lang="en-US" sz="1600" b="0" dirty="0"/>
        </a:p>
      </dgm:t>
    </dgm:pt>
    <dgm:pt modelId="{82A9ECCA-3D6F-4DFA-8C29-AEE53D4D50FC}" type="parTrans" cxnId="{1A9D300A-DCB4-43E1-87EA-11EC8233622E}">
      <dgm:prSet/>
      <dgm:spPr/>
      <dgm:t>
        <a:bodyPr/>
        <a:lstStyle/>
        <a:p>
          <a:endParaRPr lang="en-US"/>
        </a:p>
      </dgm:t>
    </dgm:pt>
    <dgm:pt modelId="{CB1C91C7-00D4-4BC6-84E0-F7B786590CBC}" type="sibTrans" cxnId="{1A9D300A-DCB4-43E1-87EA-11EC8233622E}">
      <dgm:prSet/>
      <dgm:spPr/>
      <dgm:t>
        <a:bodyPr/>
        <a:lstStyle/>
        <a:p>
          <a:endParaRPr lang="en-US"/>
        </a:p>
      </dgm:t>
    </dgm:pt>
    <dgm:pt modelId="{C3628A28-411F-4F6F-A6DB-581ECF48017F}">
      <dgm:prSet phldrT="[Text]" custT="1"/>
      <dgm:spPr/>
      <dgm:t>
        <a:bodyPr/>
        <a:lstStyle/>
        <a:p>
          <a:r>
            <a:rPr lang="en-US" sz="1600" b="0" dirty="0" smtClean="0"/>
            <a:t>Satisfaction</a:t>
          </a:r>
          <a:endParaRPr lang="en-US" sz="1600" b="0" dirty="0"/>
        </a:p>
      </dgm:t>
    </dgm:pt>
    <dgm:pt modelId="{526C1B4B-46B7-4EC1-9E47-A6EC06FEDFBD}" type="parTrans" cxnId="{BA34B7F1-B9E0-4A0C-8AF8-7792177903D3}">
      <dgm:prSet/>
      <dgm:spPr/>
      <dgm:t>
        <a:bodyPr/>
        <a:lstStyle/>
        <a:p>
          <a:endParaRPr lang="en-US"/>
        </a:p>
      </dgm:t>
    </dgm:pt>
    <dgm:pt modelId="{DCCFF25B-0EFD-45AF-BCE3-5D9E65178580}" type="sibTrans" cxnId="{BA34B7F1-B9E0-4A0C-8AF8-7792177903D3}">
      <dgm:prSet/>
      <dgm:spPr/>
      <dgm:t>
        <a:bodyPr/>
        <a:lstStyle/>
        <a:p>
          <a:endParaRPr lang="en-US"/>
        </a:p>
      </dgm:t>
    </dgm:pt>
    <dgm:pt modelId="{A38E7453-D5DA-42D6-87B1-928A52684D03}" type="pres">
      <dgm:prSet presAssocID="{661A3814-D1BE-4490-893B-3B03D553789A}" presName="linear" presStyleCnt="0">
        <dgm:presLayoutVars>
          <dgm:dir/>
          <dgm:animLvl val="lvl"/>
          <dgm:resizeHandles val="exact"/>
        </dgm:presLayoutVars>
      </dgm:prSet>
      <dgm:spPr/>
    </dgm:pt>
    <dgm:pt modelId="{A5186B24-EEFA-46DC-BCBB-6558A5F04900}" type="pres">
      <dgm:prSet presAssocID="{0C099F76-B210-47EF-88A9-D0C26EFE9171}" presName="parentLin" presStyleCnt="0"/>
      <dgm:spPr/>
    </dgm:pt>
    <dgm:pt modelId="{D38F43AA-C35C-4442-8E1D-CF295DD2BFAE}" type="pres">
      <dgm:prSet presAssocID="{0C099F76-B210-47EF-88A9-D0C26EFE917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FF89E0D-934F-427F-9DCC-C80CD38BA759}" type="pres">
      <dgm:prSet presAssocID="{0C099F76-B210-47EF-88A9-D0C26EFE91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FD84E-CB8C-43D1-B282-6775B5B34311}" type="pres">
      <dgm:prSet presAssocID="{0C099F76-B210-47EF-88A9-D0C26EFE9171}" presName="negativeSpace" presStyleCnt="0"/>
      <dgm:spPr/>
    </dgm:pt>
    <dgm:pt modelId="{72FEA95E-9F0A-4F89-A74C-B338D21CEECC}" type="pres">
      <dgm:prSet presAssocID="{0C099F76-B210-47EF-88A9-D0C26EFE917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75C13-9840-448C-A54D-89B2646CC901}" type="pres">
      <dgm:prSet presAssocID="{48C55C18-DD20-45D0-AC21-64B66D081DF0}" presName="spaceBetweenRectangles" presStyleCnt="0"/>
      <dgm:spPr/>
    </dgm:pt>
    <dgm:pt modelId="{34EB59E5-1D41-4CFB-BCA7-E980AA6D3654}" type="pres">
      <dgm:prSet presAssocID="{94336B6C-BC7A-468F-AD9D-7DBA6FDA6BA0}" presName="parentLin" presStyleCnt="0"/>
      <dgm:spPr/>
    </dgm:pt>
    <dgm:pt modelId="{19A33D1A-4AB8-4EF3-8AA7-2E5A02C0248E}" type="pres">
      <dgm:prSet presAssocID="{94336B6C-BC7A-468F-AD9D-7DBA6FDA6BA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91624F5-394D-400A-A76F-5603863204B4}" type="pres">
      <dgm:prSet presAssocID="{94336B6C-BC7A-468F-AD9D-7DBA6FDA6BA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A8B68-2149-4D71-9D84-61A90E0E0873}" type="pres">
      <dgm:prSet presAssocID="{94336B6C-BC7A-468F-AD9D-7DBA6FDA6BA0}" presName="negativeSpace" presStyleCnt="0"/>
      <dgm:spPr/>
    </dgm:pt>
    <dgm:pt modelId="{FACCF7DA-8AC7-45C4-A956-596591AEE522}" type="pres">
      <dgm:prSet presAssocID="{94336B6C-BC7A-468F-AD9D-7DBA6FDA6BA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2CCD1D-1E49-4437-82F9-68AB01057CC9}" type="presOf" srcId="{0C099F76-B210-47EF-88A9-D0C26EFE9171}" destId="{FFF89E0D-934F-427F-9DCC-C80CD38BA759}" srcOrd="1" destOrd="0" presId="urn:microsoft.com/office/officeart/2005/8/layout/list1"/>
    <dgm:cxn modelId="{69340CCF-B906-42F2-BA8A-0C9F9A8E5B69}" type="presOf" srcId="{67916544-92B4-4B14-85E0-C05CECF234E9}" destId="{FACCF7DA-8AC7-45C4-A956-596591AEE522}" srcOrd="0" destOrd="3" presId="urn:microsoft.com/office/officeart/2005/8/layout/list1"/>
    <dgm:cxn modelId="{C40049EC-6EB1-4F28-99C8-BF1111CB4BAD}" type="presOf" srcId="{D063FA26-F232-4A65-8E14-F9FBF6BE1F37}" destId="{FACCF7DA-8AC7-45C4-A956-596591AEE522}" srcOrd="0" destOrd="2" presId="urn:microsoft.com/office/officeart/2005/8/layout/list1"/>
    <dgm:cxn modelId="{089ADB3A-128C-4B3E-AA05-957534B1EADE}" type="presOf" srcId="{C3628A28-411F-4F6F-A6DB-581ECF48017F}" destId="{72FEA95E-9F0A-4F89-A74C-B338D21CEECC}" srcOrd="0" destOrd="3" presId="urn:microsoft.com/office/officeart/2005/8/layout/list1"/>
    <dgm:cxn modelId="{498FE809-CFCD-4850-8F74-665FFF8312C5}" srcId="{94336B6C-BC7A-468F-AD9D-7DBA6FDA6BA0}" destId="{67916544-92B4-4B14-85E0-C05CECF234E9}" srcOrd="3" destOrd="0" parTransId="{6A0AC338-C619-470C-81FC-617B4F1C8066}" sibTransId="{D07809CE-043F-4809-8DC9-9C1EF6684595}"/>
    <dgm:cxn modelId="{808186B7-025A-45D3-9856-87AC091B4D72}" type="presOf" srcId="{385CA835-8FB1-45E7-B501-FCAF1D7297D7}" destId="{72FEA95E-9F0A-4F89-A74C-B338D21CEECC}" srcOrd="0" destOrd="2" presId="urn:microsoft.com/office/officeart/2005/8/layout/list1"/>
    <dgm:cxn modelId="{B33B25EE-3798-4BDE-8D7A-7863F5E9F093}" type="presOf" srcId="{94336B6C-BC7A-468F-AD9D-7DBA6FDA6BA0}" destId="{19A33D1A-4AB8-4EF3-8AA7-2E5A02C0248E}" srcOrd="0" destOrd="0" presId="urn:microsoft.com/office/officeart/2005/8/layout/list1"/>
    <dgm:cxn modelId="{583DE898-C5C4-4BA3-87B2-E5A72B575A71}" srcId="{0C099F76-B210-47EF-88A9-D0C26EFE9171}" destId="{FE258F19-1409-4EDC-BFFF-A5D5C51E097C}" srcOrd="0" destOrd="0" parTransId="{3293696C-E389-4A65-BC5B-D45996F843CC}" sibTransId="{B8CFE8D4-EE65-4A8E-991D-44C5FA788D12}"/>
    <dgm:cxn modelId="{6FEC31C5-64B6-4E92-8B59-D3FF878FFA95}" type="presOf" srcId="{94336B6C-BC7A-468F-AD9D-7DBA6FDA6BA0}" destId="{F91624F5-394D-400A-A76F-5603863204B4}" srcOrd="1" destOrd="0" presId="urn:microsoft.com/office/officeart/2005/8/layout/list1"/>
    <dgm:cxn modelId="{25F9CF96-06D5-439B-8A23-6D555526E7A1}" srcId="{0C099F76-B210-47EF-88A9-D0C26EFE9171}" destId="{9CBD6716-8AC0-4B76-A804-360CE4466936}" srcOrd="1" destOrd="0" parTransId="{20BF5C4E-CE04-4004-8D93-A3E33DF0D678}" sibTransId="{F60C886B-15F3-40E9-A096-7AB842192D82}"/>
    <dgm:cxn modelId="{05646305-9DFE-4908-853A-3CC810F4B01B}" type="presOf" srcId="{0C099F76-B210-47EF-88A9-D0C26EFE9171}" destId="{D38F43AA-C35C-4442-8E1D-CF295DD2BFAE}" srcOrd="0" destOrd="0" presId="urn:microsoft.com/office/officeart/2005/8/layout/list1"/>
    <dgm:cxn modelId="{1A9D300A-DCB4-43E1-87EA-11EC8233622E}" srcId="{0C099F76-B210-47EF-88A9-D0C26EFE9171}" destId="{385CA835-8FB1-45E7-B501-FCAF1D7297D7}" srcOrd="2" destOrd="0" parTransId="{82A9ECCA-3D6F-4DFA-8C29-AEE53D4D50FC}" sibTransId="{CB1C91C7-00D4-4BC6-84E0-F7B786590CBC}"/>
    <dgm:cxn modelId="{FE57880E-D35B-426C-A447-11616742E708}" type="presOf" srcId="{FE258F19-1409-4EDC-BFFF-A5D5C51E097C}" destId="{72FEA95E-9F0A-4F89-A74C-B338D21CEECC}" srcOrd="0" destOrd="0" presId="urn:microsoft.com/office/officeart/2005/8/layout/list1"/>
    <dgm:cxn modelId="{C66B64E5-D36E-485C-89EF-521BD1107B3A}" srcId="{661A3814-D1BE-4490-893B-3B03D553789A}" destId="{0C099F76-B210-47EF-88A9-D0C26EFE9171}" srcOrd="0" destOrd="0" parTransId="{82DEBB7A-38F2-4D4E-8994-358ED2DA0FE2}" sibTransId="{48C55C18-DD20-45D0-AC21-64B66D081DF0}"/>
    <dgm:cxn modelId="{7ADE9AB7-E39D-4CDE-8BAC-D7531726D13A}" srcId="{94336B6C-BC7A-468F-AD9D-7DBA6FDA6BA0}" destId="{720B8989-47C3-4E8B-8171-359B99EF3727}" srcOrd="0" destOrd="0" parTransId="{49276230-CEB7-43DA-993F-320BAE6130D1}" sibTransId="{6743739F-FC0E-4EAB-9BC5-D6B59CD02A55}"/>
    <dgm:cxn modelId="{43AA1423-4265-4C05-8B05-638875D181E1}" type="presOf" srcId="{720B8989-47C3-4E8B-8171-359B99EF3727}" destId="{FACCF7DA-8AC7-45C4-A956-596591AEE522}" srcOrd="0" destOrd="0" presId="urn:microsoft.com/office/officeart/2005/8/layout/list1"/>
    <dgm:cxn modelId="{852FC553-3438-4B2C-8E94-580253B91839}" srcId="{94336B6C-BC7A-468F-AD9D-7DBA6FDA6BA0}" destId="{D063FA26-F232-4A65-8E14-F9FBF6BE1F37}" srcOrd="2" destOrd="0" parTransId="{1706094B-BB5B-4336-8D2F-1498D217BEB2}" sibTransId="{6ABBE28E-45B4-4244-8FCF-7108CBD11CF9}"/>
    <dgm:cxn modelId="{BA34B7F1-B9E0-4A0C-8AF8-7792177903D3}" srcId="{0C099F76-B210-47EF-88A9-D0C26EFE9171}" destId="{C3628A28-411F-4F6F-A6DB-581ECF48017F}" srcOrd="3" destOrd="0" parTransId="{526C1B4B-46B7-4EC1-9E47-A6EC06FEDFBD}" sibTransId="{DCCFF25B-0EFD-45AF-BCE3-5D9E65178580}"/>
    <dgm:cxn modelId="{EB9A7ED6-1423-4A93-854E-73B6C01AE6D7}" srcId="{661A3814-D1BE-4490-893B-3B03D553789A}" destId="{94336B6C-BC7A-468F-AD9D-7DBA6FDA6BA0}" srcOrd="1" destOrd="0" parTransId="{4EDFBF74-1209-4091-8B6A-319A2501EDC5}" sibTransId="{B53B2E85-7950-4E46-B07B-EDD514BF2243}"/>
    <dgm:cxn modelId="{9C28D47B-2620-466F-93E8-8D422D293DCB}" srcId="{94336B6C-BC7A-468F-AD9D-7DBA6FDA6BA0}" destId="{9657120C-6ABA-4F6A-AD28-82E5843059A1}" srcOrd="1" destOrd="0" parTransId="{D37CAD84-5D1C-44C5-92A0-FDBA0105D052}" sibTransId="{FBB37B12-ED99-40A5-A7A2-9E12AF01BCCF}"/>
    <dgm:cxn modelId="{3D0A0F6D-9632-438E-BCA5-210050A4375E}" type="presOf" srcId="{9CBD6716-8AC0-4B76-A804-360CE4466936}" destId="{72FEA95E-9F0A-4F89-A74C-B338D21CEECC}" srcOrd="0" destOrd="1" presId="urn:microsoft.com/office/officeart/2005/8/layout/list1"/>
    <dgm:cxn modelId="{056F18D8-4C75-4891-8613-C75B07304899}" type="presOf" srcId="{9657120C-6ABA-4F6A-AD28-82E5843059A1}" destId="{FACCF7DA-8AC7-45C4-A956-596591AEE522}" srcOrd="0" destOrd="1" presId="urn:microsoft.com/office/officeart/2005/8/layout/list1"/>
    <dgm:cxn modelId="{7D2D7511-AEBB-4D19-BD53-D6DE72F096F5}" type="presOf" srcId="{661A3814-D1BE-4490-893B-3B03D553789A}" destId="{A38E7453-D5DA-42D6-87B1-928A52684D03}" srcOrd="0" destOrd="0" presId="urn:microsoft.com/office/officeart/2005/8/layout/list1"/>
    <dgm:cxn modelId="{3D071631-D9C9-4B5D-9918-86F17BB7F560}" type="presParOf" srcId="{A38E7453-D5DA-42D6-87B1-928A52684D03}" destId="{A5186B24-EEFA-46DC-BCBB-6558A5F04900}" srcOrd="0" destOrd="0" presId="urn:microsoft.com/office/officeart/2005/8/layout/list1"/>
    <dgm:cxn modelId="{F60522C2-54CB-432A-B046-C3DEAB0495B3}" type="presParOf" srcId="{A5186B24-EEFA-46DC-BCBB-6558A5F04900}" destId="{D38F43AA-C35C-4442-8E1D-CF295DD2BFAE}" srcOrd="0" destOrd="0" presId="urn:microsoft.com/office/officeart/2005/8/layout/list1"/>
    <dgm:cxn modelId="{8EFDE721-6EB7-4104-9CC9-7E07BB11CA04}" type="presParOf" srcId="{A5186B24-EEFA-46DC-BCBB-6558A5F04900}" destId="{FFF89E0D-934F-427F-9DCC-C80CD38BA759}" srcOrd="1" destOrd="0" presId="urn:microsoft.com/office/officeart/2005/8/layout/list1"/>
    <dgm:cxn modelId="{A3AC5818-754E-4832-9ADD-F4B4E6C7BA39}" type="presParOf" srcId="{A38E7453-D5DA-42D6-87B1-928A52684D03}" destId="{612FD84E-CB8C-43D1-B282-6775B5B34311}" srcOrd="1" destOrd="0" presId="urn:microsoft.com/office/officeart/2005/8/layout/list1"/>
    <dgm:cxn modelId="{6BA11FFA-F2E2-49C2-93D4-E654D28E489C}" type="presParOf" srcId="{A38E7453-D5DA-42D6-87B1-928A52684D03}" destId="{72FEA95E-9F0A-4F89-A74C-B338D21CEECC}" srcOrd="2" destOrd="0" presId="urn:microsoft.com/office/officeart/2005/8/layout/list1"/>
    <dgm:cxn modelId="{D66229C4-6D55-4522-B6E6-9AB5A62DC491}" type="presParOf" srcId="{A38E7453-D5DA-42D6-87B1-928A52684D03}" destId="{90875C13-9840-448C-A54D-89B2646CC901}" srcOrd="3" destOrd="0" presId="urn:microsoft.com/office/officeart/2005/8/layout/list1"/>
    <dgm:cxn modelId="{F6B36646-8AF4-4246-A0C2-4E934F60CE50}" type="presParOf" srcId="{A38E7453-D5DA-42D6-87B1-928A52684D03}" destId="{34EB59E5-1D41-4CFB-BCA7-E980AA6D3654}" srcOrd="4" destOrd="0" presId="urn:microsoft.com/office/officeart/2005/8/layout/list1"/>
    <dgm:cxn modelId="{5834B31A-FBAC-4C9F-817A-FEE2F0A0EEC4}" type="presParOf" srcId="{34EB59E5-1D41-4CFB-BCA7-E980AA6D3654}" destId="{19A33D1A-4AB8-4EF3-8AA7-2E5A02C0248E}" srcOrd="0" destOrd="0" presId="urn:microsoft.com/office/officeart/2005/8/layout/list1"/>
    <dgm:cxn modelId="{2D377DE1-BA65-46D0-A187-489C202A30E7}" type="presParOf" srcId="{34EB59E5-1D41-4CFB-BCA7-E980AA6D3654}" destId="{F91624F5-394D-400A-A76F-5603863204B4}" srcOrd="1" destOrd="0" presId="urn:microsoft.com/office/officeart/2005/8/layout/list1"/>
    <dgm:cxn modelId="{48949027-DF33-412E-BB0E-E2749B832F75}" type="presParOf" srcId="{A38E7453-D5DA-42D6-87B1-928A52684D03}" destId="{7BCA8B68-2149-4D71-9D84-61A90E0E0873}" srcOrd="5" destOrd="0" presId="urn:microsoft.com/office/officeart/2005/8/layout/list1"/>
    <dgm:cxn modelId="{C3D11A22-B7B0-4577-91B6-E2746E76B517}" type="presParOf" srcId="{A38E7453-D5DA-42D6-87B1-928A52684D03}" destId="{FACCF7DA-8AC7-45C4-A956-596591AEE52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8FC006-85D0-4F34-AD1E-5A9084397F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C90C55-E399-4FD7-BA46-ADE06E6B5FCC}">
      <dgm:prSet phldrT="[Text]" custT="1"/>
      <dgm:spPr/>
      <dgm:t>
        <a:bodyPr/>
        <a:lstStyle/>
        <a:p>
          <a:pPr algn="ctr"/>
          <a:r>
            <a:rPr lang="en-US" sz="2400" dirty="0" smtClean="0"/>
            <a:t>Findings</a:t>
          </a:r>
          <a:endParaRPr lang="en-US" sz="2400" dirty="0"/>
        </a:p>
      </dgm:t>
    </dgm:pt>
    <dgm:pt modelId="{01155935-8089-483F-88F3-2E9A5AC09105}" type="parTrans" cxnId="{F5C13C55-6D2F-4C01-A8A3-B6739591540A}">
      <dgm:prSet/>
      <dgm:spPr/>
      <dgm:t>
        <a:bodyPr/>
        <a:lstStyle/>
        <a:p>
          <a:endParaRPr lang="en-US"/>
        </a:p>
      </dgm:t>
    </dgm:pt>
    <dgm:pt modelId="{38C43504-CF35-441F-AC31-DE6F39CBE37E}" type="sibTrans" cxnId="{F5C13C55-6D2F-4C01-A8A3-B6739591540A}">
      <dgm:prSet/>
      <dgm:spPr/>
      <dgm:t>
        <a:bodyPr/>
        <a:lstStyle/>
        <a:p>
          <a:endParaRPr lang="en-US"/>
        </a:p>
      </dgm:t>
    </dgm:pt>
    <dgm:pt modelId="{CF40857B-B8E5-4B23-A7A6-B820FBD6B43D}">
      <dgm:prSet phldrT="[Text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Program serves needy households including veterans, customers receiving assistance, and the unemployed</a:t>
          </a:r>
          <a:endParaRPr lang="en-US" dirty="0"/>
        </a:p>
      </dgm:t>
    </dgm:pt>
    <dgm:pt modelId="{03993ADD-AEDB-4540-A7A0-C7D176E40EA1}" type="parTrans" cxnId="{1ACF0E34-A612-4800-86DC-90AF98FCAE3F}">
      <dgm:prSet/>
      <dgm:spPr/>
      <dgm:t>
        <a:bodyPr/>
        <a:lstStyle/>
        <a:p>
          <a:endParaRPr lang="en-US"/>
        </a:p>
      </dgm:t>
    </dgm:pt>
    <dgm:pt modelId="{1DDCBE80-84E7-440A-8033-5C7D92C04B4C}" type="sibTrans" cxnId="{1ACF0E34-A612-4800-86DC-90AF98FCAE3F}">
      <dgm:prSet/>
      <dgm:spPr/>
      <dgm:t>
        <a:bodyPr/>
        <a:lstStyle/>
        <a:p>
          <a:endParaRPr lang="en-US"/>
        </a:p>
      </dgm:t>
    </dgm:pt>
    <dgm:pt modelId="{A6EB5D4D-4081-4A1A-816F-2BC52B662117}">
      <dgm:prSet phldrT="[Text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Some contractors provide more effective education than others</a:t>
          </a:r>
          <a:endParaRPr lang="en-US" dirty="0"/>
        </a:p>
      </dgm:t>
    </dgm:pt>
    <dgm:pt modelId="{635BC76A-7E6D-4BF7-9C2C-D65B4C6AD99C}" type="parTrans" cxnId="{B8F63832-DF03-47A1-B057-56B401CABF09}">
      <dgm:prSet/>
      <dgm:spPr/>
      <dgm:t>
        <a:bodyPr/>
        <a:lstStyle/>
        <a:p>
          <a:endParaRPr lang="en-US"/>
        </a:p>
      </dgm:t>
    </dgm:pt>
    <dgm:pt modelId="{CBC2D920-264D-456C-B974-68095B5D7CFD}" type="sibTrans" cxnId="{B8F63832-DF03-47A1-B057-56B401CABF09}">
      <dgm:prSet/>
      <dgm:spPr/>
      <dgm:t>
        <a:bodyPr/>
        <a:lstStyle/>
        <a:p>
          <a:endParaRPr lang="en-US"/>
        </a:p>
      </dgm:t>
    </dgm:pt>
    <dgm:pt modelId="{59210BE4-22CB-4525-84B7-8B6807D14EA2}">
      <dgm:prSet phldrT="[Text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Small but positive impacts on energy affordability</a:t>
          </a:r>
          <a:endParaRPr lang="en-US" dirty="0"/>
        </a:p>
      </dgm:t>
    </dgm:pt>
    <dgm:pt modelId="{4BD382F0-C225-422F-B468-BF2020718C6B}" type="parTrans" cxnId="{2FFBA08A-0C83-4AB5-8568-6A4D273C3274}">
      <dgm:prSet/>
      <dgm:spPr/>
      <dgm:t>
        <a:bodyPr/>
        <a:lstStyle/>
        <a:p>
          <a:endParaRPr lang="en-US"/>
        </a:p>
      </dgm:t>
    </dgm:pt>
    <dgm:pt modelId="{29496B53-3F0C-4531-BBED-58C7A0FCAA96}" type="sibTrans" cxnId="{2FFBA08A-0C83-4AB5-8568-6A4D273C3274}">
      <dgm:prSet/>
      <dgm:spPr/>
      <dgm:t>
        <a:bodyPr/>
        <a:lstStyle/>
        <a:p>
          <a:endParaRPr lang="en-US"/>
        </a:p>
      </dgm:t>
    </dgm:pt>
    <dgm:pt modelId="{AA9BA313-2DFB-4DCA-9E8D-F8BB7BCF4D3F}">
      <dgm:prSet phldrT="[Text]"/>
      <dgm:spPr/>
      <dgm:t>
        <a:bodyPr/>
        <a:lstStyle/>
        <a:p>
          <a:pPr>
            <a:spcAft>
              <a:spcPct val="20000"/>
            </a:spcAft>
          </a:pPr>
          <a:r>
            <a:rPr lang="en-US" dirty="0" smtClean="0"/>
            <a:t>Positive impact on ratepayers, as USF subsidy declined</a:t>
          </a:r>
          <a:endParaRPr lang="en-US" dirty="0"/>
        </a:p>
      </dgm:t>
    </dgm:pt>
    <dgm:pt modelId="{E47BE570-C292-4854-AD55-F34C4379A277}" type="parTrans" cxnId="{AA9A700B-8876-4B33-9387-026F2AC27E97}">
      <dgm:prSet/>
      <dgm:spPr/>
      <dgm:t>
        <a:bodyPr/>
        <a:lstStyle/>
        <a:p>
          <a:endParaRPr lang="en-US"/>
        </a:p>
      </dgm:t>
    </dgm:pt>
    <dgm:pt modelId="{730D8366-02CB-45F3-844B-C1BCB93D408B}" type="sibTrans" cxnId="{AA9A700B-8876-4B33-9387-026F2AC27E97}">
      <dgm:prSet/>
      <dgm:spPr/>
      <dgm:t>
        <a:bodyPr/>
        <a:lstStyle/>
        <a:p>
          <a:endParaRPr lang="en-US"/>
        </a:p>
      </dgm:t>
    </dgm:pt>
    <dgm:pt modelId="{CFE9F916-D380-4CCF-A696-EB43243BC19C}">
      <dgm:prSet phldrT="[Text]"/>
      <dgm:spPr/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Customers are most interested in reducing bills</a:t>
          </a:r>
          <a:endParaRPr lang="en-US" dirty="0"/>
        </a:p>
      </dgm:t>
    </dgm:pt>
    <dgm:pt modelId="{04B0BDDC-93B8-4D54-BA02-0BDD4F74509B}" type="parTrans" cxnId="{3AEA3C8D-60F9-4E37-82E8-8CCDD59D8EF5}">
      <dgm:prSet/>
      <dgm:spPr/>
      <dgm:t>
        <a:bodyPr/>
        <a:lstStyle/>
        <a:p>
          <a:endParaRPr lang="en-US"/>
        </a:p>
      </dgm:t>
    </dgm:pt>
    <dgm:pt modelId="{B8376221-943D-47AB-A906-299D4CE69377}" type="sibTrans" cxnId="{3AEA3C8D-60F9-4E37-82E8-8CCDD59D8EF5}">
      <dgm:prSet/>
      <dgm:spPr/>
      <dgm:t>
        <a:bodyPr/>
        <a:lstStyle/>
        <a:p>
          <a:endParaRPr lang="en-US"/>
        </a:p>
      </dgm:t>
    </dgm:pt>
    <dgm:pt modelId="{2D3DB23A-27F5-4C03-8C38-4572E12E99DF}" type="pres">
      <dgm:prSet presAssocID="{BF8FC006-85D0-4F34-AD1E-5A9084397F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0518A-711F-4B4D-A64E-54EF962B09FF}" type="pres">
      <dgm:prSet presAssocID="{D1C90C55-E399-4FD7-BA46-ADE06E6B5FCC}" presName="parentText" presStyleLbl="node1" presStyleIdx="0" presStyleCnt="1" custScaleY="148108" custLinFactNeighborX="-887" custLinFactNeighborY="-530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C78B8-A5CC-4CC2-A607-FDDB369A2F73}" type="pres">
      <dgm:prSet presAssocID="{D1C90C55-E399-4FD7-BA46-ADE06E6B5FC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F63832-DF03-47A1-B057-56B401CABF09}" srcId="{D1C90C55-E399-4FD7-BA46-ADE06E6B5FCC}" destId="{A6EB5D4D-4081-4A1A-816F-2BC52B662117}" srcOrd="1" destOrd="0" parTransId="{635BC76A-7E6D-4BF7-9C2C-D65B4C6AD99C}" sibTransId="{CBC2D920-264D-456C-B974-68095B5D7CFD}"/>
    <dgm:cxn modelId="{AA9A700B-8876-4B33-9387-026F2AC27E97}" srcId="{D1C90C55-E399-4FD7-BA46-ADE06E6B5FCC}" destId="{AA9BA313-2DFB-4DCA-9E8D-F8BB7BCF4D3F}" srcOrd="4" destOrd="0" parTransId="{E47BE570-C292-4854-AD55-F34C4379A277}" sibTransId="{730D8366-02CB-45F3-844B-C1BCB93D408B}"/>
    <dgm:cxn modelId="{A6478BBB-0010-4A5C-AD8A-7580B4C777B8}" type="presOf" srcId="{D1C90C55-E399-4FD7-BA46-ADE06E6B5FCC}" destId="{CE90518A-711F-4B4D-A64E-54EF962B09FF}" srcOrd="0" destOrd="0" presId="urn:microsoft.com/office/officeart/2005/8/layout/vList2"/>
    <dgm:cxn modelId="{64417C84-8E22-420B-B7AA-F95515FCE807}" type="presOf" srcId="{BF8FC006-85D0-4F34-AD1E-5A9084397F14}" destId="{2D3DB23A-27F5-4C03-8C38-4572E12E99DF}" srcOrd="0" destOrd="0" presId="urn:microsoft.com/office/officeart/2005/8/layout/vList2"/>
    <dgm:cxn modelId="{3AEA3C8D-60F9-4E37-82E8-8CCDD59D8EF5}" srcId="{D1C90C55-E399-4FD7-BA46-ADE06E6B5FCC}" destId="{CFE9F916-D380-4CCF-A696-EB43243BC19C}" srcOrd="2" destOrd="0" parTransId="{04B0BDDC-93B8-4D54-BA02-0BDD4F74509B}" sibTransId="{B8376221-943D-47AB-A906-299D4CE69377}"/>
    <dgm:cxn modelId="{91926679-B4E4-43FF-B42E-5719F3D84E4F}" type="presOf" srcId="{AA9BA313-2DFB-4DCA-9E8D-F8BB7BCF4D3F}" destId="{C24C78B8-A5CC-4CC2-A607-FDDB369A2F73}" srcOrd="0" destOrd="4" presId="urn:microsoft.com/office/officeart/2005/8/layout/vList2"/>
    <dgm:cxn modelId="{45BE9C1D-6961-4224-ABF2-1764C751DA43}" type="presOf" srcId="{A6EB5D4D-4081-4A1A-816F-2BC52B662117}" destId="{C24C78B8-A5CC-4CC2-A607-FDDB369A2F73}" srcOrd="0" destOrd="1" presId="urn:microsoft.com/office/officeart/2005/8/layout/vList2"/>
    <dgm:cxn modelId="{8636A8A0-D8BE-4E4B-AF92-157C4A29A82D}" type="presOf" srcId="{CF40857B-B8E5-4B23-A7A6-B820FBD6B43D}" destId="{C24C78B8-A5CC-4CC2-A607-FDDB369A2F73}" srcOrd="0" destOrd="0" presId="urn:microsoft.com/office/officeart/2005/8/layout/vList2"/>
    <dgm:cxn modelId="{1ACF0E34-A612-4800-86DC-90AF98FCAE3F}" srcId="{D1C90C55-E399-4FD7-BA46-ADE06E6B5FCC}" destId="{CF40857B-B8E5-4B23-A7A6-B820FBD6B43D}" srcOrd="0" destOrd="0" parTransId="{03993ADD-AEDB-4540-A7A0-C7D176E40EA1}" sibTransId="{1DDCBE80-84E7-440A-8033-5C7D92C04B4C}"/>
    <dgm:cxn modelId="{4055445D-FC9A-4A67-95FF-BC6F8B5FC02A}" type="presOf" srcId="{CFE9F916-D380-4CCF-A696-EB43243BC19C}" destId="{C24C78B8-A5CC-4CC2-A607-FDDB369A2F73}" srcOrd="0" destOrd="2" presId="urn:microsoft.com/office/officeart/2005/8/layout/vList2"/>
    <dgm:cxn modelId="{5C6FB9A5-F998-4E8B-9E96-FB391CE4DDBD}" type="presOf" srcId="{59210BE4-22CB-4525-84B7-8B6807D14EA2}" destId="{C24C78B8-A5CC-4CC2-A607-FDDB369A2F73}" srcOrd="0" destOrd="3" presId="urn:microsoft.com/office/officeart/2005/8/layout/vList2"/>
    <dgm:cxn modelId="{F5C13C55-6D2F-4C01-A8A3-B6739591540A}" srcId="{BF8FC006-85D0-4F34-AD1E-5A9084397F14}" destId="{D1C90C55-E399-4FD7-BA46-ADE06E6B5FCC}" srcOrd="0" destOrd="0" parTransId="{01155935-8089-483F-88F3-2E9A5AC09105}" sibTransId="{38C43504-CF35-441F-AC31-DE6F39CBE37E}"/>
    <dgm:cxn modelId="{2FFBA08A-0C83-4AB5-8568-6A4D273C3274}" srcId="{D1C90C55-E399-4FD7-BA46-ADE06E6B5FCC}" destId="{59210BE4-22CB-4525-84B7-8B6807D14EA2}" srcOrd="3" destOrd="0" parTransId="{4BD382F0-C225-422F-B468-BF2020718C6B}" sibTransId="{29496B53-3F0C-4531-BBED-58C7A0FCAA96}"/>
    <dgm:cxn modelId="{5A3E8AA5-B3CD-49C1-A63E-873BCC40342C}" type="presParOf" srcId="{2D3DB23A-27F5-4C03-8C38-4572E12E99DF}" destId="{CE90518A-711F-4B4D-A64E-54EF962B09FF}" srcOrd="0" destOrd="0" presId="urn:microsoft.com/office/officeart/2005/8/layout/vList2"/>
    <dgm:cxn modelId="{719752C7-8559-4015-8CAE-105E45B511E6}" type="presParOf" srcId="{2D3DB23A-27F5-4C03-8C38-4572E12E99DF}" destId="{C24C78B8-A5CC-4CC2-A607-FDDB369A2F7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</dgm:pt>
    <dgm:pt modelId="{0C099F76-B210-47EF-88A9-D0C26EFE9171}">
      <dgm:prSet phldrT="[Text]" custT="1"/>
      <dgm:spPr/>
      <dgm:t>
        <a:bodyPr/>
        <a:lstStyle/>
        <a:p>
          <a:r>
            <a:rPr lang="en-US" sz="1800" b="1" dirty="0" smtClean="0"/>
            <a:t>Program Data Analysis</a:t>
          </a:r>
        </a:p>
      </dgm:t>
    </dgm:pt>
    <dgm:pt modelId="{82DEBB7A-38F2-4D4E-8994-358ED2DA0FE2}" type="parTrans" cxnId="{C66B64E5-D36E-485C-89EF-521BD1107B3A}">
      <dgm:prSet/>
      <dgm:spPr/>
      <dgm:t>
        <a:bodyPr/>
        <a:lstStyle/>
        <a:p>
          <a:endParaRPr lang="en-US"/>
        </a:p>
      </dgm:t>
    </dgm:pt>
    <dgm:pt modelId="{48C55C18-DD20-45D0-AC21-64B66D081DF0}" type="sibTrans" cxnId="{C66B64E5-D36E-485C-89EF-521BD1107B3A}">
      <dgm:prSet/>
      <dgm:spPr/>
      <dgm:t>
        <a:bodyPr/>
        <a:lstStyle/>
        <a:p>
          <a:endParaRPr lang="en-US"/>
        </a:p>
      </dgm:t>
    </dgm:pt>
    <dgm:pt modelId="{94336B6C-BC7A-468F-AD9D-7DBA6FDA6BA0}">
      <dgm:prSet phldrT="[Text]" custT="1"/>
      <dgm:spPr/>
      <dgm:t>
        <a:bodyPr/>
        <a:lstStyle/>
        <a:p>
          <a:r>
            <a:rPr lang="en-US" sz="1800" b="1" dirty="0" smtClean="0"/>
            <a:t>Usage Impact</a:t>
          </a:r>
          <a:endParaRPr lang="en-US" sz="1800" b="1" dirty="0"/>
        </a:p>
      </dgm:t>
    </dgm:pt>
    <dgm:pt modelId="{4EDFBF74-1209-4091-8B6A-319A2501EDC5}" type="parTrans" cxnId="{EB9A7ED6-1423-4A93-854E-73B6C01AE6D7}">
      <dgm:prSet/>
      <dgm:spPr/>
      <dgm:t>
        <a:bodyPr/>
        <a:lstStyle/>
        <a:p>
          <a:endParaRPr lang="en-US"/>
        </a:p>
      </dgm:t>
    </dgm:pt>
    <dgm:pt modelId="{B53B2E85-7950-4E46-B07B-EDD514BF2243}" type="sibTrans" cxnId="{EB9A7ED6-1423-4A93-854E-73B6C01AE6D7}">
      <dgm:prSet/>
      <dgm:spPr/>
      <dgm:t>
        <a:bodyPr/>
        <a:lstStyle/>
        <a:p>
          <a:endParaRPr lang="en-US"/>
        </a:p>
      </dgm:t>
    </dgm:pt>
    <dgm:pt modelId="{FE258F19-1409-4EDC-BFFF-A5D5C51E097C}">
      <dgm:prSet phldrT="[Text]" custT="1"/>
      <dgm:spPr/>
      <dgm:t>
        <a:bodyPr/>
        <a:lstStyle/>
        <a:p>
          <a:r>
            <a:rPr lang="en-US" sz="1600" b="0" dirty="0" smtClean="0"/>
            <a:t>Customer Characteristics</a:t>
          </a:r>
        </a:p>
      </dgm:t>
    </dgm:pt>
    <dgm:pt modelId="{3293696C-E389-4A65-BC5B-D45996F843CC}" type="parTrans" cxnId="{583DE898-C5C4-4BA3-87B2-E5A72B575A71}">
      <dgm:prSet/>
      <dgm:spPr/>
      <dgm:t>
        <a:bodyPr/>
        <a:lstStyle/>
        <a:p>
          <a:endParaRPr lang="en-US"/>
        </a:p>
      </dgm:t>
    </dgm:pt>
    <dgm:pt modelId="{B8CFE8D4-EE65-4A8E-991D-44C5FA788D12}" type="sibTrans" cxnId="{583DE898-C5C4-4BA3-87B2-E5A72B575A71}">
      <dgm:prSet/>
      <dgm:spPr/>
      <dgm:t>
        <a:bodyPr/>
        <a:lstStyle/>
        <a:p>
          <a:endParaRPr lang="en-US"/>
        </a:p>
      </dgm:t>
    </dgm:pt>
    <dgm:pt modelId="{720B8989-47C3-4E8B-8171-359B99EF3727}">
      <dgm:prSet phldrT="[Text]" custT="1"/>
      <dgm:spPr/>
      <dgm:t>
        <a:bodyPr/>
        <a:lstStyle/>
        <a:p>
          <a:r>
            <a:rPr lang="en-US" sz="1800" b="0" dirty="0" smtClean="0"/>
            <a:t>Data from 6 Utilities</a:t>
          </a:r>
          <a:endParaRPr lang="en-US" sz="1800" b="0" dirty="0"/>
        </a:p>
      </dgm:t>
    </dgm:pt>
    <dgm:pt modelId="{49276230-CEB7-43DA-993F-320BAE6130D1}" type="parTrans" cxnId="{7ADE9AB7-E39D-4CDE-8BAC-D7531726D13A}">
      <dgm:prSet/>
      <dgm:spPr/>
      <dgm:t>
        <a:bodyPr/>
        <a:lstStyle/>
        <a:p>
          <a:endParaRPr lang="en-US"/>
        </a:p>
      </dgm:t>
    </dgm:pt>
    <dgm:pt modelId="{6743739F-FC0E-4EAB-9BC5-D6B59CD02A55}" type="sibTrans" cxnId="{7ADE9AB7-E39D-4CDE-8BAC-D7531726D13A}">
      <dgm:prSet/>
      <dgm:spPr/>
      <dgm:t>
        <a:bodyPr/>
        <a:lstStyle/>
        <a:p>
          <a:endParaRPr lang="en-US"/>
        </a:p>
      </dgm:t>
    </dgm:pt>
    <dgm:pt modelId="{9657120C-6ABA-4F6A-AD28-82E5843059A1}">
      <dgm:prSet phldrT="[Text]" custT="1"/>
      <dgm:spPr/>
      <dgm:t>
        <a:bodyPr/>
        <a:lstStyle/>
        <a:p>
          <a:r>
            <a:rPr lang="en-US" sz="1800" b="0" dirty="0" smtClean="0"/>
            <a:t>Weather Normalized</a:t>
          </a:r>
          <a:endParaRPr lang="en-US" sz="1800" b="0" dirty="0"/>
        </a:p>
      </dgm:t>
    </dgm:pt>
    <dgm:pt modelId="{D37CAD84-5D1C-44C5-92A0-FDBA0105D052}" type="parTrans" cxnId="{9C28D47B-2620-466F-93E8-8D422D293DCB}">
      <dgm:prSet/>
      <dgm:spPr/>
      <dgm:t>
        <a:bodyPr/>
        <a:lstStyle/>
        <a:p>
          <a:endParaRPr lang="en-US"/>
        </a:p>
      </dgm:t>
    </dgm:pt>
    <dgm:pt modelId="{FBB37B12-ED99-40A5-A7A2-9E12AF01BCCF}" type="sibTrans" cxnId="{9C28D47B-2620-466F-93E8-8D422D293DCB}">
      <dgm:prSet/>
      <dgm:spPr/>
      <dgm:t>
        <a:bodyPr/>
        <a:lstStyle/>
        <a:p>
          <a:endParaRPr lang="en-US"/>
        </a:p>
      </dgm:t>
    </dgm:pt>
    <dgm:pt modelId="{D063FA26-F232-4A65-8E14-F9FBF6BE1F37}">
      <dgm:prSet phldrT="[Text]" custT="1"/>
      <dgm:spPr/>
      <dgm:t>
        <a:bodyPr/>
        <a:lstStyle/>
        <a:p>
          <a:r>
            <a:rPr lang="en-US" sz="1800" b="0" dirty="0" smtClean="0"/>
            <a:t>Comparison Group Adjusted</a:t>
          </a:r>
          <a:endParaRPr lang="en-US" sz="1800" b="0" dirty="0"/>
        </a:p>
      </dgm:t>
    </dgm:pt>
    <dgm:pt modelId="{1706094B-BB5B-4336-8D2F-1498D217BEB2}" type="parTrans" cxnId="{852FC553-3438-4B2C-8E94-580253B91839}">
      <dgm:prSet/>
      <dgm:spPr/>
      <dgm:t>
        <a:bodyPr/>
        <a:lstStyle/>
        <a:p>
          <a:endParaRPr lang="en-US"/>
        </a:p>
      </dgm:t>
    </dgm:pt>
    <dgm:pt modelId="{6ABBE28E-45B4-4244-8FCF-7108CBD11CF9}" type="sibTrans" cxnId="{852FC553-3438-4B2C-8E94-580253B91839}">
      <dgm:prSet/>
      <dgm:spPr/>
      <dgm:t>
        <a:bodyPr/>
        <a:lstStyle/>
        <a:p>
          <a:endParaRPr lang="en-US"/>
        </a:p>
      </dgm:t>
    </dgm:pt>
    <dgm:pt modelId="{67916544-92B4-4B14-85E0-C05CECF234E9}">
      <dgm:prSet phldrT="[Text]" custT="1"/>
      <dgm:spPr/>
      <dgm:t>
        <a:bodyPr/>
        <a:lstStyle/>
        <a:p>
          <a:r>
            <a:rPr lang="en-US" sz="1800" b="0" dirty="0" smtClean="0"/>
            <a:t>All Treated Customers with Sufficient Data</a:t>
          </a:r>
          <a:endParaRPr lang="en-US" sz="1800" b="0" dirty="0"/>
        </a:p>
      </dgm:t>
    </dgm:pt>
    <dgm:pt modelId="{6A0AC338-C619-470C-81FC-617B4F1C8066}" type="parTrans" cxnId="{498FE809-CFCD-4850-8F74-665FFF8312C5}">
      <dgm:prSet/>
      <dgm:spPr/>
      <dgm:t>
        <a:bodyPr/>
        <a:lstStyle/>
        <a:p>
          <a:endParaRPr lang="en-US"/>
        </a:p>
      </dgm:t>
    </dgm:pt>
    <dgm:pt modelId="{D07809CE-043F-4809-8DC9-9C1EF6684595}" type="sibTrans" cxnId="{498FE809-CFCD-4850-8F74-665FFF8312C5}">
      <dgm:prSet/>
      <dgm:spPr/>
      <dgm:t>
        <a:bodyPr/>
        <a:lstStyle/>
        <a:p>
          <a:endParaRPr lang="en-US"/>
        </a:p>
      </dgm:t>
    </dgm:pt>
    <dgm:pt modelId="{385CA835-8FB1-45E7-B501-FCAF1D7297D7}">
      <dgm:prSet phldrT="[Text]" custT="1"/>
      <dgm:spPr/>
      <dgm:t>
        <a:bodyPr/>
        <a:lstStyle/>
        <a:p>
          <a:r>
            <a:rPr lang="en-US" sz="1600" b="0" dirty="0" smtClean="0"/>
            <a:t>Measure Installation</a:t>
          </a:r>
          <a:endParaRPr lang="en-US" sz="1600" b="0" dirty="0"/>
        </a:p>
      </dgm:t>
    </dgm:pt>
    <dgm:pt modelId="{82A9ECCA-3D6F-4DFA-8C29-AEE53D4D50FC}" type="parTrans" cxnId="{1A9D300A-DCB4-43E1-87EA-11EC8233622E}">
      <dgm:prSet/>
      <dgm:spPr/>
      <dgm:t>
        <a:bodyPr/>
        <a:lstStyle/>
        <a:p>
          <a:endParaRPr lang="en-US"/>
        </a:p>
      </dgm:t>
    </dgm:pt>
    <dgm:pt modelId="{CB1C91C7-00D4-4BC6-84E0-F7B786590CBC}" type="sibTrans" cxnId="{1A9D300A-DCB4-43E1-87EA-11EC8233622E}">
      <dgm:prSet/>
      <dgm:spPr/>
      <dgm:t>
        <a:bodyPr/>
        <a:lstStyle/>
        <a:p>
          <a:endParaRPr lang="en-US"/>
        </a:p>
      </dgm:t>
    </dgm:pt>
    <dgm:pt modelId="{C3628A28-411F-4F6F-A6DB-581ECF48017F}">
      <dgm:prSet phldrT="[Text]" custT="1"/>
      <dgm:spPr/>
      <dgm:t>
        <a:bodyPr/>
        <a:lstStyle/>
        <a:p>
          <a:r>
            <a:rPr lang="en-US" sz="1600" b="0" dirty="0" smtClean="0"/>
            <a:t>Inspection Pass Rates</a:t>
          </a:r>
          <a:endParaRPr lang="en-US" sz="1600" b="0" dirty="0"/>
        </a:p>
      </dgm:t>
    </dgm:pt>
    <dgm:pt modelId="{526C1B4B-46B7-4EC1-9E47-A6EC06FEDFBD}" type="parTrans" cxnId="{BA34B7F1-B9E0-4A0C-8AF8-7792177903D3}">
      <dgm:prSet/>
      <dgm:spPr/>
      <dgm:t>
        <a:bodyPr/>
        <a:lstStyle/>
        <a:p>
          <a:endParaRPr lang="en-US"/>
        </a:p>
      </dgm:t>
    </dgm:pt>
    <dgm:pt modelId="{DCCFF25B-0EFD-45AF-BCE3-5D9E65178580}" type="sibTrans" cxnId="{BA34B7F1-B9E0-4A0C-8AF8-7792177903D3}">
      <dgm:prSet/>
      <dgm:spPr/>
      <dgm:t>
        <a:bodyPr/>
        <a:lstStyle/>
        <a:p>
          <a:endParaRPr lang="en-US"/>
        </a:p>
      </dgm:t>
    </dgm:pt>
    <dgm:pt modelId="{F8125333-B019-4AB2-B644-0BDE5D86703E}">
      <dgm:prSet phldrT="[Text]" custT="1"/>
      <dgm:spPr/>
      <dgm:t>
        <a:bodyPr/>
        <a:lstStyle/>
        <a:p>
          <a:r>
            <a:rPr lang="en-US" sz="1600" b="0" dirty="0" smtClean="0"/>
            <a:t>Measure Costs</a:t>
          </a:r>
          <a:endParaRPr lang="en-US" sz="1600" b="0" dirty="0"/>
        </a:p>
      </dgm:t>
    </dgm:pt>
    <dgm:pt modelId="{C9B300F1-D066-425E-A26F-B35C77EB773A}" type="parTrans" cxnId="{1962E335-DF4F-4A09-AE5B-DAAE3987F4B3}">
      <dgm:prSet/>
      <dgm:spPr/>
      <dgm:t>
        <a:bodyPr/>
        <a:lstStyle/>
        <a:p>
          <a:endParaRPr lang="en-US"/>
        </a:p>
      </dgm:t>
    </dgm:pt>
    <dgm:pt modelId="{53491669-7F30-4C80-ABB1-5CAFAA7374F7}" type="sibTrans" cxnId="{1962E335-DF4F-4A09-AE5B-DAAE3987F4B3}">
      <dgm:prSet/>
      <dgm:spPr/>
      <dgm:t>
        <a:bodyPr/>
        <a:lstStyle/>
        <a:p>
          <a:endParaRPr lang="en-US"/>
        </a:p>
      </dgm:t>
    </dgm:pt>
    <dgm:pt modelId="{EA6D4243-F3ED-4A62-B4B5-2B979B4C8727}">
      <dgm:prSet phldrT="[Text]" custT="1"/>
      <dgm:spPr/>
      <dgm:t>
        <a:bodyPr/>
        <a:lstStyle/>
        <a:p>
          <a:r>
            <a:rPr lang="en-US" sz="1600" b="0" dirty="0" smtClean="0"/>
            <a:t>Health and Safety Costs</a:t>
          </a:r>
          <a:endParaRPr lang="en-US" sz="1600" b="0" dirty="0"/>
        </a:p>
      </dgm:t>
    </dgm:pt>
    <dgm:pt modelId="{10F07DA5-C852-44D4-896D-F909E5EC3292}" type="parTrans" cxnId="{E3B4ED58-841D-4E46-98B7-7519E14A74B6}">
      <dgm:prSet/>
      <dgm:spPr/>
      <dgm:t>
        <a:bodyPr/>
        <a:lstStyle/>
        <a:p>
          <a:endParaRPr lang="en-US"/>
        </a:p>
      </dgm:t>
    </dgm:pt>
    <dgm:pt modelId="{852A4ABA-597B-4DC2-A9BA-1A12D6801D8C}" type="sibTrans" cxnId="{E3B4ED58-841D-4E46-98B7-7519E14A74B6}">
      <dgm:prSet/>
      <dgm:spPr/>
      <dgm:t>
        <a:bodyPr/>
        <a:lstStyle/>
        <a:p>
          <a:endParaRPr lang="en-US"/>
        </a:p>
      </dgm:t>
    </dgm:pt>
    <dgm:pt modelId="{09407B9F-6FA8-4D72-8FFC-A0A7AB83CA8B}">
      <dgm:prSet phldrT="[Text]" custT="1"/>
      <dgm:spPr/>
      <dgm:t>
        <a:bodyPr/>
        <a:lstStyle/>
        <a:p>
          <a:r>
            <a:rPr lang="en-US" sz="1600" b="0" dirty="0" smtClean="0"/>
            <a:t>% in Spending Tiers</a:t>
          </a:r>
          <a:endParaRPr lang="en-US" sz="1600" b="0" dirty="0"/>
        </a:p>
      </dgm:t>
    </dgm:pt>
    <dgm:pt modelId="{6D0EED31-F575-437A-906F-69A911C2B5DF}" type="parTrans" cxnId="{47522406-B739-46C4-B2AC-589F0A5BF1E5}">
      <dgm:prSet/>
      <dgm:spPr/>
      <dgm:t>
        <a:bodyPr/>
        <a:lstStyle/>
        <a:p>
          <a:endParaRPr lang="en-US"/>
        </a:p>
      </dgm:t>
    </dgm:pt>
    <dgm:pt modelId="{1A5EB392-76A8-4A05-9845-E1824404D336}" type="sibTrans" cxnId="{47522406-B739-46C4-B2AC-589F0A5BF1E5}">
      <dgm:prSet/>
      <dgm:spPr/>
      <dgm:t>
        <a:bodyPr/>
        <a:lstStyle/>
        <a:p>
          <a:endParaRPr lang="en-US"/>
        </a:p>
      </dgm:t>
    </dgm:pt>
    <dgm:pt modelId="{B037A522-0887-4ED0-92B3-E369993CB50C}">
      <dgm:prSet phldrT="[Text]" custT="1"/>
      <dgm:spPr/>
      <dgm:t>
        <a:bodyPr/>
        <a:lstStyle/>
        <a:p>
          <a:r>
            <a:rPr lang="en-US" sz="1600" b="0" dirty="0" smtClean="0"/>
            <a:t>Inspection Failure Reasons</a:t>
          </a:r>
          <a:endParaRPr lang="en-US" sz="1600" b="0" dirty="0"/>
        </a:p>
      </dgm:t>
    </dgm:pt>
    <dgm:pt modelId="{053DCD04-AB71-431C-BA91-CAD35209D2C4}" type="parTrans" cxnId="{C4AD4CC7-1560-451D-8978-1F8D4DC2557C}">
      <dgm:prSet/>
      <dgm:spPr/>
      <dgm:t>
        <a:bodyPr/>
        <a:lstStyle/>
        <a:p>
          <a:endParaRPr lang="en-US"/>
        </a:p>
      </dgm:t>
    </dgm:pt>
    <dgm:pt modelId="{72843B0D-1371-4B2A-B5B7-DC9C02EF5DF6}" type="sibTrans" cxnId="{C4AD4CC7-1560-451D-8978-1F8D4DC2557C}">
      <dgm:prSet/>
      <dgm:spPr/>
      <dgm:t>
        <a:bodyPr/>
        <a:lstStyle/>
        <a:p>
          <a:endParaRPr lang="en-US"/>
        </a:p>
      </dgm:t>
    </dgm:pt>
    <dgm:pt modelId="{FE9755BD-2143-418C-B4C0-79AC93C8FE4A}">
      <dgm:prSet phldrT="[Text]" custT="1"/>
      <dgm:spPr/>
      <dgm:t>
        <a:bodyPr/>
        <a:lstStyle/>
        <a:p>
          <a:r>
            <a:rPr lang="en-US" sz="1800" b="0" dirty="0" smtClean="0"/>
            <a:t>Savings Realization Rates</a:t>
          </a:r>
          <a:endParaRPr lang="en-US" sz="1800" b="0" dirty="0"/>
        </a:p>
      </dgm:t>
    </dgm:pt>
    <dgm:pt modelId="{7F38D723-9C00-4E75-BF85-577DC149BF1D}" type="parTrans" cxnId="{AA06802A-33B3-44CE-947F-3C77E3D688DF}">
      <dgm:prSet/>
      <dgm:spPr/>
      <dgm:t>
        <a:bodyPr/>
        <a:lstStyle/>
        <a:p>
          <a:endParaRPr lang="en-US"/>
        </a:p>
      </dgm:t>
    </dgm:pt>
    <dgm:pt modelId="{C4B16240-7A13-478F-A02E-04674EDD9D3F}" type="sibTrans" cxnId="{AA06802A-33B3-44CE-947F-3C77E3D688DF}">
      <dgm:prSet/>
      <dgm:spPr/>
      <dgm:t>
        <a:bodyPr/>
        <a:lstStyle/>
        <a:p>
          <a:endParaRPr lang="en-US"/>
        </a:p>
      </dgm:t>
    </dgm:pt>
    <dgm:pt modelId="{E1C741FF-32A7-4045-A00A-07486933BEA5}">
      <dgm:prSet phldrT="[Text]" custT="1"/>
      <dgm:spPr/>
      <dgm:t>
        <a:bodyPr/>
        <a:lstStyle/>
        <a:p>
          <a:r>
            <a:rPr lang="en-US" sz="1800" b="0" dirty="0" smtClean="0"/>
            <a:t>Cost Effectiveness</a:t>
          </a:r>
          <a:endParaRPr lang="en-US" sz="1800" b="0" dirty="0"/>
        </a:p>
      </dgm:t>
    </dgm:pt>
    <dgm:pt modelId="{58D1BE8B-8396-458F-86AC-5E5C5F90DE98}" type="parTrans" cxnId="{D7BEAE9E-E528-4E10-B568-23D7F3151FC4}">
      <dgm:prSet/>
      <dgm:spPr/>
      <dgm:t>
        <a:bodyPr/>
        <a:lstStyle/>
        <a:p>
          <a:endParaRPr lang="en-US"/>
        </a:p>
      </dgm:t>
    </dgm:pt>
    <dgm:pt modelId="{6EDD76D7-F078-418C-A7A8-77EE23899B51}" type="sibTrans" cxnId="{D7BEAE9E-E528-4E10-B568-23D7F3151FC4}">
      <dgm:prSet/>
      <dgm:spPr/>
      <dgm:t>
        <a:bodyPr/>
        <a:lstStyle/>
        <a:p>
          <a:endParaRPr lang="en-US"/>
        </a:p>
      </dgm:t>
    </dgm:pt>
    <dgm:pt modelId="{57E7E966-8A53-4DB0-97A7-EB99FF3758FF}">
      <dgm:prSet phldrT="[Text]" custT="1"/>
      <dgm:spPr/>
      <dgm:t>
        <a:bodyPr/>
        <a:lstStyle/>
        <a:p>
          <a:r>
            <a:rPr lang="en-US" sz="1600" b="0" dirty="0" smtClean="0"/>
            <a:t>Housing</a:t>
          </a:r>
          <a:endParaRPr lang="en-US" sz="1200" b="0" dirty="0" smtClean="0"/>
        </a:p>
      </dgm:t>
    </dgm:pt>
    <dgm:pt modelId="{54D52922-704E-4EE5-9CEF-919488923739}" type="parTrans" cxnId="{1E540BB6-B87C-4F48-ACF5-995E1A2F5042}">
      <dgm:prSet/>
      <dgm:spPr/>
      <dgm:t>
        <a:bodyPr/>
        <a:lstStyle/>
        <a:p>
          <a:endParaRPr lang="en-US"/>
        </a:p>
      </dgm:t>
    </dgm:pt>
    <dgm:pt modelId="{69E4D7F7-B490-47E2-A201-452B4C38A6E2}" type="sibTrans" cxnId="{1E540BB6-B87C-4F48-ACF5-995E1A2F5042}">
      <dgm:prSet/>
      <dgm:spPr/>
      <dgm:t>
        <a:bodyPr/>
        <a:lstStyle/>
        <a:p>
          <a:endParaRPr lang="en-US"/>
        </a:p>
      </dgm:t>
    </dgm:pt>
    <dgm:pt modelId="{B8654D88-953F-450F-9499-6C8CFB7684B8}" type="pres">
      <dgm:prSet presAssocID="{661A3814-D1BE-4490-893B-3B03D553789A}" presName="Name0" presStyleCnt="0">
        <dgm:presLayoutVars>
          <dgm:dir/>
          <dgm:animLvl val="lvl"/>
          <dgm:resizeHandles val="exact"/>
        </dgm:presLayoutVars>
      </dgm:prSet>
      <dgm:spPr/>
    </dgm:pt>
    <dgm:pt modelId="{0C289FA6-047E-458E-AA7E-A0DDCFF4C40C}" type="pres">
      <dgm:prSet presAssocID="{0C099F76-B210-47EF-88A9-D0C26EFE9171}" presName="linNode" presStyleCnt="0"/>
      <dgm:spPr/>
    </dgm:pt>
    <dgm:pt modelId="{70F3C665-9D8B-4C94-A500-EF3DB29D78D6}" type="pres">
      <dgm:prSet presAssocID="{0C099F76-B210-47EF-88A9-D0C26EFE9171}" presName="parTx" presStyleLbl="revTx" presStyleIdx="0" presStyleCnt="2" custScaleX="1167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3F6C3-8787-4BAA-82E1-CC2F71A84A6C}" type="pres">
      <dgm:prSet presAssocID="{0C099F76-B210-47EF-88A9-D0C26EFE9171}" presName="bracket" presStyleLbl="parChTrans1D1" presStyleIdx="0" presStyleCnt="2"/>
      <dgm:spPr/>
    </dgm:pt>
    <dgm:pt modelId="{F9D11C6C-78C7-4749-A4F5-5728FA9F3DF8}" type="pres">
      <dgm:prSet presAssocID="{0C099F76-B210-47EF-88A9-D0C26EFE9171}" presName="spH" presStyleCnt="0"/>
      <dgm:spPr/>
    </dgm:pt>
    <dgm:pt modelId="{493CF8B2-96F9-4445-AF0B-00E1D39B0FB0}" type="pres">
      <dgm:prSet presAssocID="{0C099F76-B210-47EF-88A9-D0C26EFE9171}" presName="desTx" presStyleLbl="node1" presStyleIdx="0" presStyleCnt="2" custScaleY="138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260FE-73C6-4355-8320-817902607096}" type="pres">
      <dgm:prSet presAssocID="{48C55C18-DD20-45D0-AC21-64B66D081DF0}" presName="spV" presStyleCnt="0"/>
      <dgm:spPr/>
    </dgm:pt>
    <dgm:pt modelId="{A0B06E03-D87F-4B52-80FD-D2C092DD9548}" type="pres">
      <dgm:prSet presAssocID="{94336B6C-BC7A-468F-AD9D-7DBA6FDA6BA0}" presName="linNode" presStyleCnt="0"/>
      <dgm:spPr/>
    </dgm:pt>
    <dgm:pt modelId="{55F9F873-910B-4DAC-9242-1CF080FEDB72}" type="pres">
      <dgm:prSet presAssocID="{94336B6C-BC7A-468F-AD9D-7DBA6FDA6BA0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F6717-4F36-45F5-AE38-F0CD5EF155AF}" type="pres">
      <dgm:prSet presAssocID="{94336B6C-BC7A-468F-AD9D-7DBA6FDA6BA0}" presName="bracket" presStyleLbl="parChTrans1D1" presStyleIdx="1" presStyleCnt="2"/>
      <dgm:spPr/>
    </dgm:pt>
    <dgm:pt modelId="{7AD19AF2-633F-4743-9F86-52B509E2C281}" type="pres">
      <dgm:prSet presAssocID="{94336B6C-BC7A-468F-AD9D-7DBA6FDA6BA0}" presName="spH" presStyleCnt="0"/>
      <dgm:spPr/>
    </dgm:pt>
    <dgm:pt modelId="{EAFD1E38-850A-4F56-8799-340D1B8E59DB}" type="pres">
      <dgm:prSet presAssocID="{94336B6C-BC7A-468F-AD9D-7DBA6FDA6BA0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B539F8-E37D-4EAB-8A9D-C010F33CFFF2}" type="presOf" srcId="{0C099F76-B210-47EF-88A9-D0C26EFE9171}" destId="{70F3C665-9D8B-4C94-A500-EF3DB29D78D6}" srcOrd="0" destOrd="0" presId="urn:diagrams.loki3.com/BracketList"/>
    <dgm:cxn modelId="{EB9A7ED6-1423-4A93-854E-73B6C01AE6D7}" srcId="{661A3814-D1BE-4490-893B-3B03D553789A}" destId="{94336B6C-BC7A-468F-AD9D-7DBA6FDA6BA0}" srcOrd="1" destOrd="0" parTransId="{4EDFBF74-1209-4091-8B6A-319A2501EDC5}" sibTransId="{B53B2E85-7950-4E46-B07B-EDD514BF2243}"/>
    <dgm:cxn modelId="{A325FB2A-ED47-4B51-A69A-1A5E31E5FB24}" type="presOf" srcId="{FE9755BD-2143-418C-B4C0-79AC93C8FE4A}" destId="{EAFD1E38-850A-4F56-8799-340D1B8E59DB}" srcOrd="0" destOrd="4" presId="urn:diagrams.loki3.com/BracketList"/>
    <dgm:cxn modelId="{F264E8FF-B5C8-4877-825A-DE330A074A03}" type="presOf" srcId="{661A3814-D1BE-4490-893B-3B03D553789A}" destId="{B8654D88-953F-450F-9499-6C8CFB7684B8}" srcOrd="0" destOrd="0" presId="urn:diagrams.loki3.com/BracketList"/>
    <dgm:cxn modelId="{29FA6095-1687-4DD1-ABDF-F6614454F4BA}" type="presOf" srcId="{720B8989-47C3-4E8B-8171-359B99EF3727}" destId="{EAFD1E38-850A-4F56-8799-340D1B8E59DB}" srcOrd="0" destOrd="0" presId="urn:diagrams.loki3.com/BracketList"/>
    <dgm:cxn modelId="{7ADE9AB7-E39D-4CDE-8BAC-D7531726D13A}" srcId="{94336B6C-BC7A-468F-AD9D-7DBA6FDA6BA0}" destId="{720B8989-47C3-4E8B-8171-359B99EF3727}" srcOrd="0" destOrd="0" parTransId="{49276230-CEB7-43DA-993F-320BAE6130D1}" sibTransId="{6743739F-FC0E-4EAB-9BC5-D6B59CD02A55}"/>
    <dgm:cxn modelId="{D6A07B24-362D-44C1-9635-72A7A906C760}" type="presOf" srcId="{FE258F19-1409-4EDC-BFFF-A5D5C51E097C}" destId="{493CF8B2-96F9-4445-AF0B-00E1D39B0FB0}" srcOrd="0" destOrd="0" presId="urn:diagrams.loki3.com/BracketList"/>
    <dgm:cxn modelId="{FDFFD84E-A47C-4641-ABAD-7CF755CBF238}" type="presOf" srcId="{C3628A28-411F-4F6F-A6DB-581ECF48017F}" destId="{493CF8B2-96F9-4445-AF0B-00E1D39B0FB0}" srcOrd="0" destOrd="6" presId="urn:diagrams.loki3.com/BracketList"/>
    <dgm:cxn modelId="{E3B4ED58-841D-4E46-98B7-7519E14A74B6}" srcId="{0C099F76-B210-47EF-88A9-D0C26EFE9171}" destId="{EA6D4243-F3ED-4A62-B4B5-2B979B4C8727}" srcOrd="4" destOrd="0" parTransId="{10F07DA5-C852-44D4-896D-F909E5EC3292}" sibTransId="{852A4ABA-597B-4DC2-A9BA-1A12D6801D8C}"/>
    <dgm:cxn modelId="{25251DE8-83D1-45B5-9670-5A9095EEF21E}" type="presOf" srcId="{D063FA26-F232-4A65-8E14-F9FBF6BE1F37}" destId="{EAFD1E38-850A-4F56-8799-340D1B8E59DB}" srcOrd="0" destOrd="2" presId="urn:diagrams.loki3.com/BracketList"/>
    <dgm:cxn modelId="{498FE809-CFCD-4850-8F74-665FFF8312C5}" srcId="{94336B6C-BC7A-468F-AD9D-7DBA6FDA6BA0}" destId="{67916544-92B4-4B14-85E0-C05CECF234E9}" srcOrd="3" destOrd="0" parTransId="{6A0AC338-C619-470C-81FC-617B4F1C8066}" sibTransId="{D07809CE-043F-4809-8DC9-9C1EF6684595}"/>
    <dgm:cxn modelId="{1E540BB6-B87C-4F48-ACF5-995E1A2F5042}" srcId="{0C099F76-B210-47EF-88A9-D0C26EFE9171}" destId="{57E7E966-8A53-4DB0-97A7-EB99FF3758FF}" srcOrd="1" destOrd="0" parTransId="{54D52922-704E-4EE5-9CEF-919488923739}" sibTransId="{69E4D7F7-B490-47E2-A201-452B4C38A6E2}"/>
    <dgm:cxn modelId="{1A9D300A-DCB4-43E1-87EA-11EC8233622E}" srcId="{0C099F76-B210-47EF-88A9-D0C26EFE9171}" destId="{385CA835-8FB1-45E7-B501-FCAF1D7297D7}" srcOrd="2" destOrd="0" parTransId="{82A9ECCA-3D6F-4DFA-8C29-AEE53D4D50FC}" sibTransId="{CB1C91C7-00D4-4BC6-84E0-F7B786590CBC}"/>
    <dgm:cxn modelId="{CD0BEA67-0DD7-451D-88FA-FF2F573EE691}" type="presOf" srcId="{94336B6C-BC7A-468F-AD9D-7DBA6FDA6BA0}" destId="{55F9F873-910B-4DAC-9242-1CF080FEDB72}" srcOrd="0" destOrd="0" presId="urn:diagrams.loki3.com/BracketList"/>
    <dgm:cxn modelId="{DFCD0696-6006-426D-B37F-E5697C38A4C2}" type="presOf" srcId="{E1C741FF-32A7-4045-A00A-07486933BEA5}" destId="{EAFD1E38-850A-4F56-8799-340D1B8E59DB}" srcOrd="0" destOrd="5" presId="urn:diagrams.loki3.com/BracketList"/>
    <dgm:cxn modelId="{C4AD4CC7-1560-451D-8978-1F8D4DC2557C}" srcId="{0C099F76-B210-47EF-88A9-D0C26EFE9171}" destId="{B037A522-0887-4ED0-92B3-E369993CB50C}" srcOrd="7" destOrd="0" parTransId="{053DCD04-AB71-431C-BA91-CAD35209D2C4}" sibTransId="{72843B0D-1371-4B2A-B5B7-DC9C02EF5DF6}"/>
    <dgm:cxn modelId="{AA06802A-33B3-44CE-947F-3C77E3D688DF}" srcId="{94336B6C-BC7A-468F-AD9D-7DBA6FDA6BA0}" destId="{FE9755BD-2143-418C-B4C0-79AC93C8FE4A}" srcOrd="4" destOrd="0" parTransId="{7F38D723-9C00-4E75-BF85-577DC149BF1D}" sibTransId="{C4B16240-7A13-478F-A02E-04674EDD9D3F}"/>
    <dgm:cxn modelId="{852FC553-3438-4B2C-8E94-580253B91839}" srcId="{94336B6C-BC7A-468F-AD9D-7DBA6FDA6BA0}" destId="{D063FA26-F232-4A65-8E14-F9FBF6BE1F37}" srcOrd="2" destOrd="0" parTransId="{1706094B-BB5B-4336-8D2F-1498D217BEB2}" sibTransId="{6ABBE28E-45B4-4244-8FCF-7108CBD11CF9}"/>
    <dgm:cxn modelId="{1962E335-DF4F-4A09-AE5B-DAAE3987F4B3}" srcId="{0C099F76-B210-47EF-88A9-D0C26EFE9171}" destId="{F8125333-B019-4AB2-B644-0BDE5D86703E}" srcOrd="3" destOrd="0" parTransId="{C9B300F1-D066-425E-A26F-B35C77EB773A}" sibTransId="{53491669-7F30-4C80-ABB1-5CAFAA7374F7}"/>
    <dgm:cxn modelId="{157D311F-CEE1-4F16-B7F4-76C567290F64}" type="presOf" srcId="{57E7E966-8A53-4DB0-97A7-EB99FF3758FF}" destId="{493CF8B2-96F9-4445-AF0B-00E1D39B0FB0}" srcOrd="0" destOrd="1" presId="urn:diagrams.loki3.com/BracketList"/>
    <dgm:cxn modelId="{86C777C2-D066-46E4-B4E1-7EE9284017C2}" type="presOf" srcId="{9657120C-6ABA-4F6A-AD28-82E5843059A1}" destId="{EAFD1E38-850A-4F56-8799-340D1B8E59DB}" srcOrd="0" destOrd="1" presId="urn:diagrams.loki3.com/BracketList"/>
    <dgm:cxn modelId="{9C28D47B-2620-466F-93E8-8D422D293DCB}" srcId="{94336B6C-BC7A-468F-AD9D-7DBA6FDA6BA0}" destId="{9657120C-6ABA-4F6A-AD28-82E5843059A1}" srcOrd="1" destOrd="0" parTransId="{D37CAD84-5D1C-44C5-92A0-FDBA0105D052}" sibTransId="{FBB37B12-ED99-40A5-A7A2-9E12AF01BCCF}"/>
    <dgm:cxn modelId="{9B6517F5-2E0B-4607-8F67-B61EEB122100}" type="presOf" srcId="{385CA835-8FB1-45E7-B501-FCAF1D7297D7}" destId="{493CF8B2-96F9-4445-AF0B-00E1D39B0FB0}" srcOrd="0" destOrd="2" presId="urn:diagrams.loki3.com/BracketList"/>
    <dgm:cxn modelId="{E5503EDF-3969-4230-97A9-EA83C686D6FF}" type="presOf" srcId="{F8125333-B019-4AB2-B644-0BDE5D86703E}" destId="{493CF8B2-96F9-4445-AF0B-00E1D39B0FB0}" srcOrd="0" destOrd="3" presId="urn:diagrams.loki3.com/BracketList"/>
    <dgm:cxn modelId="{BA34B7F1-B9E0-4A0C-8AF8-7792177903D3}" srcId="{0C099F76-B210-47EF-88A9-D0C26EFE9171}" destId="{C3628A28-411F-4F6F-A6DB-581ECF48017F}" srcOrd="6" destOrd="0" parTransId="{526C1B4B-46B7-4EC1-9E47-A6EC06FEDFBD}" sibTransId="{DCCFF25B-0EFD-45AF-BCE3-5D9E65178580}"/>
    <dgm:cxn modelId="{376A2877-C547-4304-8F01-83CFC8AEE19F}" type="presOf" srcId="{67916544-92B4-4B14-85E0-C05CECF234E9}" destId="{EAFD1E38-850A-4F56-8799-340D1B8E59DB}" srcOrd="0" destOrd="3" presId="urn:diagrams.loki3.com/BracketList"/>
    <dgm:cxn modelId="{108612EB-9675-4BD8-A4B7-AEF7456D6343}" type="presOf" srcId="{B037A522-0887-4ED0-92B3-E369993CB50C}" destId="{493CF8B2-96F9-4445-AF0B-00E1D39B0FB0}" srcOrd="0" destOrd="7" presId="urn:diagrams.loki3.com/BracketList"/>
    <dgm:cxn modelId="{C66B64E5-D36E-485C-89EF-521BD1107B3A}" srcId="{661A3814-D1BE-4490-893B-3B03D553789A}" destId="{0C099F76-B210-47EF-88A9-D0C26EFE9171}" srcOrd="0" destOrd="0" parTransId="{82DEBB7A-38F2-4D4E-8994-358ED2DA0FE2}" sibTransId="{48C55C18-DD20-45D0-AC21-64B66D081DF0}"/>
    <dgm:cxn modelId="{EEF45355-FD79-41FC-81F2-814B19B73820}" type="presOf" srcId="{EA6D4243-F3ED-4A62-B4B5-2B979B4C8727}" destId="{493CF8B2-96F9-4445-AF0B-00E1D39B0FB0}" srcOrd="0" destOrd="4" presId="urn:diagrams.loki3.com/BracketList"/>
    <dgm:cxn modelId="{47522406-B739-46C4-B2AC-589F0A5BF1E5}" srcId="{0C099F76-B210-47EF-88A9-D0C26EFE9171}" destId="{09407B9F-6FA8-4D72-8FFC-A0A7AB83CA8B}" srcOrd="5" destOrd="0" parTransId="{6D0EED31-F575-437A-906F-69A911C2B5DF}" sibTransId="{1A5EB392-76A8-4A05-9845-E1824404D336}"/>
    <dgm:cxn modelId="{583DE898-C5C4-4BA3-87B2-E5A72B575A71}" srcId="{0C099F76-B210-47EF-88A9-D0C26EFE9171}" destId="{FE258F19-1409-4EDC-BFFF-A5D5C51E097C}" srcOrd="0" destOrd="0" parTransId="{3293696C-E389-4A65-BC5B-D45996F843CC}" sibTransId="{B8CFE8D4-EE65-4A8E-991D-44C5FA788D12}"/>
    <dgm:cxn modelId="{61A911DD-CA23-4383-B84F-01E4F00BEBB7}" type="presOf" srcId="{09407B9F-6FA8-4D72-8FFC-A0A7AB83CA8B}" destId="{493CF8B2-96F9-4445-AF0B-00E1D39B0FB0}" srcOrd="0" destOrd="5" presId="urn:diagrams.loki3.com/BracketList"/>
    <dgm:cxn modelId="{D7BEAE9E-E528-4E10-B568-23D7F3151FC4}" srcId="{94336B6C-BC7A-468F-AD9D-7DBA6FDA6BA0}" destId="{E1C741FF-32A7-4045-A00A-07486933BEA5}" srcOrd="5" destOrd="0" parTransId="{58D1BE8B-8396-458F-86AC-5E5C5F90DE98}" sibTransId="{6EDD76D7-F078-418C-A7A8-77EE23899B51}"/>
    <dgm:cxn modelId="{58080F96-B1AB-4B63-89D7-2CAD88DF2EC2}" type="presParOf" srcId="{B8654D88-953F-450F-9499-6C8CFB7684B8}" destId="{0C289FA6-047E-458E-AA7E-A0DDCFF4C40C}" srcOrd="0" destOrd="0" presId="urn:diagrams.loki3.com/BracketList"/>
    <dgm:cxn modelId="{CC56AD03-E70B-49B0-88AD-8BD638B77609}" type="presParOf" srcId="{0C289FA6-047E-458E-AA7E-A0DDCFF4C40C}" destId="{70F3C665-9D8B-4C94-A500-EF3DB29D78D6}" srcOrd="0" destOrd="0" presId="urn:diagrams.loki3.com/BracketList"/>
    <dgm:cxn modelId="{E16BD0AB-E674-4A9E-B022-FA5403F7D998}" type="presParOf" srcId="{0C289FA6-047E-458E-AA7E-A0DDCFF4C40C}" destId="{B403F6C3-8787-4BAA-82E1-CC2F71A84A6C}" srcOrd="1" destOrd="0" presId="urn:diagrams.loki3.com/BracketList"/>
    <dgm:cxn modelId="{4A472FF9-598E-4D1C-AB54-3AC47028AE48}" type="presParOf" srcId="{0C289FA6-047E-458E-AA7E-A0DDCFF4C40C}" destId="{F9D11C6C-78C7-4749-A4F5-5728FA9F3DF8}" srcOrd="2" destOrd="0" presId="urn:diagrams.loki3.com/BracketList"/>
    <dgm:cxn modelId="{DBD7EB43-BB7A-4171-B96C-4FE71CB6097B}" type="presParOf" srcId="{0C289FA6-047E-458E-AA7E-A0DDCFF4C40C}" destId="{493CF8B2-96F9-4445-AF0B-00E1D39B0FB0}" srcOrd="3" destOrd="0" presId="urn:diagrams.loki3.com/BracketList"/>
    <dgm:cxn modelId="{CFDAA6B6-823E-4B92-B25E-8DBFA483E781}" type="presParOf" srcId="{B8654D88-953F-450F-9499-6C8CFB7684B8}" destId="{048260FE-73C6-4355-8320-817902607096}" srcOrd="1" destOrd="0" presId="urn:diagrams.loki3.com/BracketList"/>
    <dgm:cxn modelId="{D070814E-FF85-429F-AA3E-FA5334D2F72E}" type="presParOf" srcId="{B8654D88-953F-450F-9499-6C8CFB7684B8}" destId="{A0B06E03-D87F-4B52-80FD-D2C092DD9548}" srcOrd="2" destOrd="0" presId="urn:diagrams.loki3.com/BracketList"/>
    <dgm:cxn modelId="{1D4A50A7-B0BD-4C58-ACA8-F71FEF10640D}" type="presParOf" srcId="{A0B06E03-D87F-4B52-80FD-D2C092DD9548}" destId="{55F9F873-910B-4DAC-9242-1CF080FEDB72}" srcOrd="0" destOrd="0" presId="urn:diagrams.loki3.com/BracketList"/>
    <dgm:cxn modelId="{3DF0D9EF-F1B5-4528-9F47-FF551478D773}" type="presParOf" srcId="{A0B06E03-D87F-4B52-80FD-D2C092DD9548}" destId="{885F6717-4F36-45F5-AE38-F0CD5EF155AF}" srcOrd="1" destOrd="0" presId="urn:diagrams.loki3.com/BracketList"/>
    <dgm:cxn modelId="{3A66CCD3-3093-4D42-A37C-2FACBEB8141B}" type="presParOf" srcId="{A0B06E03-D87F-4B52-80FD-D2C092DD9548}" destId="{7AD19AF2-633F-4743-9F86-52B509E2C281}" srcOrd="2" destOrd="0" presId="urn:diagrams.loki3.com/BracketList"/>
    <dgm:cxn modelId="{10A98724-4047-4692-A662-4FD6DEA03D4F}" type="presParOf" srcId="{A0B06E03-D87F-4B52-80FD-D2C092DD9548}" destId="{EAFD1E38-850A-4F56-8799-340D1B8E59D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13409C-F725-4059-A0C8-F7832FCCEB57}">
      <dgm:prSet custT="1"/>
      <dgm:spPr/>
      <dgm:t>
        <a:bodyPr/>
        <a:lstStyle/>
        <a:p>
          <a:r>
            <a:rPr lang="en-US" sz="1800" b="1" dirty="0" smtClean="0"/>
            <a:t>Review and Verify</a:t>
          </a:r>
          <a:endParaRPr lang="en-US" sz="1800" b="1" dirty="0"/>
        </a:p>
      </dgm:t>
    </dgm:pt>
    <dgm:pt modelId="{53586237-A5A6-4F7E-B756-93B6991812FE}" type="parTrans" cxnId="{009864D6-F350-4D40-9C00-D6DE61D1F780}">
      <dgm:prSet/>
      <dgm:spPr/>
      <dgm:t>
        <a:bodyPr/>
        <a:lstStyle/>
        <a:p>
          <a:endParaRPr lang="en-US"/>
        </a:p>
      </dgm:t>
    </dgm:pt>
    <dgm:pt modelId="{421F2E51-E922-4B46-B461-2902C998504C}" type="sibTrans" cxnId="{009864D6-F350-4D40-9C00-D6DE61D1F780}">
      <dgm:prSet/>
      <dgm:spPr/>
      <dgm:t>
        <a:bodyPr/>
        <a:lstStyle/>
        <a:p>
          <a:endParaRPr lang="en-US"/>
        </a:p>
      </dgm:t>
    </dgm:pt>
    <dgm:pt modelId="{8347379A-986D-4BC6-91CE-E7B98F29ABDD}">
      <dgm:prSet custT="1"/>
      <dgm:spPr/>
      <dgm:t>
        <a:bodyPr/>
        <a:lstStyle/>
        <a:p>
          <a:r>
            <a:rPr lang="en-US" sz="1800" b="1" dirty="0" smtClean="0"/>
            <a:t>Recommended Changes</a:t>
          </a:r>
          <a:endParaRPr lang="en-US" sz="1800" b="1" dirty="0"/>
        </a:p>
      </dgm:t>
    </dgm:pt>
    <dgm:pt modelId="{F5CA2F11-EDC1-423B-9356-649AFC9218BE}" type="parTrans" cxnId="{00526A8A-C0B1-4274-A81A-09B8C8B45EB1}">
      <dgm:prSet/>
      <dgm:spPr/>
      <dgm:t>
        <a:bodyPr/>
        <a:lstStyle/>
        <a:p>
          <a:endParaRPr lang="en-US"/>
        </a:p>
      </dgm:t>
    </dgm:pt>
    <dgm:pt modelId="{6718A205-81BF-4B90-950C-703FDE8C2535}" type="sibTrans" cxnId="{00526A8A-C0B1-4274-A81A-09B8C8B45EB1}">
      <dgm:prSet/>
      <dgm:spPr/>
      <dgm:t>
        <a:bodyPr/>
        <a:lstStyle/>
        <a:p>
          <a:endParaRPr lang="en-US"/>
        </a:p>
      </dgm:t>
    </dgm:pt>
    <dgm:pt modelId="{B489771A-8D39-4282-AD45-BD1C2AC0CCA3}">
      <dgm:prSet custT="1"/>
      <dgm:spPr/>
      <dgm:t>
        <a:bodyPr/>
        <a:lstStyle/>
        <a:p>
          <a:r>
            <a:rPr lang="en-US" sz="1800" b="1" dirty="0" smtClean="0"/>
            <a:t>Protocols for Additional Measures</a:t>
          </a:r>
          <a:endParaRPr lang="en-US" sz="1800" b="1" dirty="0"/>
        </a:p>
      </dgm:t>
    </dgm:pt>
    <dgm:pt modelId="{F33A8C2C-9E0F-4A68-95B8-1EC4D4916FBE}" type="parTrans" cxnId="{167C43D1-F4EF-4092-B46F-E427EC7ED63C}">
      <dgm:prSet/>
      <dgm:spPr/>
      <dgm:t>
        <a:bodyPr/>
        <a:lstStyle/>
        <a:p>
          <a:endParaRPr lang="en-US"/>
        </a:p>
      </dgm:t>
    </dgm:pt>
    <dgm:pt modelId="{FBD2EBF5-7487-45CA-8200-0BD9A4A6711B}" type="sibTrans" cxnId="{167C43D1-F4EF-4092-B46F-E427EC7ED63C}">
      <dgm:prSet/>
      <dgm:spPr/>
      <dgm:t>
        <a:bodyPr/>
        <a:lstStyle/>
        <a:p>
          <a:endParaRPr lang="en-US"/>
        </a:p>
      </dgm:t>
    </dgm:pt>
    <dgm:pt modelId="{8470F074-83EA-4BD4-9BB7-B58220FE68D1}">
      <dgm:prSet custT="1"/>
      <dgm:spPr/>
      <dgm:t>
        <a:bodyPr/>
        <a:lstStyle/>
        <a:p>
          <a:r>
            <a:rPr lang="en-US" sz="1800" b="1" dirty="0" smtClean="0"/>
            <a:t>Engineering Estimates</a:t>
          </a:r>
          <a:endParaRPr lang="en-US" sz="1800" b="1" dirty="0"/>
        </a:p>
      </dgm:t>
    </dgm:pt>
    <dgm:pt modelId="{AF0305B3-E2E0-4FB3-AED4-5BF88CB4F974}" type="parTrans" cxnId="{D8FB761E-B1AB-4556-A51F-94F9FC9288DA}">
      <dgm:prSet/>
      <dgm:spPr/>
      <dgm:t>
        <a:bodyPr/>
        <a:lstStyle/>
        <a:p>
          <a:endParaRPr lang="en-US"/>
        </a:p>
      </dgm:t>
    </dgm:pt>
    <dgm:pt modelId="{0370584E-CA5F-49E0-B318-B565F6187245}" type="sibTrans" cxnId="{D8FB761E-B1AB-4556-A51F-94F9FC9288DA}">
      <dgm:prSet/>
      <dgm:spPr/>
      <dgm:t>
        <a:bodyPr/>
        <a:lstStyle/>
        <a:p>
          <a:endParaRPr lang="en-US"/>
        </a:p>
      </dgm:t>
    </dgm:pt>
    <dgm:pt modelId="{1058CD6A-D793-42FC-BD50-AC939F32286D}" type="pres">
      <dgm:prSet presAssocID="{661A3814-D1BE-4490-893B-3B03D55378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DC1C5-E85C-4FB3-BA82-B5F3E651812C}" type="pres">
      <dgm:prSet presAssocID="{7F13409C-F725-4059-A0C8-F7832FCCEB57}" presName="node" presStyleLbl="node1" presStyleIdx="0" presStyleCnt="4" custScaleX="113572" custScaleY="125659" custRadScaleRad="102487" custRadScaleInc="-2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A6E0C-2101-44FB-8CB0-480D52B470B7}" type="pres">
      <dgm:prSet presAssocID="{7F13409C-F725-4059-A0C8-F7832FCCEB57}" presName="spNode" presStyleCnt="0"/>
      <dgm:spPr/>
    </dgm:pt>
    <dgm:pt modelId="{6D15337C-A00E-4157-B54A-A7B895C7B87B}" type="pres">
      <dgm:prSet presAssocID="{421F2E51-E922-4B46-B461-2902C998504C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3A46303-03FA-4D60-A6F0-1D74F6BEC447}" type="pres">
      <dgm:prSet presAssocID="{8347379A-986D-4BC6-91CE-E7B98F29ABDD}" presName="node" presStyleLbl="node1" presStyleIdx="1" presStyleCnt="4" custScaleX="140949" custScaleY="122896" custRadScaleRad="9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E56CA-545B-4320-813A-B73FB2BC6F81}" type="pres">
      <dgm:prSet presAssocID="{8347379A-986D-4BC6-91CE-E7B98F29ABDD}" presName="spNode" presStyleCnt="0"/>
      <dgm:spPr/>
    </dgm:pt>
    <dgm:pt modelId="{677D15F2-CBE2-4A68-8988-5AFDE36D3859}" type="pres">
      <dgm:prSet presAssocID="{6718A205-81BF-4B90-950C-703FDE8C253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F11ADE0-3790-494E-8F12-3EBF88830BB8}" type="pres">
      <dgm:prSet presAssocID="{B489771A-8D39-4282-AD45-BD1C2AC0CCA3}" presName="node" presStyleLbl="node1" presStyleIdx="2" presStyleCnt="4" custScaleX="129969" custScaleY="121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DF17B-9491-48DF-90DA-96F7138B61EB}" type="pres">
      <dgm:prSet presAssocID="{B489771A-8D39-4282-AD45-BD1C2AC0CCA3}" presName="spNode" presStyleCnt="0"/>
      <dgm:spPr/>
    </dgm:pt>
    <dgm:pt modelId="{77560D87-2793-463F-9402-816C36705E82}" type="pres">
      <dgm:prSet presAssocID="{FBD2EBF5-7487-45CA-8200-0BD9A4A6711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25DF5B7-EF75-4DFF-B4F4-5FA281B53AA0}" type="pres">
      <dgm:prSet presAssocID="{8470F074-83EA-4BD4-9BB7-B58220FE68D1}" presName="node" presStyleLbl="node1" presStyleIdx="3" presStyleCnt="4" custScaleX="121520" custScaleY="109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2E0E3-8613-4BC9-924E-84C829393DA9}" type="pres">
      <dgm:prSet presAssocID="{8470F074-83EA-4BD4-9BB7-B58220FE68D1}" presName="spNode" presStyleCnt="0"/>
      <dgm:spPr/>
    </dgm:pt>
    <dgm:pt modelId="{15BE7665-5615-4F76-9A48-1029411E8C25}" type="pres">
      <dgm:prSet presAssocID="{0370584E-CA5F-49E0-B318-B565F6187245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2C2655A-2A9F-42DD-B89D-C4CC7F318E23}" type="presOf" srcId="{0370584E-CA5F-49E0-B318-B565F6187245}" destId="{15BE7665-5615-4F76-9A48-1029411E8C25}" srcOrd="0" destOrd="0" presId="urn:microsoft.com/office/officeart/2005/8/layout/cycle6"/>
    <dgm:cxn modelId="{167C43D1-F4EF-4092-B46F-E427EC7ED63C}" srcId="{661A3814-D1BE-4490-893B-3B03D553789A}" destId="{B489771A-8D39-4282-AD45-BD1C2AC0CCA3}" srcOrd="2" destOrd="0" parTransId="{F33A8C2C-9E0F-4A68-95B8-1EC4D4916FBE}" sibTransId="{FBD2EBF5-7487-45CA-8200-0BD9A4A6711B}"/>
    <dgm:cxn modelId="{CB39F838-4AA4-4012-A07A-3FF5D54B9385}" type="presOf" srcId="{6718A205-81BF-4B90-950C-703FDE8C2535}" destId="{677D15F2-CBE2-4A68-8988-5AFDE36D3859}" srcOrd="0" destOrd="0" presId="urn:microsoft.com/office/officeart/2005/8/layout/cycle6"/>
    <dgm:cxn modelId="{4D24B5A1-9F76-4AE0-B65B-406B205626A1}" type="presOf" srcId="{8470F074-83EA-4BD4-9BB7-B58220FE68D1}" destId="{D25DF5B7-EF75-4DFF-B4F4-5FA281B53AA0}" srcOrd="0" destOrd="0" presId="urn:microsoft.com/office/officeart/2005/8/layout/cycle6"/>
    <dgm:cxn modelId="{D8FB761E-B1AB-4556-A51F-94F9FC9288DA}" srcId="{661A3814-D1BE-4490-893B-3B03D553789A}" destId="{8470F074-83EA-4BD4-9BB7-B58220FE68D1}" srcOrd="3" destOrd="0" parTransId="{AF0305B3-E2E0-4FB3-AED4-5BF88CB4F974}" sibTransId="{0370584E-CA5F-49E0-B318-B565F6187245}"/>
    <dgm:cxn modelId="{7F59C9DD-545F-4AAE-A053-6FF773CDB339}" type="presOf" srcId="{FBD2EBF5-7487-45CA-8200-0BD9A4A6711B}" destId="{77560D87-2793-463F-9402-816C36705E82}" srcOrd="0" destOrd="0" presId="urn:microsoft.com/office/officeart/2005/8/layout/cycle6"/>
    <dgm:cxn modelId="{009864D6-F350-4D40-9C00-D6DE61D1F780}" srcId="{661A3814-D1BE-4490-893B-3B03D553789A}" destId="{7F13409C-F725-4059-A0C8-F7832FCCEB57}" srcOrd="0" destOrd="0" parTransId="{53586237-A5A6-4F7E-B756-93B6991812FE}" sibTransId="{421F2E51-E922-4B46-B461-2902C998504C}"/>
    <dgm:cxn modelId="{34D27D97-AB83-47EE-8961-22B5DDE7D5A9}" type="presOf" srcId="{421F2E51-E922-4B46-B461-2902C998504C}" destId="{6D15337C-A00E-4157-B54A-A7B895C7B87B}" srcOrd="0" destOrd="0" presId="urn:microsoft.com/office/officeart/2005/8/layout/cycle6"/>
    <dgm:cxn modelId="{8A90D650-DBE5-4FA8-834F-1072E33B394B}" type="presOf" srcId="{B489771A-8D39-4282-AD45-BD1C2AC0CCA3}" destId="{9F11ADE0-3790-494E-8F12-3EBF88830BB8}" srcOrd="0" destOrd="0" presId="urn:microsoft.com/office/officeart/2005/8/layout/cycle6"/>
    <dgm:cxn modelId="{E7D97174-CD90-49AE-B2CE-7D1FAC40D2CE}" type="presOf" srcId="{661A3814-D1BE-4490-893B-3B03D553789A}" destId="{1058CD6A-D793-42FC-BD50-AC939F32286D}" srcOrd="0" destOrd="0" presId="urn:microsoft.com/office/officeart/2005/8/layout/cycle6"/>
    <dgm:cxn modelId="{B6127947-B561-418D-823C-6CCB9062CE04}" type="presOf" srcId="{7F13409C-F725-4059-A0C8-F7832FCCEB57}" destId="{418DC1C5-E85C-4FB3-BA82-B5F3E651812C}" srcOrd="0" destOrd="0" presId="urn:microsoft.com/office/officeart/2005/8/layout/cycle6"/>
    <dgm:cxn modelId="{8969D138-D70C-42A1-8653-286F50FCBDF5}" type="presOf" srcId="{8347379A-986D-4BC6-91CE-E7B98F29ABDD}" destId="{B3A46303-03FA-4D60-A6F0-1D74F6BEC447}" srcOrd="0" destOrd="0" presId="urn:microsoft.com/office/officeart/2005/8/layout/cycle6"/>
    <dgm:cxn modelId="{00526A8A-C0B1-4274-A81A-09B8C8B45EB1}" srcId="{661A3814-D1BE-4490-893B-3B03D553789A}" destId="{8347379A-986D-4BC6-91CE-E7B98F29ABDD}" srcOrd="1" destOrd="0" parTransId="{F5CA2F11-EDC1-423B-9356-649AFC9218BE}" sibTransId="{6718A205-81BF-4B90-950C-703FDE8C2535}"/>
    <dgm:cxn modelId="{0CF80A51-5979-4F1E-95C7-89ED0C2CCC8D}" type="presParOf" srcId="{1058CD6A-D793-42FC-BD50-AC939F32286D}" destId="{418DC1C5-E85C-4FB3-BA82-B5F3E651812C}" srcOrd="0" destOrd="0" presId="urn:microsoft.com/office/officeart/2005/8/layout/cycle6"/>
    <dgm:cxn modelId="{BB7DF14D-B8D0-496B-ADE5-F278FD3FE627}" type="presParOf" srcId="{1058CD6A-D793-42FC-BD50-AC939F32286D}" destId="{208A6E0C-2101-44FB-8CB0-480D52B470B7}" srcOrd="1" destOrd="0" presId="urn:microsoft.com/office/officeart/2005/8/layout/cycle6"/>
    <dgm:cxn modelId="{5AFB278C-C4DE-4600-B17C-4A12B4CD9C96}" type="presParOf" srcId="{1058CD6A-D793-42FC-BD50-AC939F32286D}" destId="{6D15337C-A00E-4157-B54A-A7B895C7B87B}" srcOrd="2" destOrd="0" presId="urn:microsoft.com/office/officeart/2005/8/layout/cycle6"/>
    <dgm:cxn modelId="{6202136F-B769-481B-9E8B-DB34C13FF1D5}" type="presParOf" srcId="{1058CD6A-D793-42FC-BD50-AC939F32286D}" destId="{B3A46303-03FA-4D60-A6F0-1D74F6BEC447}" srcOrd="3" destOrd="0" presId="urn:microsoft.com/office/officeart/2005/8/layout/cycle6"/>
    <dgm:cxn modelId="{4302CD4C-F343-4C2C-8D06-1F36CCEAC7E6}" type="presParOf" srcId="{1058CD6A-D793-42FC-BD50-AC939F32286D}" destId="{503E56CA-545B-4320-813A-B73FB2BC6F81}" srcOrd="4" destOrd="0" presId="urn:microsoft.com/office/officeart/2005/8/layout/cycle6"/>
    <dgm:cxn modelId="{626D55E3-F0EB-403A-89CD-3A2D716AB141}" type="presParOf" srcId="{1058CD6A-D793-42FC-BD50-AC939F32286D}" destId="{677D15F2-CBE2-4A68-8988-5AFDE36D3859}" srcOrd="5" destOrd="0" presId="urn:microsoft.com/office/officeart/2005/8/layout/cycle6"/>
    <dgm:cxn modelId="{FFB180AF-A764-4CFF-87A5-25F59CBF77E2}" type="presParOf" srcId="{1058CD6A-D793-42FC-BD50-AC939F32286D}" destId="{9F11ADE0-3790-494E-8F12-3EBF88830BB8}" srcOrd="6" destOrd="0" presId="urn:microsoft.com/office/officeart/2005/8/layout/cycle6"/>
    <dgm:cxn modelId="{C7F42F11-4C09-421B-A354-CAB5F8F72CCD}" type="presParOf" srcId="{1058CD6A-D793-42FC-BD50-AC939F32286D}" destId="{85DDF17B-9491-48DF-90DA-96F7138B61EB}" srcOrd="7" destOrd="0" presId="urn:microsoft.com/office/officeart/2005/8/layout/cycle6"/>
    <dgm:cxn modelId="{6715C50A-77A0-43BD-98FD-B5B720957E3F}" type="presParOf" srcId="{1058CD6A-D793-42FC-BD50-AC939F32286D}" destId="{77560D87-2793-463F-9402-816C36705E82}" srcOrd="8" destOrd="0" presId="urn:microsoft.com/office/officeart/2005/8/layout/cycle6"/>
    <dgm:cxn modelId="{5741732A-FADB-4DED-B4CA-1F5EBCA916CD}" type="presParOf" srcId="{1058CD6A-D793-42FC-BD50-AC939F32286D}" destId="{D25DF5B7-EF75-4DFF-B4F4-5FA281B53AA0}" srcOrd="9" destOrd="0" presId="urn:microsoft.com/office/officeart/2005/8/layout/cycle6"/>
    <dgm:cxn modelId="{7DC9CBA9-090D-41B6-BDA6-FA4F220FACC0}" type="presParOf" srcId="{1058CD6A-D793-42FC-BD50-AC939F32286D}" destId="{E9E2E0E3-8613-4BC9-924E-84C829393DA9}" srcOrd="10" destOrd="0" presId="urn:microsoft.com/office/officeart/2005/8/layout/cycle6"/>
    <dgm:cxn modelId="{5407B1E5-5E1F-4766-A8F7-EE5426FF2F1D}" type="presParOf" srcId="{1058CD6A-D793-42FC-BD50-AC939F32286D}" destId="{15BE7665-5615-4F76-9A48-1029411E8C2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B654FE-B6DA-4A8E-A6E4-DB824787FD3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1AB71-3F04-439C-9B3A-E2D4329D2627}">
      <dgm:prSet phldrT="[Text]"/>
      <dgm:spPr/>
      <dgm:t>
        <a:bodyPr/>
        <a:lstStyle/>
        <a:p>
          <a:r>
            <a:rPr lang="en-US" dirty="0" smtClean="0"/>
            <a:t>Electric Utilities</a:t>
          </a:r>
          <a:endParaRPr lang="en-US" dirty="0"/>
        </a:p>
      </dgm:t>
    </dgm:pt>
    <dgm:pt modelId="{54E9314F-CF20-454F-BE8F-996F138D01D7}" type="parTrans" cxnId="{06F5086D-D0CE-4D21-8D9C-AF3DC5530C76}">
      <dgm:prSet/>
      <dgm:spPr/>
      <dgm:t>
        <a:bodyPr/>
        <a:lstStyle/>
        <a:p>
          <a:endParaRPr lang="en-US"/>
        </a:p>
      </dgm:t>
    </dgm:pt>
    <dgm:pt modelId="{D76604D5-13C3-40FD-B3F9-05356A686913}" type="sibTrans" cxnId="{06F5086D-D0CE-4D21-8D9C-AF3DC5530C76}">
      <dgm:prSet/>
      <dgm:spPr/>
      <dgm:t>
        <a:bodyPr/>
        <a:lstStyle/>
        <a:p>
          <a:endParaRPr lang="en-US"/>
        </a:p>
      </dgm:t>
    </dgm:pt>
    <dgm:pt modelId="{60207B06-F148-4EB2-8FCA-6BEE3F7DB9AF}">
      <dgm:prSet phldrT="[Text]"/>
      <dgm:spPr/>
      <dgm:t>
        <a:bodyPr/>
        <a:lstStyle/>
        <a:p>
          <a:r>
            <a:rPr lang="en-US" dirty="0" smtClean="0"/>
            <a:t>Atlantic City Electric</a:t>
          </a:r>
          <a:endParaRPr lang="en-US" dirty="0"/>
        </a:p>
      </dgm:t>
    </dgm:pt>
    <dgm:pt modelId="{887FC783-16BD-44BA-9243-C52A18C254C8}" type="parTrans" cxnId="{8CC90409-AFCF-47EF-891D-834993D1B12E}">
      <dgm:prSet/>
      <dgm:spPr/>
      <dgm:t>
        <a:bodyPr/>
        <a:lstStyle/>
        <a:p>
          <a:endParaRPr lang="en-US"/>
        </a:p>
      </dgm:t>
    </dgm:pt>
    <dgm:pt modelId="{D67E2FEC-7F54-4247-BE7C-1C4D9EAA2774}" type="sibTrans" cxnId="{8CC90409-AFCF-47EF-891D-834993D1B12E}">
      <dgm:prSet/>
      <dgm:spPr/>
      <dgm:t>
        <a:bodyPr/>
        <a:lstStyle/>
        <a:p>
          <a:endParaRPr lang="en-US"/>
        </a:p>
      </dgm:t>
    </dgm:pt>
    <dgm:pt modelId="{53271BC6-93B8-4789-8CC2-891D8E891CA2}">
      <dgm:prSet phldrT="[Text]"/>
      <dgm:spPr/>
      <dgm:t>
        <a:bodyPr/>
        <a:lstStyle/>
        <a:p>
          <a:r>
            <a:rPr lang="en-US" dirty="0" smtClean="0"/>
            <a:t>Jersey Central Power &amp; Light</a:t>
          </a:r>
          <a:endParaRPr lang="en-US" dirty="0"/>
        </a:p>
      </dgm:t>
    </dgm:pt>
    <dgm:pt modelId="{A7068AB8-4208-4166-9F73-46E11482B369}" type="parTrans" cxnId="{383FF7CF-4922-4BC4-AD84-873E8BDEF519}">
      <dgm:prSet/>
      <dgm:spPr/>
      <dgm:t>
        <a:bodyPr/>
        <a:lstStyle/>
        <a:p>
          <a:endParaRPr lang="en-US"/>
        </a:p>
      </dgm:t>
    </dgm:pt>
    <dgm:pt modelId="{E3B6E880-3D46-4B3C-A627-A99D175EDA7F}" type="sibTrans" cxnId="{383FF7CF-4922-4BC4-AD84-873E8BDEF519}">
      <dgm:prSet/>
      <dgm:spPr/>
      <dgm:t>
        <a:bodyPr/>
        <a:lstStyle/>
        <a:p>
          <a:endParaRPr lang="en-US"/>
        </a:p>
      </dgm:t>
    </dgm:pt>
    <dgm:pt modelId="{3226184B-CEBC-4494-A3C0-E2093A9AFF81}">
      <dgm:prSet phldrT="[Text]"/>
      <dgm:spPr/>
      <dgm:t>
        <a:bodyPr/>
        <a:lstStyle/>
        <a:p>
          <a:r>
            <a:rPr lang="en-US" dirty="0" smtClean="0"/>
            <a:t>Gas Utilities</a:t>
          </a:r>
          <a:endParaRPr lang="en-US" dirty="0"/>
        </a:p>
      </dgm:t>
    </dgm:pt>
    <dgm:pt modelId="{74C44401-DF05-476B-9EDC-AA4CB8D39974}" type="parTrans" cxnId="{E853B182-8C3F-4DE7-926F-79C5CA3250A4}">
      <dgm:prSet/>
      <dgm:spPr/>
      <dgm:t>
        <a:bodyPr/>
        <a:lstStyle/>
        <a:p>
          <a:endParaRPr lang="en-US"/>
        </a:p>
      </dgm:t>
    </dgm:pt>
    <dgm:pt modelId="{153CD6E1-089D-444C-BC85-D4DABAD1C7B2}" type="sibTrans" cxnId="{E853B182-8C3F-4DE7-926F-79C5CA3250A4}">
      <dgm:prSet/>
      <dgm:spPr/>
      <dgm:t>
        <a:bodyPr/>
        <a:lstStyle/>
        <a:p>
          <a:endParaRPr lang="en-US"/>
        </a:p>
      </dgm:t>
    </dgm:pt>
    <dgm:pt modelId="{5B4CDB8B-8F7D-4172-A42A-8083531877C7}">
      <dgm:prSet phldrT="[Text]"/>
      <dgm:spPr/>
      <dgm:t>
        <a:bodyPr/>
        <a:lstStyle/>
        <a:p>
          <a:r>
            <a:rPr lang="en-US" dirty="0" smtClean="0"/>
            <a:t>Elizabethtown Gas</a:t>
          </a:r>
          <a:endParaRPr lang="en-US" dirty="0"/>
        </a:p>
      </dgm:t>
    </dgm:pt>
    <dgm:pt modelId="{ABB66D20-D4A1-43A2-B38F-337B399D8CF0}" type="parTrans" cxnId="{B4293E4D-B639-4DD4-BCDF-6D3BA1F53A81}">
      <dgm:prSet/>
      <dgm:spPr/>
      <dgm:t>
        <a:bodyPr/>
        <a:lstStyle/>
        <a:p>
          <a:endParaRPr lang="en-US"/>
        </a:p>
      </dgm:t>
    </dgm:pt>
    <dgm:pt modelId="{8F85CAC4-9C06-40E6-A2A0-7F9458E66874}" type="sibTrans" cxnId="{B4293E4D-B639-4DD4-BCDF-6D3BA1F53A81}">
      <dgm:prSet/>
      <dgm:spPr/>
      <dgm:t>
        <a:bodyPr/>
        <a:lstStyle/>
        <a:p>
          <a:endParaRPr lang="en-US"/>
        </a:p>
      </dgm:t>
    </dgm:pt>
    <dgm:pt modelId="{904BD26B-8BAB-4866-9367-0AF576DEA1AD}">
      <dgm:prSet phldrT="[Text]"/>
      <dgm:spPr/>
      <dgm:t>
        <a:bodyPr/>
        <a:lstStyle/>
        <a:p>
          <a:r>
            <a:rPr lang="en-US" dirty="0" smtClean="0"/>
            <a:t>New Jersey Natural Gas</a:t>
          </a:r>
          <a:endParaRPr lang="en-US" dirty="0"/>
        </a:p>
      </dgm:t>
    </dgm:pt>
    <dgm:pt modelId="{E0EA0ABE-BB30-4B9B-B49B-DA3A65F029BA}" type="parTrans" cxnId="{E0BEE72A-2300-436F-A2BC-7FEAC1ABF10E}">
      <dgm:prSet/>
      <dgm:spPr/>
      <dgm:t>
        <a:bodyPr/>
        <a:lstStyle/>
        <a:p>
          <a:endParaRPr lang="en-US"/>
        </a:p>
      </dgm:t>
    </dgm:pt>
    <dgm:pt modelId="{B7AC7C31-4AAD-4D26-9B84-6C82840E24D9}" type="sibTrans" cxnId="{E0BEE72A-2300-436F-A2BC-7FEAC1ABF10E}">
      <dgm:prSet/>
      <dgm:spPr/>
      <dgm:t>
        <a:bodyPr/>
        <a:lstStyle/>
        <a:p>
          <a:endParaRPr lang="en-US"/>
        </a:p>
      </dgm:t>
    </dgm:pt>
    <dgm:pt modelId="{13E04CD5-9E77-486A-B94F-7352E2490341}">
      <dgm:prSet phldrT="[Text]"/>
      <dgm:spPr/>
      <dgm:t>
        <a:bodyPr/>
        <a:lstStyle/>
        <a:p>
          <a:r>
            <a:rPr lang="en-US" dirty="0" smtClean="0"/>
            <a:t>PSE&amp;G</a:t>
          </a:r>
          <a:endParaRPr lang="en-US" dirty="0"/>
        </a:p>
      </dgm:t>
    </dgm:pt>
    <dgm:pt modelId="{B5BE5CD2-DD33-4E18-A9E0-1CA52471F569}" type="parTrans" cxnId="{D2FD111C-B50C-449C-84D8-38D4212EA22E}">
      <dgm:prSet/>
      <dgm:spPr/>
      <dgm:t>
        <a:bodyPr/>
        <a:lstStyle/>
        <a:p>
          <a:endParaRPr lang="en-US"/>
        </a:p>
      </dgm:t>
    </dgm:pt>
    <dgm:pt modelId="{9E6DC37B-1AB1-4570-A9E3-342531AB7E01}" type="sibTrans" cxnId="{D2FD111C-B50C-449C-84D8-38D4212EA22E}">
      <dgm:prSet/>
      <dgm:spPr/>
      <dgm:t>
        <a:bodyPr/>
        <a:lstStyle/>
        <a:p>
          <a:endParaRPr lang="en-US"/>
        </a:p>
      </dgm:t>
    </dgm:pt>
    <dgm:pt modelId="{28AFD2B1-7DEE-4FAE-AEEB-2C7EA5A73252}">
      <dgm:prSet phldrT="[Text]"/>
      <dgm:spPr/>
      <dgm:t>
        <a:bodyPr/>
        <a:lstStyle/>
        <a:p>
          <a:r>
            <a:rPr lang="en-US" dirty="0" smtClean="0"/>
            <a:t>South Jersey Gas</a:t>
          </a:r>
          <a:endParaRPr lang="en-US" dirty="0"/>
        </a:p>
      </dgm:t>
    </dgm:pt>
    <dgm:pt modelId="{AA942332-0B1F-4A3C-9F55-6915600FB755}" type="parTrans" cxnId="{06584A24-73E7-4B5A-834A-F5E9AC6837EE}">
      <dgm:prSet/>
      <dgm:spPr/>
      <dgm:t>
        <a:bodyPr/>
        <a:lstStyle/>
        <a:p>
          <a:endParaRPr lang="en-US"/>
        </a:p>
      </dgm:t>
    </dgm:pt>
    <dgm:pt modelId="{8F1F2E3F-9CF0-4881-B4B4-0A39C60CDBC9}" type="sibTrans" cxnId="{06584A24-73E7-4B5A-834A-F5E9AC6837EE}">
      <dgm:prSet/>
      <dgm:spPr/>
      <dgm:t>
        <a:bodyPr/>
        <a:lstStyle/>
        <a:p>
          <a:endParaRPr lang="en-US"/>
        </a:p>
      </dgm:t>
    </dgm:pt>
    <dgm:pt modelId="{83E6D8D7-ACBD-4945-8EB1-4ADB7994919C}">
      <dgm:prSet phldrT="[Text]"/>
      <dgm:spPr/>
      <dgm:t>
        <a:bodyPr/>
        <a:lstStyle/>
        <a:p>
          <a:r>
            <a:rPr lang="en-US" dirty="0" smtClean="0"/>
            <a:t>PSE&amp;G</a:t>
          </a:r>
          <a:endParaRPr lang="en-US" dirty="0"/>
        </a:p>
      </dgm:t>
    </dgm:pt>
    <dgm:pt modelId="{C4A3AAEC-08E4-4061-862A-46DBCB667244}" type="parTrans" cxnId="{6D28F2E1-2331-492D-8ED6-0094B447798B}">
      <dgm:prSet/>
      <dgm:spPr/>
      <dgm:t>
        <a:bodyPr/>
        <a:lstStyle/>
        <a:p>
          <a:endParaRPr lang="en-US"/>
        </a:p>
      </dgm:t>
    </dgm:pt>
    <dgm:pt modelId="{06D57839-E3D4-4926-AAB4-855065666B05}" type="sibTrans" cxnId="{6D28F2E1-2331-492D-8ED6-0094B447798B}">
      <dgm:prSet/>
      <dgm:spPr/>
      <dgm:t>
        <a:bodyPr/>
        <a:lstStyle/>
        <a:p>
          <a:endParaRPr lang="en-US"/>
        </a:p>
      </dgm:t>
    </dgm:pt>
    <dgm:pt modelId="{518C3135-19AB-46CD-9DD0-F50288CB5B57}" type="pres">
      <dgm:prSet presAssocID="{CDB654FE-B6DA-4A8E-A6E4-DB824787FD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510587-E10F-4DC3-98D7-D3E0634CFF56}" type="pres">
      <dgm:prSet presAssocID="{8D21AB71-3F04-439C-9B3A-E2D4329D2627}" presName="root" presStyleCnt="0"/>
      <dgm:spPr/>
    </dgm:pt>
    <dgm:pt modelId="{DA97BDFD-A793-4BEC-88A0-3C67355E70EF}" type="pres">
      <dgm:prSet presAssocID="{8D21AB71-3F04-439C-9B3A-E2D4329D2627}" presName="rootComposite" presStyleCnt="0"/>
      <dgm:spPr/>
    </dgm:pt>
    <dgm:pt modelId="{0D4DC7E4-BB93-41B1-92ED-F982AA11D9F4}" type="pres">
      <dgm:prSet presAssocID="{8D21AB71-3F04-439C-9B3A-E2D4329D2627}" presName="rootText" presStyleLbl="node1" presStyleIdx="0" presStyleCnt="2"/>
      <dgm:spPr/>
      <dgm:t>
        <a:bodyPr/>
        <a:lstStyle/>
        <a:p>
          <a:endParaRPr lang="en-US"/>
        </a:p>
      </dgm:t>
    </dgm:pt>
    <dgm:pt modelId="{E113BBE0-F72A-49E1-92E9-397EFDC4A839}" type="pres">
      <dgm:prSet presAssocID="{8D21AB71-3F04-439C-9B3A-E2D4329D2627}" presName="rootConnector" presStyleLbl="node1" presStyleIdx="0" presStyleCnt="2"/>
      <dgm:spPr/>
      <dgm:t>
        <a:bodyPr/>
        <a:lstStyle/>
        <a:p>
          <a:endParaRPr lang="en-US"/>
        </a:p>
      </dgm:t>
    </dgm:pt>
    <dgm:pt modelId="{6B074E8A-6005-418E-829E-D195C38B00D5}" type="pres">
      <dgm:prSet presAssocID="{8D21AB71-3F04-439C-9B3A-E2D4329D2627}" presName="childShape" presStyleCnt="0"/>
      <dgm:spPr/>
    </dgm:pt>
    <dgm:pt modelId="{0C83AF12-7028-4775-A1FB-0CD012A16D86}" type="pres">
      <dgm:prSet presAssocID="{887FC783-16BD-44BA-9243-C52A18C254C8}" presName="Name13" presStyleLbl="parChTrans1D2" presStyleIdx="0" presStyleCnt="7"/>
      <dgm:spPr/>
      <dgm:t>
        <a:bodyPr/>
        <a:lstStyle/>
        <a:p>
          <a:endParaRPr lang="en-US"/>
        </a:p>
      </dgm:t>
    </dgm:pt>
    <dgm:pt modelId="{F214DD54-8B4B-468D-9D75-0FC798A99A2D}" type="pres">
      <dgm:prSet presAssocID="{60207B06-F148-4EB2-8FCA-6BEE3F7DB9AF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1F590-65EC-4694-BCBE-D30AF88C1B50}" type="pres">
      <dgm:prSet presAssocID="{A7068AB8-4208-4166-9F73-46E11482B369}" presName="Name13" presStyleLbl="parChTrans1D2" presStyleIdx="1" presStyleCnt="7"/>
      <dgm:spPr/>
      <dgm:t>
        <a:bodyPr/>
        <a:lstStyle/>
        <a:p>
          <a:endParaRPr lang="en-US"/>
        </a:p>
      </dgm:t>
    </dgm:pt>
    <dgm:pt modelId="{53215B95-CB4B-4402-88A8-C45C63A5C3A7}" type="pres">
      <dgm:prSet presAssocID="{53271BC6-93B8-4789-8CC2-891D8E891CA2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05553-00F5-4A39-A6AD-4E03C89C5A0D}" type="pres">
      <dgm:prSet presAssocID="{B5BE5CD2-DD33-4E18-A9E0-1CA52471F569}" presName="Name13" presStyleLbl="parChTrans1D2" presStyleIdx="2" presStyleCnt="7"/>
      <dgm:spPr/>
      <dgm:t>
        <a:bodyPr/>
        <a:lstStyle/>
        <a:p>
          <a:endParaRPr lang="en-US"/>
        </a:p>
      </dgm:t>
    </dgm:pt>
    <dgm:pt modelId="{4FD7B0FE-89C4-45D9-AC22-267688C54BBC}" type="pres">
      <dgm:prSet presAssocID="{13E04CD5-9E77-486A-B94F-7352E2490341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969D3-94E9-45AA-A4CF-9F2161ADA99D}" type="pres">
      <dgm:prSet presAssocID="{3226184B-CEBC-4494-A3C0-E2093A9AFF81}" presName="root" presStyleCnt="0"/>
      <dgm:spPr/>
    </dgm:pt>
    <dgm:pt modelId="{1613652A-D1C4-4486-B9DF-BE9CE9F33489}" type="pres">
      <dgm:prSet presAssocID="{3226184B-CEBC-4494-A3C0-E2093A9AFF81}" presName="rootComposite" presStyleCnt="0"/>
      <dgm:spPr/>
    </dgm:pt>
    <dgm:pt modelId="{7DE26908-7FAD-4A37-BD69-5E3BC710C14B}" type="pres">
      <dgm:prSet presAssocID="{3226184B-CEBC-4494-A3C0-E2093A9AFF81}" presName="rootText" presStyleLbl="node1" presStyleIdx="1" presStyleCnt="2"/>
      <dgm:spPr/>
      <dgm:t>
        <a:bodyPr/>
        <a:lstStyle/>
        <a:p>
          <a:endParaRPr lang="en-US"/>
        </a:p>
      </dgm:t>
    </dgm:pt>
    <dgm:pt modelId="{654EDB23-C94C-41AE-9EF3-2E85C38C80A2}" type="pres">
      <dgm:prSet presAssocID="{3226184B-CEBC-4494-A3C0-E2093A9AFF81}" presName="rootConnector" presStyleLbl="node1" presStyleIdx="1" presStyleCnt="2"/>
      <dgm:spPr/>
      <dgm:t>
        <a:bodyPr/>
        <a:lstStyle/>
        <a:p>
          <a:endParaRPr lang="en-US"/>
        </a:p>
      </dgm:t>
    </dgm:pt>
    <dgm:pt modelId="{C302229F-757A-4335-BC29-F330EFEDE7B2}" type="pres">
      <dgm:prSet presAssocID="{3226184B-CEBC-4494-A3C0-E2093A9AFF81}" presName="childShape" presStyleCnt="0"/>
      <dgm:spPr/>
    </dgm:pt>
    <dgm:pt modelId="{04CBDA78-73F9-4402-85B5-201CA3430F12}" type="pres">
      <dgm:prSet presAssocID="{ABB66D20-D4A1-43A2-B38F-337B399D8CF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342D23D-86EB-4939-896C-FB99FC1E5AC9}" type="pres">
      <dgm:prSet presAssocID="{5B4CDB8B-8F7D-4172-A42A-8083531877C7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D3C2A-5C49-4051-8667-BE66F0125132}" type="pres">
      <dgm:prSet presAssocID="{E0EA0ABE-BB30-4B9B-B49B-DA3A65F029BA}" presName="Name13" presStyleLbl="parChTrans1D2" presStyleIdx="4" presStyleCnt="7"/>
      <dgm:spPr/>
      <dgm:t>
        <a:bodyPr/>
        <a:lstStyle/>
        <a:p>
          <a:endParaRPr lang="en-US"/>
        </a:p>
      </dgm:t>
    </dgm:pt>
    <dgm:pt modelId="{E99ADFB0-9D5A-4E75-965D-79CA262A8180}" type="pres">
      <dgm:prSet presAssocID="{904BD26B-8BAB-4866-9367-0AF576DEA1AD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6E95C-FDEE-4F91-8051-B98F747D1C42}" type="pres">
      <dgm:prSet presAssocID="{C4A3AAEC-08E4-4061-862A-46DBCB667244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254B195-0BC9-4BF1-9996-69651931F49C}" type="pres">
      <dgm:prSet presAssocID="{83E6D8D7-ACBD-4945-8EB1-4ADB7994919C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EE67F-F7A5-4EFB-8689-296420A16C62}" type="pres">
      <dgm:prSet presAssocID="{AA942332-0B1F-4A3C-9F55-6915600FB755}" presName="Name13" presStyleLbl="parChTrans1D2" presStyleIdx="6" presStyleCnt="7"/>
      <dgm:spPr/>
      <dgm:t>
        <a:bodyPr/>
        <a:lstStyle/>
        <a:p>
          <a:endParaRPr lang="en-US"/>
        </a:p>
      </dgm:t>
    </dgm:pt>
    <dgm:pt modelId="{D6007096-F7CE-4C23-82CE-BE3B86E058C7}" type="pres">
      <dgm:prSet presAssocID="{28AFD2B1-7DEE-4FAE-AEEB-2C7EA5A73252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8E86B4-2463-4372-B1CC-9CEF534A3168}" type="presOf" srcId="{ABB66D20-D4A1-43A2-B38F-337B399D8CF0}" destId="{04CBDA78-73F9-4402-85B5-201CA3430F12}" srcOrd="0" destOrd="0" presId="urn:microsoft.com/office/officeart/2005/8/layout/hierarchy3"/>
    <dgm:cxn modelId="{E853B182-8C3F-4DE7-926F-79C5CA3250A4}" srcId="{CDB654FE-B6DA-4A8E-A6E4-DB824787FD3A}" destId="{3226184B-CEBC-4494-A3C0-E2093A9AFF81}" srcOrd="1" destOrd="0" parTransId="{74C44401-DF05-476B-9EDC-AA4CB8D39974}" sibTransId="{153CD6E1-089D-444C-BC85-D4DABAD1C7B2}"/>
    <dgm:cxn modelId="{B96939D4-1603-4AFE-94A0-42857456B4C9}" type="presOf" srcId="{AA942332-0B1F-4A3C-9F55-6915600FB755}" destId="{C54EE67F-F7A5-4EFB-8689-296420A16C62}" srcOrd="0" destOrd="0" presId="urn:microsoft.com/office/officeart/2005/8/layout/hierarchy3"/>
    <dgm:cxn modelId="{FB5D6F88-0126-407D-A98F-63844F9956C5}" type="presOf" srcId="{3226184B-CEBC-4494-A3C0-E2093A9AFF81}" destId="{654EDB23-C94C-41AE-9EF3-2E85C38C80A2}" srcOrd="1" destOrd="0" presId="urn:microsoft.com/office/officeart/2005/8/layout/hierarchy3"/>
    <dgm:cxn modelId="{BEB1386F-EB9D-48DC-B7DD-A8C919A96972}" type="presOf" srcId="{3226184B-CEBC-4494-A3C0-E2093A9AFF81}" destId="{7DE26908-7FAD-4A37-BD69-5E3BC710C14B}" srcOrd="0" destOrd="0" presId="urn:microsoft.com/office/officeart/2005/8/layout/hierarchy3"/>
    <dgm:cxn modelId="{A092164C-018A-45C1-B2FA-5A27D48751E2}" type="presOf" srcId="{C4A3AAEC-08E4-4061-862A-46DBCB667244}" destId="{DC46E95C-FDEE-4F91-8051-B98F747D1C42}" srcOrd="0" destOrd="0" presId="urn:microsoft.com/office/officeart/2005/8/layout/hierarchy3"/>
    <dgm:cxn modelId="{72E48169-7921-4B24-88B3-21A0D8825468}" type="presOf" srcId="{13E04CD5-9E77-486A-B94F-7352E2490341}" destId="{4FD7B0FE-89C4-45D9-AC22-267688C54BBC}" srcOrd="0" destOrd="0" presId="urn:microsoft.com/office/officeart/2005/8/layout/hierarchy3"/>
    <dgm:cxn modelId="{47DE0471-C266-4017-B383-2BEF273935CF}" type="presOf" srcId="{CDB654FE-B6DA-4A8E-A6E4-DB824787FD3A}" destId="{518C3135-19AB-46CD-9DD0-F50288CB5B57}" srcOrd="0" destOrd="0" presId="urn:microsoft.com/office/officeart/2005/8/layout/hierarchy3"/>
    <dgm:cxn modelId="{B4293E4D-B639-4DD4-BCDF-6D3BA1F53A81}" srcId="{3226184B-CEBC-4494-A3C0-E2093A9AFF81}" destId="{5B4CDB8B-8F7D-4172-A42A-8083531877C7}" srcOrd="0" destOrd="0" parTransId="{ABB66D20-D4A1-43A2-B38F-337B399D8CF0}" sibTransId="{8F85CAC4-9C06-40E6-A2A0-7F9458E66874}"/>
    <dgm:cxn modelId="{8CC90409-AFCF-47EF-891D-834993D1B12E}" srcId="{8D21AB71-3F04-439C-9B3A-E2D4329D2627}" destId="{60207B06-F148-4EB2-8FCA-6BEE3F7DB9AF}" srcOrd="0" destOrd="0" parTransId="{887FC783-16BD-44BA-9243-C52A18C254C8}" sibTransId="{D67E2FEC-7F54-4247-BE7C-1C4D9EAA2774}"/>
    <dgm:cxn modelId="{66482385-9AC9-4531-8DCA-18E6EC3B73C1}" type="presOf" srcId="{887FC783-16BD-44BA-9243-C52A18C254C8}" destId="{0C83AF12-7028-4775-A1FB-0CD012A16D86}" srcOrd="0" destOrd="0" presId="urn:microsoft.com/office/officeart/2005/8/layout/hierarchy3"/>
    <dgm:cxn modelId="{6D28F2E1-2331-492D-8ED6-0094B447798B}" srcId="{3226184B-CEBC-4494-A3C0-E2093A9AFF81}" destId="{83E6D8D7-ACBD-4945-8EB1-4ADB7994919C}" srcOrd="2" destOrd="0" parTransId="{C4A3AAEC-08E4-4061-862A-46DBCB667244}" sibTransId="{06D57839-E3D4-4926-AAB4-855065666B05}"/>
    <dgm:cxn modelId="{60949AB5-0014-46B2-BFFC-FBB3AA17C312}" type="presOf" srcId="{60207B06-F148-4EB2-8FCA-6BEE3F7DB9AF}" destId="{F214DD54-8B4B-468D-9D75-0FC798A99A2D}" srcOrd="0" destOrd="0" presId="urn:microsoft.com/office/officeart/2005/8/layout/hierarchy3"/>
    <dgm:cxn modelId="{E0BEE72A-2300-436F-A2BC-7FEAC1ABF10E}" srcId="{3226184B-CEBC-4494-A3C0-E2093A9AFF81}" destId="{904BD26B-8BAB-4866-9367-0AF576DEA1AD}" srcOrd="1" destOrd="0" parTransId="{E0EA0ABE-BB30-4B9B-B49B-DA3A65F029BA}" sibTransId="{B7AC7C31-4AAD-4D26-9B84-6C82840E24D9}"/>
    <dgm:cxn modelId="{A091286C-2104-43C3-9E59-45A84EF68A88}" type="presOf" srcId="{8D21AB71-3F04-439C-9B3A-E2D4329D2627}" destId="{E113BBE0-F72A-49E1-92E9-397EFDC4A839}" srcOrd="1" destOrd="0" presId="urn:microsoft.com/office/officeart/2005/8/layout/hierarchy3"/>
    <dgm:cxn modelId="{2EFF8D86-E6E5-4D4D-8654-F3D14D37C8FA}" type="presOf" srcId="{53271BC6-93B8-4789-8CC2-891D8E891CA2}" destId="{53215B95-CB4B-4402-88A8-C45C63A5C3A7}" srcOrd="0" destOrd="0" presId="urn:microsoft.com/office/officeart/2005/8/layout/hierarchy3"/>
    <dgm:cxn modelId="{06F5086D-D0CE-4D21-8D9C-AF3DC5530C76}" srcId="{CDB654FE-B6DA-4A8E-A6E4-DB824787FD3A}" destId="{8D21AB71-3F04-439C-9B3A-E2D4329D2627}" srcOrd="0" destOrd="0" parTransId="{54E9314F-CF20-454F-BE8F-996F138D01D7}" sibTransId="{D76604D5-13C3-40FD-B3F9-05356A686913}"/>
    <dgm:cxn modelId="{8A746F82-7BB3-4240-93D7-ABA8732636A6}" type="presOf" srcId="{B5BE5CD2-DD33-4E18-A9E0-1CA52471F569}" destId="{8F505553-00F5-4A39-A6AD-4E03C89C5A0D}" srcOrd="0" destOrd="0" presId="urn:microsoft.com/office/officeart/2005/8/layout/hierarchy3"/>
    <dgm:cxn modelId="{32C62D5B-5946-436B-AA6B-48EEAFCEDE28}" type="presOf" srcId="{5B4CDB8B-8F7D-4172-A42A-8083531877C7}" destId="{A342D23D-86EB-4939-896C-FB99FC1E5AC9}" srcOrd="0" destOrd="0" presId="urn:microsoft.com/office/officeart/2005/8/layout/hierarchy3"/>
    <dgm:cxn modelId="{D817C624-D071-43CC-A568-5EAA6CFC08CD}" type="presOf" srcId="{83E6D8D7-ACBD-4945-8EB1-4ADB7994919C}" destId="{9254B195-0BC9-4BF1-9996-69651931F49C}" srcOrd="0" destOrd="0" presId="urn:microsoft.com/office/officeart/2005/8/layout/hierarchy3"/>
    <dgm:cxn modelId="{E7137ED7-A537-41B5-96F5-E8824B83A152}" type="presOf" srcId="{8D21AB71-3F04-439C-9B3A-E2D4329D2627}" destId="{0D4DC7E4-BB93-41B1-92ED-F982AA11D9F4}" srcOrd="0" destOrd="0" presId="urn:microsoft.com/office/officeart/2005/8/layout/hierarchy3"/>
    <dgm:cxn modelId="{C518BD21-88C7-4B76-B139-5E2612EFC4C7}" type="presOf" srcId="{A7068AB8-4208-4166-9F73-46E11482B369}" destId="{07D1F590-65EC-4694-BCBE-D30AF88C1B50}" srcOrd="0" destOrd="0" presId="urn:microsoft.com/office/officeart/2005/8/layout/hierarchy3"/>
    <dgm:cxn modelId="{DDB14316-2694-43F7-96B6-9402488741E1}" type="presOf" srcId="{904BD26B-8BAB-4866-9367-0AF576DEA1AD}" destId="{E99ADFB0-9D5A-4E75-965D-79CA262A8180}" srcOrd="0" destOrd="0" presId="urn:microsoft.com/office/officeart/2005/8/layout/hierarchy3"/>
    <dgm:cxn modelId="{383FF7CF-4922-4BC4-AD84-873E8BDEF519}" srcId="{8D21AB71-3F04-439C-9B3A-E2D4329D2627}" destId="{53271BC6-93B8-4789-8CC2-891D8E891CA2}" srcOrd="1" destOrd="0" parTransId="{A7068AB8-4208-4166-9F73-46E11482B369}" sibTransId="{E3B6E880-3D46-4B3C-A627-A99D175EDA7F}"/>
    <dgm:cxn modelId="{D2FD111C-B50C-449C-84D8-38D4212EA22E}" srcId="{8D21AB71-3F04-439C-9B3A-E2D4329D2627}" destId="{13E04CD5-9E77-486A-B94F-7352E2490341}" srcOrd="2" destOrd="0" parTransId="{B5BE5CD2-DD33-4E18-A9E0-1CA52471F569}" sibTransId="{9E6DC37B-1AB1-4570-A9E3-342531AB7E01}"/>
    <dgm:cxn modelId="{417A7159-BC89-4FFC-8D10-62E0688489FD}" type="presOf" srcId="{E0EA0ABE-BB30-4B9B-B49B-DA3A65F029BA}" destId="{137D3C2A-5C49-4051-8667-BE66F0125132}" srcOrd="0" destOrd="0" presId="urn:microsoft.com/office/officeart/2005/8/layout/hierarchy3"/>
    <dgm:cxn modelId="{06584A24-73E7-4B5A-834A-F5E9AC6837EE}" srcId="{3226184B-CEBC-4494-A3C0-E2093A9AFF81}" destId="{28AFD2B1-7DEE-4FAE-AEEB-2C7EA5A73252}" srcOrd="3" destOrd="0" parTransId="{AA942332-0B1F-4A3C-9F55-6915600FB755}" sibTransId="{8F1F2E3F-9CF0-4881-B4B4-0A39C60CDBC9}"/>
    <dgm:cxn modelId="{866BF073-7B1A-412C-B9A6-71CE5FAAD374}" type="presOf" srcId="{28AFD2B1-7DEE-4FAE-AEEB-2C7EA5A73252}" destId="{D6007096-F7CE-4C23-82CE-BE3B86E058C7}" srcOrd="0" destOrd="0" presId="urn:microsoft.com/office/officeart/2005/8/layout/hierarchy3"/>
    <dgm:cxn modelId="{FD786967-6C5A-4B78-9653-8280F406F461}" type="presParOf" srcId="{518C3135-19AB-46CD-9DD0-F50288CB5B57}" destId="{32510587-E10F-4DC3-98D7-D3E0634CFF56}" srcOrd="0" destOrd="0" presId="urn:microsoft.com/office/officeart/2005/8/layout/hierarchy3"/>
    <dgm:cxn modelId="{138208CD-C128-40C2-B947-D639EEF55DED}" type="presParOf" srcId="{32510587-E10F-4DC3-98D7-D3E0634CFF56}" destId="{DA97BDFD-A793-4BEC-88A0-3C67355E70EF}" srcOrd="0" destOrd="0" presId="urn:microsoft.com/office/officeart/2005/8/layout/hierarchy3"/>
    <dgm:cxn modelId="{348D7B89-E5EE-449A-B673-FD4B3C2BB7BE}" type="presParOf" srcId="{DA97BDFD-A793-4BEC-88A0-3C67355E70EF}" destId="{0D4DC7E4-BB93-41B1-92ED-F982AA11D9F4}" srcOrd="0" destOrd="0" presId="urn:microsoft.com/office/officeart/2005/8/layout/hierarchy3"/>
    <dgm:cxn modelId="{E12EA6FC-D584-493D-B879-676D31BB911A}" type="presParOf" srcId="{DA97BDFD-A793-4BEC-88A0-3C67355E70EF}" destId="{E113BBE0-F72A-49E1-92E9-397EFDC4A839}" srcOrd="1" destOrd="0" presId="urn:microsoft.com/office/officeart/2005/8/layout/hierarchy3"/>
    <dgm:cxn modelId="{B70625DB-2C3C-4A50-BC70-AE11654622AC}" type="presParOf" srcId="{32510587-E10F-4DC3-98D7-D3E0634CFF56}" destId="{6B074E8A-6005-418E-829E-D195C38B00D5}" srcOrd="1" destOrd="0" presId="urn:microsoft.com/office/officeart/2005/8/layout/hierarchy3"/>
    <dgm:cxn modelId="{62695020-AB31-415E-84F4-A0A5DC915019}" type="presParOf" srcId="{6B074E8A-6005-418E-829E-D195C38B00D5}" destId="{0C83AF12-7028-4775-A1FB-0CD012A16D86}" srcOrd="0" destOrd="0" presId="urn:microsoft.com/office/officeart/2005/8/layout/hierarchy3"/>
    <dgm:cxn modelId="{1B85789F-3BA4-49DB-B865-3EF69F17FE6D}" type="presParOf" srcId="{6B074E8A-6005-418E-829E-D195C38B00D5}" destId="{F214DD54-8B4B-468D-9D75-0FC798A99A2D}" srcOrd="1" destOrd="0" presId="urn:microsoft.com/office/officeart/2005/8/layout/hierarchy3"/>
    <dgm:cxn modelId="{27CBDECE-5A26-4831-A878-FB3483EA447D}" type="presParOf" srcId="{6B074E8A-6005-418E-829E-D195C38B00D5}" destId="{07D1F590-65EC-4694-BCBE-D30AF88C1B50}" srcOrd="2" destOrd="0" presId="urn:microsoft.com/office/officeart/2005/8/layout/hierarchy3"/>
    <dgm:cxn modelId="{E5D836ED-FD10-42D4-B6A0-9312B5B916B2}" type="presParOf" srcId="{6B074E8A-6005-418E-829E-D195C38B00D5}" destId="{53215B95-CB4B-4402-88A8-C45C63A5C3A7}" srcOrd="3" destOrd="0" presId="urn:microsoft.com/office/officeart/2005/8/layout/hierarchy3"/>
    <dgm:cxn modelId="{3B269E4A-2DF1-4A10-8DA2-BA5C94B49E3C}" type="presParOf" srcId="{6B074E8A-6005-418E-829E-D195C38B00D5}" destId="{8F505553-00F5-4A39-A6AD-4E03C89C5A0D}" srcOrd="4" destOrd="0" presId="urn:microsoft.com/office/officeart/2005/8/layout/hierarchy3"/>
    <dgm:cxn modelId="{C43CCC83-EE34-41E3-A817-73DC20B6F559}" type="presParOf" srcId="{6B074E8A-6005-418E-829E-D195C38B00D5}" destId="{4FD7B0FE-89C4-45D9-AC22-267688C54BBC}" srcOrd="5" destOrd="0" presId="urn:microsoft.com/office/officeart/2005/8/layout/hierarchy3"/>
    <dgm:cxn modelId="{89064525-4B09-4CC9-BC7D-CCF4F51A95DE}" type="presParOf" srcId="{518C3135-19AB-46CD-9DD0-F50288CB5B57}" destId="{847969D3-94E9-45AA-A4CF-9F2161ADA99D}" srcOrd="1" destOrd="0" presId="urn:microsoft.com/office/officeart/2005/8/layout/hierarchy3"/>
    <dgm:cxn modelId="{B3941090-7E7C-4F60-B042-D2F4CA014C7C}" type="presParOf" srcId="{847969D3-94E9-45AA-A4CF-9F2161ADA99D}" destId="{1613652A-D1C4-4486-B9DF-BE9CE9F33489}" srcOrd="0" destOrd="0" presId="urn:microsoft.com/office/officeart/2005/8/layout/hierarchy3"/>
    <dgm:cxn modelId="{6CB6F735-4325-4F78-BDD9-45913529F259}" type="presParOf" srcId="{1613652A-D1C4-4486-B9DF-BE9CE9F33489}" destId="{7DE26908-7FAD-4A37-BD69-5E3BC710C14B}" srcOrd="0" destOrd="0" presId="urn:microsoft.com/office/officeart/2005/8/layout/hierarchy3"/>
    <dgm:cxn modelId="{BA7F956B-F5ED-4165-A53D-1246311D6529}" type="presParOf" srcId="{1613652A-D1C4-4486-B9DF-BE9CE9F33489}" destId="{654EDB23-C94C-41AE-9EF3-2E85C38C80A2}" srcOrd="1" destOrd="0" presId="urn:microsoft.com/office/officeart/2005/8/layout/hierarchy3"/>
    <dgm:cxn modelId="{60D719CF-3277-443D-87E8-0552901476BC}" type="presParOf" srcId="{847969D3-94E9-45AA-A4CF-9F2161ADA99D}" destId="{C302229F-757A-4335-BC29-F330EFEDE7B2}" srcOrd="1" destOrd="0" presId="urn:microsoft.com/office/officeart/2005/8/layout/hierarchy3"/>
    <dgm:cxn modelId="{4D0D1620-1C74-480D-AE07-2D66FFAECC42}" type="presParOf" srcId="{C302229F-757A-4335-BC29-F330EFEDE7B2}" destId="{04CBDA78-73F9-4402-85B5-201CA3430F12}" srcOrd="0" destOrd="0" presId="urn:microsoft.com/office/officeart/2005/8/layout/hierarchy3"/>
    <dgm:cxn modelId="{DDF45C7F-C4B7-43DD-A7AE-DE54C9BE15D1}" type="presParOf" srcId="{C302229F-757A-4335-BC29-F330EFEDE7B2}" destId="{A342D23D-86EB-4939-896C-FB99FC1E5AC9}" srcOrd="1" destOrd="0" presId="urn:microsoft.com/office/officeart/2005/8/layout/hierarchy3"/>
    <dgm:cxn modelId="{E3132BF8-D9E6-4AFD-AAF8-453924396890}" type="presParOf" srcId="{C302229F-757A-4335-BC29-F330EFEDE7B2}" destId="{137D3C2A-5C49-4051-8667-BE66F0125132}" srcOrd="2" destOrd="0" presId="urn:microsoft.com/office/officeart/2005/8/layout/hierarchy3"/>
    <dgm:cxn modelId="{429BED9A-2791-497B-9F70-100B4D25E8AA}" type="presParOf" srcId="{C302229F-757A-4335-BC29-F330EFEDE7B2}" destId="{E99ADFB0-9D5A-4E75-965D-79CA262A8180}" srcOrd="3" destOrd="0" presId="urn:microsoft.com/office/officeart/2005/8/layout/hierarchy3"/>
    <dgm:cxn modelId="{36A67102-1B29-48C3-8F44-25B9A679A6D8}" type="presParOf" srcId="{C302229F-757A-4335-BC29-F330EFEDE7B2}" destId="{DC46E95C-FDEE-4F91-8051-B98F747D1C42}" srcOrd="4" destOrd="0" presId="urn:microsoft.com/office/officeart/2005/8/layout/hierarchy3"/>
    <dgm:cxn modelId="{2A0A6417-1BDA-48BA-B56F-E7B9D1587687}" type="presParOf" srcId="{C302229F-757A-4335-BC29-F330EFEDE7B2}" destId="{9254B195-0BC9-4BF1-9996-69651931F49C}" srcOrd="5" destOrd="0" presId="urn:microsoft.com/office/officeart/2005/8/layout/hierarchy3"/>
    <dgm:cxn modelId="{05175188-8919-4545-800E-20C6A3020D20}" type="presParOf" srcId="{C302229F-757A-4335-BC29-F330EFEDE7B2}" destId="{C54EE67F-F7A5-4EFB-8689-296420A16C62}" srcOrd="6" destOrd="0" presId="urn:microsoft.com/office/officeart/2005/8/layout/hierarchy3"/>
    <dgm:cxn modelId="{7F0B302B-E9D5-4E2F-911B-AE143B6065A1}" type="presParOf" srcId="{C302229F-757A-4335-BC29-F330EFEDE7B2}" destId="{D6007096-F7CE-4C23-82CE-BE3B86E058C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C099F76-B210-47EF-88A9-D0C26EFE9171}">
      <dgm:prSet phldrT="[Text]" custT="1"/>
      <dgm:spPr/>
      <dgm:t>
        <a:bodyPr/>
        <a:lstStyle/>
        <a:p>
          <a:r>
            <a:rPr lang="en-US" sz="1800" b="1" dirty="0" smtClean="0"/>
            <a:t>Tracking</a:t>
          </a:r>
          <a:endParaRPr lang="en-US" sz="1800" b="1" dirty="0"/>
        </a:p>
      </dgm:t>
    </dgm:pt>
    <dgm:pt modelId="{82DEBB7A-38F2-4D4E-8994-358ED2DA0FE2}" type="parTrans" cxnId="{C66B64E5-D36E-485C-89EF-521BD1107B3A}">
      <dgm:prSet/>
      <dgm:spPr/>
      <dgm:t>
        <a:bodyPr/>
        <a:lstStyle/>
        <a:p>
          <a:endParaRPr lang="en-US"/>
        </a:p>
      </dgm:t>
    </dgm:pt>
    <dgm:pt modelId="{48C55C18-DD20-45D0-AC21-64B66D081DF0}" type="sibTrans" cxnId="{C66B64E5-D36E-485C-89EF-521BD1107B3A}">
      <dgm:prSet/>
      <dgm:spPr/>
      <dgm:t>
        <a:bodyPr/>
        <a:lstStyle/>
        <a:p>
          <a:endParaRPr lang="en-US"/>
        </a:p>
      </dgm:t>
    </dgm:pt>
    <dgm:pt modelId="{5FE2DF71-0BAF-4B38-BE67-404C8A676C0E}">
      <dgm:prSet phldrT="[Text]" custT="1"/>
      <dgm:spPr/>
      <dgm:t>
        <a:bodyPr/>
        <a:lstStyle/>
        <a:p>
          <a:r>
            <a:rPr lang="en-US" sz="1800" b="1" dirty="0" smtClean="0"/>
            <a:t>Process</a:t>
          </a:r>
          <a:endParaRPr lang="en-US" sz="1800" b="1" dirty="0"/>
        </a:p>
      </dgm:t>
    </dgm:pt>
    <dgm:pt modelId="{72CBC76D-6E7D-47C2-A75E-03B63FFA260B}" type="parTrans" cxnId="{F78F895F-79A8-42EC-B2C0-3C79757E1F08}">
      <dgm:prSet/>
      <dgm:spPr/>
      <dgm:t>
        <a:bodyPr/>
        <a:lstStyle/>
        <a:p>
          <a:endParaRPr lang="en-US"/>
        </a:p>
      </dgm:t>
    </dgm:pt>
    <dgm:pt modelId="{E5E7F6BA-CD43-44E7-82DE-54EFE53AF3ED}" type="sibTrans" cxnId="{F78F895F-79A8-42EC-B2C0-3C79757E1F08}">
      <dgm:prSet/>
      <dgm:spPr/>
      <dgm:t>
        <a:bodyPr/>
        <a:lstStyle/>
        <a:p>
          <a:endParaRPr lang="en-US"/>
        </a:p>
      </dgm:t>
    </dgm:pt>
    <dgm:pt modelId="{B38DFE10-5763-42F5-A467-D68C9C0FB1FC}">
      <dgm:prSet phldrT="[Text]" custT="1"/>
      <dgm:spPr/>
      <dgm:t>
        <a:bodyPr/>
        <a:lstStyle/>
        <a:p>
          <a:r>
            <a:rPr lang="en-US" sz="1800" b="1" dirty="0" smtClean="0"/>
            <a:t>Affordability</a:t>
          </a:r>
          <a:endParaRPr lang="en-US" sz="1800" b="1" dirty="0"/>
        </a:p>
      </dgm:t>
    </dgm:pt>
    <dgm:pt modelId="{305DF97F-81AD-46BB-9C37-6FA93150700C}" type="parTrans" cxnId="{F97B5FD4-885C-4CF4-934A-6D58C4F2C89E}">
      <dgm:prSet/>
      <dgm:spPr/>
      <dgm:t>
        <a:bodyPr/>
        <a:lstStyle/>
        <a:p>
          <a:endParaRPr lang="en-US"/>
        </a:p>
      </dgm:t>
    </dgm:pt>
    <dgm:pt modelId="{8818718D-5BE8-4824-A986-860981C0AC15}" type="sibTrans" cxnId="{F97B5FD4-885C-4CF4-934A-6D58C4F2C89E}">
      <dgm:prSet/>
      <dgm:spPr/>
      <dgm:t>
        <a:bodyPr/>
        <a:lstStyle/>
        <a:p>
          <a:endParaRPr lang="en-US"/>
        </a:p>
      </dgm:t>
    </dgm:pt>
    <dgm:pt modelId="{86563CBB-7A62-4391-8D92-493D9FC92C36}">
      <dgm:prSet phldrT="[Text]" custT="1"/>
      <dgm:spPr/>
      <dgm:t>
        <a:bodyPr/>
        <a:lstStyle/>
        <a:p>
          <a:r>
            <a:rPr lang="en-US" sz="1800" b="1" dirty="0" smtClean="0"/>
            <a:t>Impact</a:t>
          </a:r>
          <a:endParaRPr lang="en-US" sz="1800" b="1" dirty="0"/>
        </a:p>
      </dgm:t>
    </dgm:pt>
    <dgm:pt modelId="{A78225C1-9263-427A-858E-5E1635FC46A0}" type="parTrans" cxnId="{27141D7E-89B9-478F-BABD-C9B75C759E2D}">
      <dgm:prSet/>
      <dgm:spPr/>
      <dgm:t>
        <a:bodyPr/>
        <a:lstStyle/>
        <a:p>
          <a:endParaRPr lang="en-US"/>
        </a:p>
      </dgm:t>
    </dgm:pt>
    <dgm:pt modelId="{45C8B1A1-B790-4738-BCC7-169DAA45C823}" type="sibTrans" cxnId="{27141D7E-89B9-478F-BABD-C9B75C759E2D}">
      <dgm:prSet/>
      <dgm:spPr/>
      <dgm:t>
        <a:bodyPr/>
        <a:lstStyle/>
        <a:p>
          <a:endParaRPr lang="en-US"/>
        </a:p>
      </dgm:t>
    </dgm:pt>
    <dgm:pt modelId="{3287B836-050B-47CF-9B5D-AE460B51BC8D}">
      <dgm:prSet phldrT="[Text]" custT="1"/>
      <dgm:spPr/>
      <dgm:t>
        <a:bodyPr/>
        <a:lstStyle/>
        <a:p>
          <a:r>
            <a:rPr lang="en-US" sz="1800" b="1" dirty="0" smtClean="0"/>
            <a:t>Energy Saving                          Protocols</a:t>
          </a:r>
          <a:endParaRPr lang="en-US" sz="1800" b="1" dirty="0"/>
        </a:p>
      </dgm:t>
    </dgm:pt>
    <dgm:pt modelId="{4431B7B0-86DA-4F11-A24F-7D1FFC128E59}" type="parTrans" cxnId="{CD23317A-6266-4A1B-ADB1-A882325907B0}">
      <dgm:prSet/>
      <dgm:spPr/>
      <dgm:t>
        <a:bodyPr/>
        <a:lstStyle/>
        <a:p>
          <a:endParaRPr lang="en-US"/>
        </a:p>
      </dgm:t>
    </dgm:pt>
    <dgm:pt modelId="{C701952D-21A2-470B-9082-384D357CA349}" type="sibTrans" cxnId="{CD23317A-6266-4A1B-ADB1-A882325907B0}">
      <dgm:prSet/>
      <dgm:spPr/>
      <dgm:t>
        <a:bodyPr/>
        <a:lstStyle/>
        <a:p>
          <a:endParaRPr lang="en-US"/>
        </a:p>
      </dgm:t>
    </dgm:pt>
    <dgm:pt modelId="{50920055-86C3-4C1C-ABF1-C9B223CCE8F8}" type="pres">
      <dgm:prSet presAssocID="{661A3814-D1BE-4490-893B-3B03D553789A}" presName="CompostProcess" presStyleCnt="0">
        <dgm:presLayoutVars>
          <dgm:dir/>
          <dgm:resizeHandles val="exact"/>
        </dgm:presLayoutVars>
      </dgm:prSet>
      <dgm:spPr/>
    </dgm:pt>
    <dgm:pt modelId="{01E2CCC0-EA45-4716-8CF8-066B9549E307}" type="pres">
      <dgm:prSet presAssocID="{661A3814-D1BE-4490-893B-3B03D553789A}" presName="arrow" presStyleLbl="bgShp" presStyleIdx="0" presStyleCnt="1"/>
      <dgm:spPr/>
    </dgm:pt>
    <dgm:pt modelId="{3845EA5D-2C93-418D-9044-8516D8EBB6C8}" type="pres">
      <dgm:prSet presAssocID="{661A3814-D1BE-4490-893B-3B03D553789A}" presName="linearProcess" presStyleCnt="0"/>
      <dgm:spPr/>
    </dgm:pt>
    <dgm:pt modelId="{701FC49F-2106-44DF-9336-07CC2A9BFE9F}" type="pres">
      <dgm:prSet presAssocID="{0C099F76-B210-47EF-88A9-D0C26EFE917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3AF4D-C2ED-4E0A-91B1-82050EB7B04C}" type="pres">
      <dgm:prSet presAssocID="{48C55C18-DD20-45D0-AC21-64B66D081DF0}" presName="sibTrans" presStyleCnt="0"/>
      <dgm:spPr/>
    </dgm:pt>
    <dgm:pt modelId="{CFE9B013-59AB-49C2-93F9-DDEEF0896EF6}" type="pres">
      <dgm:prSet presAssocID="{5FE2DF71-0BAF-4B38-BE67-404C8A676C0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A3D86-B95E-41DE-B8ED-AEAC436CAC14}" type="pres">
      <dgm:prSet presAssocID="{E5E7F6BA-CD43-44E7-82DE-54EFE53AF3ED}" presName="sibTrans" presStyleCnt="0"/>
      <dgm:spPr/>
    </dgm:pt>
    <dgm:pt modelId="{9BA66BEC-C966-45DF-9775-D10E5DB786BB}" type="pres">
      <dgm:prSet presAssocID="{B38DFE10-5763-42F5-A467-D68C9C0FB1FC}" presName="textNode" presStyleLbl="node1" presStyleIdx="2" presStyleCnt="5" custScaleX="108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9E327-3ACB-48FE-8DE4-05BF879B8F3B}" type="pres">
      <dgm:prSet presAssocID="{8818718D-5BE8-4824-A986-860981C0AC15}" presName="sibTrans" presStyleCnt="0"/>
      <dgm:spPr/>
    </dgm:pt>
    <dgm:pt modelId="{6CCF610A-EA99-4E93-B9A0-A31E8690398D}" type="pres">
      <dgm:prSet presAssocID="{86563CBB-7A62-4391-8D92-493D9FC92C3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3EC5E-AC96-463C-8CD8-FB258C91EB19}" type="pres">
      <dgm:prSet presAssocID="{45C8B1A1-B790-4738-BCC7-169DAA45C823}" presName="sibTrans" presStyleCnt="0"/>
      <dgm:spPr/>
    </dgm:pt>
    <dgm:pt modelId="{22A70DEE-DFC8-47E7-AAA5-ED963B0B665A}" type="pres">
      <dgm:prSet presAssocID="{3287B836-050B-47CF-9B5D-AE460B51BC8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EF853-3A30-4718-8FA2-7D91845942E9}" type="presOf" srcId="{86563CBB-7A62-4391-8D92-493D9FC92C36}" destId="{6CCF610A-EA99-4E93-B9A0-A31E8690398D}" srcOrd="0" destOrd="0" presId="urn:microsoft.com/office/officeart/2005/8/layout/hProcess9"/>
    <dgm:cxn modelId="{3F3F3ED3-EE87-4654-BF20-473AC52579AF}" type="presOf" srcId="{3287B836-050B-47CF-9B5D-AE460B51BC8D}" destId="{22A70DEE-DFC8-47E7-AAA5-ED963B0B665A}" srcOrd="0" destOrd="0" presId="urn:microsoft.com/office/officeart/2005/8/layout/hProcess9"/>
    <dgm:cxn modelId="{F78F895F-79A8-42EC-B2C0-3C79757E1F08}" srcId="{661A3814-D1BE-4490-893B-3B03D553789A}" destId="{5FE2DF71-0BAF-4B38-BE67-404C8A676C0E}" srcOrd="1" destOrd="0" parTransId="{72CBC76D-6E7D-47C2-A75E-03B63FFA260B}" sibTransId="{E5E7F6BA-CD43-44E7-82DE-54EFE53AF3ED}"/>
    <dgm:cxn modelId="{27141D7E-89B9-478F-BABD-C9B75C759E2D}" srcId="{661A3814-D1BE-4490-893B-3B03D553789A}" destId="{86563CBB-7A62-4391-8D92-493D9FC92C36}" srcOrd="3" destOrd="0" parTransId="{A78225C1-9263-427A-858E-5E1635FC46A0}" sibTransId="{45C8B1A1-B790-4738-BCC7-169DAA45C823}"/>
    <dgm:cxn modelId="{FAA4F2CB-D71E-4F68-8548-FBE6417E914C}" type="presOf" srcId="{0C099F76-B210-47EF-88A9-D0C26EFE9171}" destId="{701FC49F-2106-44DF-9336-07CC2A9BFE9F}" srcOrd="0" destOrd="0" presId="urn:microsoft.com/office/officeart/2005/8/layout/hProcess9"/>
    <dgm:cxn modelId="{F4C8AFE5-5F4D-4B32-919F-94E3AF3D4BCD}" type="presOf" srcId="{5FE2DF71-0BAF-4B38-BE67-404C8A676C0E}" destId="{CFE9B013-59AB-49C2-93F9-DDEEF0896EF6}" srcOrd="0" destOrd="0" presId="urn:microsoft.com/office/officeart/2005/8/layout/hProcess9"/>
    <dgm:cxn modelId="{BC6F8560-823B-4160-B6D3-FA547F0B1BEE}" type="presOf" srcId="{661A3814-D1BE-4490-893B-3B03D553789A}" destId="{50920055-86C3-4C1C-ABF1-C9B223CCE8F8}" srcOrd="0" destOrd="0" presId="urn:microsoft.com/office/officeart/2005/8/layout/hProcess9"/>
    <dgm:cxn modelId="{02CB5701-4004-4A48-979D-D4A7159FF306}" type="presOf" srcId="{B38DFE10-5763-42F5-A467-D68C9C0FB1FC}" destId="{9BA66BEC-C966-45DF-9775-D10E5DB786BB}" srcOrd="0" destOrd="0" presId="urn:microsoft.com/office/officeart/2005/8/layout/hProcess9"/>
    <dgm:cxn modelId="{F97B5FD4-885C-4CF4-934A-6D58C4F2C89E}" srcId="{661A3814-D1BE-4490-893B-3B03D553789A}" destId="{B38DFE10-5763-42F5-A467-D68C9C0FB1FC}" srcOrd="2" destOrd="0" parTransId="{305DF97F-81AD-46BB-9C37-6FA93150700C}" sibTransId="{8818718D-5BE8-4824-A986-860981C0AC15}"/>
    <dgm:cxn modelId="{CD23317A-6266-4A1B-ADB1-A882325907B0}" srcId="{661A3814-D1BE-4490-893B-3B03D553789A}" destId="{3287B836-050B-47CF-9B5D-AE460B51BC8D}" srcOrd="4" destOrd="0" parTransId="{4431B7B0-86DA-4F11-A24F-7D1FFC128E59}" sibTransId="{C701952D-21A2-470B-9082-384D357CA349}"/>
    <dgm:cxn modelId="{C66B64E5-D36E-485C-89EF-521BD1107B3A}" srcId="{661A3814-D1BE-4490-893B-3B03D553789A}" destId="{0C099F76-B210-47EF-88A9-D0C26EFE9171}" srcOrd="0" destOrd="0" parTransId="{82DEBB7A-38F2-4D4E-8994-358ED2DA0FE2}" sibTransId="{48C55C18-DD20-45D0-AC21-64B66D081DF0}"/>
    <dgm:cxn modelId="{00A87225-9805-4938-A8C4-11EBA0D406FE}" type="presParOf" srcId="{50920055-86C3-4C1C-ABF1-C9B223CCE8F8}" destId="{01E2CCC0-EA45-4716-8CF8-066B9549E307}" srcOrd="0" destOrd="0" presId="urn:microsoft.com/office/officeart/2005/8/layout/hProcess9"/>
    <dgm:cxn modelId="{B19B53AC-C4DA-459E-9CDD-CFE9DCB5C875}" type="presParOf" srcId="{50920055-86C3-4C1C-ABF1-C9B223CCE8F8}" destId="{3845EA5D-2C93-418D-9044-8516D8EBB6C8}" srcOrd="1" destOrd="0" presId="urn:microsoft.com/office/officeart/2005/8/layout/hProcess9"/>
    <dgm:cxn modelId="{4D70C299-631D-45FF-8055-9C0893FD1C0D}" type="presParOf" srcId="{3845EA5D-2C93-418D-9044-8516D8EBB6C8}" destId="{701FC49F-2106-44DF-9336-07CC2A9BFE9F}" srcOrd="0" destOrd="0" presId="urn:microsoft.com/office/officeart/2005/8/layout/hProcess9"/>
    <dgm:cxn modelId="{DD3F292F-F35B-4301-82C5-BC7DF1E14B3D}" type="presParOf" srcId="{3845EA5D-2C93-418D-9044-8516D8EBB6C8}" destId="{FF83AF4D-C2ED-4E0A-91B1-82050EB7B04C}" srcOrd="1" destOrd="0" presId="urn:microsoft.com/office/officeart/2005/8/layout/hProcess9"/>
    <dgm:cxn modelId="{AD36C5C7-1776-4F4C-A537-C5261FD24137}" type="presParOf" srcId="{3845EA5D-2C93-418D-9044-8516D8EBB6C8}" destId="{CFE9B013-59AB-49C2-93F9-DDEEF0896EF6}" srcOrd="2" destOrd="0" presId="urn:microsoft.com/office/officeart/2005/8/layout/hProcess9"/>
    <dgm:cxn modelId="{0B1A4E08-168A-40C5-AD71-F9BAF82B827A}" type="presParOf" srcId="{3845EA5D-2C93-418D-9044-8516D8EBB6C8}" destId="{717A3D86-B95E-41DE-B8ED-AEAC436CAC14}" srcOrd="3" destOrd="0" presId="urn:microsoft.com/office/officeart/2005/8/layout/hProcess9"/>
    <dgm:cxn modelId="{9586566A-C704-4867-B084-704D9D3857D5}" type="presParOf" srcId="{3845EA5D-2C93-418D-9044-8516D8EBB6C8}" destId="{9BA66BEC-C966-45DF-9775-D10E5DB786BB}" srcOrd="4" destOrd="0" presId="urn:microsoft.com/office/officeart/2005/8/layout/hProcess9"/>
    <dgm:cxn modelId="{C7E6A5B9-5DDC-4498-ADEE-8DA5618ABD3F}" type="presParOf" srcId="{3845EA5D-2C93-418D-9044-8516D8EBB6C8}" destId="{9799E327-3ACB-48FE-8DE4-05BF879B8F3B}" srcOrd="5" destOrd="0" presId="urn:microsoft.com/office/officeart/2005/8/layout/hProcess9"/>
    <dgm:cxn modelId="{89C07E55-518A-49C0-9BE2-D72868BCB24E}" type="presParOf" srcId="{3845EA5D-2C93-418D-9044-8516D8EBB6C8}" destId="{6CCF610A-EA99-4E93-B9A0-A31E8690398D}" srcOrd="6" destOrd="0" presId="urn:microsoft.com/office/officeart/2005/8/layout/hProcess9"/>
    <dgm:cxn modelId="{58EFED0B-99A8-4828-8264-E5DC56C74D3B}" type="presParOf" srcId="{3845EA5D-2C93-418D-9044-8516D8EBB6C8}" destId="{99C3EC5E-AC96-463C-8CD8-FB258C91EB19}" srcOrd="7" destOrd="0" presId="urn:microsoft.com/office/officeart/2005/8/layout/hProcess9"/>
    <dgm:cxn modelId="{EF0D1DD4-DAA7-42F8-B395-E19F3C235206}" type="presParOf" srcId="{3845EA5D-2C93-418D-9044-8516D8EBB6C8}" destId="{22A70DEE-DFC8-47E7-AAA5-ED963B0B665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</dgm:pt>
    <dgm:pt modelId="{0C099F76-B210-47EF-88A9-D0C26EFE9171}">
      <dgm:prSet phldrT="[Text]" custT="1"/>
      <dgm:spPr/>
      <dgm:t>
        <a:bodyPr/>
        <a:lstStyle/>
        <a:p>
          <a:r>
            <a:rPr lang="en-US" sz="2200" b="1" dirty="0" smtClean="0"/>
            <a:t>Information Needs</a:t>
          </a:r>
          <a:endParaRPr lang="en-US" sz="2200" b="1" dirty="0"/>
        </a:p>
      </dgm:t>
    </dgm:pt>
    <dgm:pt modelId="{82DEBB7A-38F2-4D4E-8994-358ED2DA0FE2}" type="parTrans" cxnId="{C66B64E5-D36E-485C-89EF-521BD1107B3A}">
      <dgm:prSet/>
      <dgm:spPr/>
      <dgm:t>
        <a:bodyPr/>
        <a:lstStyle/>
        <a:p>
          <a:endParaRPr lang="en-US"/>
        </a:p>
      </dgm:t>
    </dgm:pt>
    <dgm:pt modelId="{48C55C18-DD20-45D0-AC21-64B66D081DF0}" type="sibTrans" cxnId="{C66B64E5-D36E-485C-89EF-521BD1107B3A}">
      <dgm:prSet/>
      <dgm:spPr/>
      <dgm:t>
        <a:bodyPr/>
        <a:lstStyle/>
        <a:p>
          <a:endParaRPr lang="en-US"/>
        </a:p>
      </dgm:t>
    </dgm:pt>
    <dgm:pt modelId="{5FE2DF71-0BAF-4B38-BE67-404C8A676C0E}">
      <dgm:prSet phldrT="[Text]" custT="1"/>
      <dgm:spPr/>
      <dgm:t>
        <a:bodyPr/>
        <a:lstStyle/>
        <a:p>
          <a:r>
            <a:rPr lang="en-US" sz="2200" b="1" dirty="0" smtClean="0"/>
            <a:t>Assessment Issues</a:t>
          </a:r>
          <a:endParaRPr lang="en-US" sz="2200" b="1" dirty="0"/>
        </a:p>
      </dgm:t>
    </dgm:pt>
    <dgm:pt modelId="{72CBC76D-6E7D-47C2-A75E-03B63FFA260B}" type="parTrans" cxnId="{F78F895F-79A8-42EC-B2C0-3C79757E1F08}">
      <dgm:prSet/>
      <dgm:spPr/>
      <dgm:t>
        <a:bodyPr/>
        <a:lstStyle/>
        <a:p>
          <a:endParaRPr lang="en-US"/>
        </a:p>
      </dgm:t>
    </dgm:pt>
    <dgm:pt modelId="{E5E7F6BA-CD43-44E7-82DE-54EFE53AF3ED}" type="sibTrans" cxnId="{F78F895F-79A8-42EC-B2C0-3C79757E1F08}">
      <dgm:prSet/>
      <dgm:spPr/>
      <dgm:t>
        <a:bodyPr/>
        <a:lstStyle/>
        <a:p>
          <a:endParaRPr lang="en-US"/>
        </a:p>
      </dgm:t>
    </dgm:pt>
    <dgm:pt modelId="{8E277992-7586-4757-9F64-AEF4E7F1DDE3}">
      <dgm:prSet phldrT="[Text]" custT="1"/>
      <dgm:spPr/>
      <dgm:t>
        <a:bodyPr/>
        <a:lstStyle/>
        <a:p>
          <a:r>
            <a:rPr lang="en-US" sz="1800" b="0" dirty="0" smtClean="0"/>
            <a:t>Management</a:t>
          </a:r>
          <a:endParaRPr lang="en-US" sz="1800" b="0" dirty="0"/>
        </a:p>
      </dgm:t>
    </dgm:pt>
    <dgm:pt modelId="{8048266E-5A39-4FE0-BEC6-8B55C839198B}" type="parTrans" cxnId="{22605C31-E7A4-41CF-A552-B4E662D3BADC}">
      <dgm:prSet/>
      <dgm:spPr/>
      <dgm:t>
        <a:bodyPr/>
        <a:lstStyle/>
        <a:p>
          <a:endParaRPr lang="en-US"/>
        </a:p>
      </dgm:t>
    </dgm:pt>
    <dgm:pt modelId="{FEE0A156-11B4-458A-983A-8EDD80A4432F}" type="sibTrans" cxnId="{22605C31-E7A4-41CF-A552-B4E662D3BADC}">
      <dgm:prSet/>
      <dgm:spPr/>
      <dgm:t>
        <a:bodyPr/>
        <a:lstStyle/>
        <a:p>
          <a:endParaRPr lang="en-US"/>
        </a:p>
      </dgm:t>
    </dgm:pt>
    <dgm:pt modelId="{9136F661-FA89-4713-9005-06ADA0C279C3}">
      <dgm:prSet phldrT="[Text]" custT="1"/>
      <dgm:spPr/>
      <dgm:t>
        <a:bodyPr/>
        <a:lstStyle/>
        <a:p>
          <a:r>
            <a:rPr lang="en-US" sz="1800" b="0" dirty="0" smtClean="0"/>
            <a:t>Reporting</a:t>
          </a:r>
          <a:endParaRPr lang="en-US" sz="1800" b="0" dirty="0"/>
        </a:p>
      </dgm:t>
    </dgm:pt>
    <dgm:pt modelId="{AF0DC55E-27C7-42EE-8B3E-A538888F56AE}" type="parTrans" cxnId="{CC418575-3347-41FA-8633-77BB301FD191}">
      <dgm:prSet/>
      <dgm:spPr/>
      <dgm:t>
        <a:bodyPr/>
        <a:lstStyle/>
        <a:p>
          <a:endParaRPr lang="en-US"/>
        </a:p>
      </dgm:t>
    </dgm:pt>
    <dgm:pt modelId="{8DCEEF04-3694-46AC-A3DC-55C41B41719D}" type="sibTrans" cxnId="{CC418575-3347-41FA-8633-77BB301FD191}">
      <dgm:prSet/>
      <dgm:spPr/>
      <dgm:t>
        <a:bodyPr/>
        <a:lstStyle/>
        <a:p>
          <a:endParaRPr lang="en-US"/>
        </a:p>
      </dgm:t>
    </dgm:pt>
    <dgm:pt modelId="{194B74B7-48DC-41E7-BF26-58BA4667173B}">
      <dgm:prSet phldrT="[Text]" custT="1"/>
      <dgm:spPr/>
      <dgm:t>
        <a:bodyPr/>
        <a:lstStyle/>
        <a:p>
          <a:r>
            <a:rPr lang="en-US" sz="1800" b="0" dirty="0" smtClean="0"/>
            <a:t>Operations</a:t>
          </a:r>
          <a:endParaRPr lang="en-US" sz="1800" b="0" dirty="0"/>
        </a:p>
      </dgm:t>
    </dgm:pt>
    <dgm:pt modelId="{B467AB0D-9106-4661-BC62-43F16302AC67}" type="parTrans" cxnId="{46DFD311-2F8E-4CD9-92B9-A1147BA8BA9B}">
      <dgm:prSet/>
      <dgm:spPr/>
      <dgm:t>
        <a:bodyPr/>
        <a:lstStyle/>
        <a:p>
          <a:endParaRPr lang="en-US"/>
        </a:p>
      </dgm:t>
    </dgm:pt>
    <dgm:pt modelId="{05B143DD-0245-4699-80A0-894D6A0D2659}" type="sibTrans" cxnId="{46DFD311-2F8E-4CD9-92B9-A1147BA8BA9B}">
      <dgm:prSet/>
      <dgm:spPr/>
      <dgm:t>
        <a:bodyPr/>
        <a:lstStyle/>
        <a:p>
          <a:endParaRPr lang="en-US"/>
        </a:p>
      </dgm:t>
    </dgm:pt>
    <dgm:pt modelId="{38AA017C-AE79-492F-8443-04E19F7EDB82}">
      <dgm:prSet phldrT="[Text]" custT="1"/>
      <dgm:spPr/>
      <dgm:t>
        <a:bodyPr/>
        <a:lstStyle/>
        <a:p>
          <a:r>
            <a:rPr lang="en-US" sz="1800" b="0" dirty="0" smtClean="0"/>
            <a:t>Evaluation</a:t>
          </a:r>
          <a:endParaRPr lang="en-US" sz="1800" b="0" dirty="0"/>
        </a:p>
      </dgm:t>
    </dgm:pt>
    <dgm:pt modelId="{8DE829DE-304D-407D-9AB4-598E62289CE7}" type="parTrans" cxnId="{2EDB9B92-2E09-47FF-872F-1A602BBFA0A3}">
      <dgm:prSet/>
      <dgm:spPr/>
      <dgm:t>
        <a:bodyPr/>
        <a:lstStyle/>
        <a:p>
          <a:endParaRPr lang="en-US"/>
        </a:p>
      </dgm:t>
    </dgm:pt>
    <dgm:pt modelId="{B5A34FD0-D9FE-4E6D-95D5-51A7DBC698C4}" type="sibTrans" cxnId="{2EDB9B92-2E09-47FF-872F-1A602BBFA0A3}">
      <dgm:prSet/>
      <dgm:spPr/>
      <dgm:t>
        <a:bodyPr/>
        <a:lstStyle/>
        <a:p>
          <a:endParaRPr lang="en-US"/>
        </a:p>
      </dgm:t>
    </dgm:pt>
    <dgm:pt modelId="{C4CC95EB-E895-43E1-9B4C-C4EED390E21E}">
      <dgm:prSet phldrT="[Text]" custT="1"/>
      <dgm:spPr/>
      <dgm:t>
        <a:bodyPr/>
        <a:lstStyle/>
        <a:p>
          <a:r>
            <a:rPr lang="en-US" sz="1800" b="0" dirty="0" smtClean="0"/>
            <a:t>Sufficiency</a:t>
          </a:r>
          <a:endParaRPr lang="en-US" sz="1800" b="0" dirty="0"/>
        </a:p>
      </dgm:t>
    </dgm:pt>
    <dgm:pt modelId="{48A866F4-B30A-4E77-95D5-52D03F746CA0}" type="parTrans" cxnId="{93623BDF-68FD-487F-BB2E-33B8B108C0AC}">
      <dgm:prSet/>
      <dgm:spPr/>
      <dgm:t>
        <a:bodyPr/>
        <a:lstStyle/>
        <a:p>
          <a:endParaRPr lang="en-US"/>
        </a:p>
      </dgm:t>
    </dgm:pt>
    <dgm:pt modelId="{DE2BCC4E-7D52-414C-B4C1-B070CCFC0502}" type="sibTrans" cxnId="{93623BDF-68FD-487F-BB2E-33B8B108C0AC}">
      <dgm:prSet/>
      <dgm:spPr/>
      <dgm:t>
        <a:bodyPr/>
        <a:lstStyle/>
        <a:p>
          <a:endParaRPr lang="en-US"/>
        </a:p>
      </dgm:t>
    </dgm:pt>
    <dgm:pt modelId="{07BF3D25-3F4D-4CEE-A3B9-2679D7B2C613}">
      <dgm:prSet phldrT="[Text]" custT="1"/>
      <dgm:spPr/>
      <dgm:t>
        <a:bodyPr/>
        <a:lstStyle/>
        <a:p>
          <a:r>
            <a:rPr lang="en-US" sz="1800" b="0" dirty="0" smtClean="0"/>
            <a:t>Accuracy</a:t>
          </a:r>
          <a:endParaRPr lang="en-US" sz="1800" b="0" dirty="0"/>
        </a:p>
      </dgm:t>
    </dgm:pt>
    <dgm:pt modelId="{1C7EE171-A8D8-4372-A692-EB656ACF2E38}" type="parTrans" cxnId="{42EC80C5-E1F8-4AE6-8DA8-312B87A6FAFC}">
      <dgm:prSet/>
      <dgm:spPr/>
      <dgm:t>
        <a:bodyPr/>
        <a:lstStyle/>
        <a:p>
          <a:endParaRPr lang="en-US"/>
        </a:p>
      </dgm:t>
    </dgm:pt>
    <dgm:pt modelId="{C0393173-F47F-402F-AA4E-DC0DDFA8E98B}" type="sibTrans" cxnId="{42EC80C5-E1F8-4AE6-8DA8-312B87A6FAFC}">
      <dgm:prSet/>
      <dgm:spPr/>
      <dgm:t>
        <a:bodyPr/>
        <a:lstStyle/>
        <a:p>
          <a:endParaRPr lang="en-US"/>
        </a:p>
      </dgm:t>
    </dgm:pt>
    <dgm:pt modelId="{09380042-A91F-4DAB-857B-84F50FAFC797}">
      <dgm:prSet phldrT="[Text]" custT="1"/>
      <dgm:spPr/>
      <dgm:t>
        <a:bodyPr/>
        <a:lstStyle/>
        <a:p>
          <a:r>
            <a:rPr lang="en-US" sz="1800" b="0" dirty="0" smtClean="0"/>
            <a:t>Efficiency</a:t>
          </a:r>
          <a:endParaRPr lang="en-US" sz="1800" b="0" dirty="0"/>
        </a:p>
      </dgm:t>
    </dgm:pt>
    <dgm:pt modelId="{F8FCFC9E-5DEE-4B08-BB8F-DD5B75DB9E53}" type="parTrans" cxnId="{4710AB7A-1093-482A-82AC-A6E23154A070}">
      <dgm:prSet/>
      <dgm:spPr/>
      <dgm:t>
        <a:bodyPr/>
        <a:lstStyle/>
        <a:p>
          <a:endParaRPr lang="en-US"/>
        </a:p>
      </dgm:t>
    </dgm:pt>
    <dgm:pt modelId="{16136FDB-641E-40C6-9CF8-077C0B7ED47D}" type="sibTrans" cxnId="{4710AB7A-1093-482A-82AC-A6E23154A070}">
      <dgm:prSet/>
      <dgm:spPr/>
      <dgm:t>
        <a:bodyPr/>
        <a:lstStyle/>
        <a:p>
          <a:endParaRPr lang="en-US"/>
        </a:p>
      </dgm:t>
    </dgm:pt>
    <dgm:pt modelId="{15548D20-332B-4293-83E6-BE022B7B24FB}">
      <dgm:prSet phldrT="[Text]" custT="1"/>
      <dgm:spPr/>
      <dgm:t>
        <a:bodyPr/>
        <a:lstStyle/>
        <a:p>
          <a:r>
            <a:rPr lang="en-US" sz="1800" b="0" dirty="0" smtClean="0"/>
            <a:t>Content</a:t>
          </a:r>
          <a:endParaRPr lang="en-US" sz="1800" b="0" dirty="0"/>
        </a:p>
      </dgm:t>
    </dgm:pt>
    <dgm:pt modelId="{61CAC073-B108-4E1C-9832-7D6AB98538FF}" type="parTrans" cxnId="{8CE59B3A-8B90-4618-BD1F-018BADC9CF32}">
      <dgm:prSet/>
      <dgm:spPr/>
      <dgm:t>
        <a:bodyPr/>
        <a:lstStyle/>
        <a:p>
          <a:endParaRPr lang="en-US"/>
        </a:p>
      </dgm:t>
    </dgm:pt>
    <dgm:pt modelId="{E78A69BA-A352-467E-A424-ED3478D5C183}" type="sibTrans" cxnId="{8CE59B3A-8B90-4618-BD1F-018BADC9CF32}">
      <dgm:prSet/>
      <dgm:spPr/>
      <dgm:t>
        <a:bodyPr/>
        <a:lstStyle/>
        <a:p>
          <a:endParaRPr lang="en-US"/>
        </a:p>
      </dgm:t>
    </dgm:pt>
    <dgm:pt modelId="{6C4A8413-890B-448F-BD91-0F6F4F1E75C2}">
      <dgm:prSet phldrT="[Text]" custT="1"/>
      <dgm:spPr/>
      <dgm:t>
        <a:bodyPr/>
        <a:lstStyle/>
        <a:p>
          <a:r>
            <a:rPr lang="en-US" sz="1800" b="0" dirty="0" smtClean="0"/>
            <a:t>Quality</a:t>
          </a:r>
          <a:endParaRPr lang="en-US" sz="1800" b="0" dirty="0"/>
        </a:p>
      </dgm:t>
    </dgm:pt>
    <dgm:pt modelId="{811362BC-53A4-4A14-8341-2C7DF564D0D4}" type="parTrans" cxnId="{B76D4717-8D2A-433E-94BF-6F07D320CA3A}">
      <dgm:prSet/>
      <dgm:spPr/>
      <dgm:t>
        <a:bodyPr/>
        <a:lstStyle/>
        <a:p>
          <a:endParaRPr lang="en-US"/>
        </a:p>
      </dgm:t>
    </dgm:pt>
    <dgm:pt modelId="{BDAA5082-84C8-4D6E-9E87-1CF255ECDA7E}" type="sibTrans" cxnId="{B76D4717-8D2A-433E-94BF-6F07D320CA3A}">
      <dgm:prSet/>
      <dgm:spPr/>
      <dgm:t>
        <a:bodyPr/>
        <a:lstStyle/>
        <a:p>
          <a:endParaRPr lang="en-US"/>
        </a:p>
      </dgm:t>
    </dgm:pt>
    <dgm:pt modelId="{94336B6C-BC7A-468F-AD9D-7DBA6FDA6BA0}">
      <dgm:prSet phldrT="[Text]" custT="1"/>
      <dgm:spPr/>
      <dgm:t>
        <a:bodyPr/>
        <a:lstStyle/>
        <a:p>
          <a:r>
            <a:rPr lang="en-US" sz="2200" b="1" dirty="0" smtClean="0"/>
            <a:t>Elements to Review</a:t>
          </a:r>
          <a:endParaRPr lang="en-US" sz="2200" b="1" dirty="0"/>
        </a:p>
      </dgm:t>
    </dgm:pt>
    <dgm:pt modelId="{4EDFBF74-1209-4091-8B6A-319A2501EDC5}" type="parTrans" cxnId="{EB9A7ED6-1423-4A93-854E-73B6C01AE6D7}">
      <dgm:prSet/>
      <dgm:spPr/>
      <dgm:t>
        <a:bodyPr/>
        <a:lstStyle/>
        <a:p>
          <a:endParaRPr lang="en-US"/>
        </a:p>
      </dgm:t>
    </dgm:pt>
    <dgm:pt modelId="{B53B2E85-7950-4E46-B07B-EDD514BF2243}" type="sibTrans" cxnId="{EB9A7ED6-1423-4A93-854E-73B6C01AE6D7}">
      <dgm:prSet/>
      <dgm:spPr/>
      <dgm:t>
        <a:bodyPr/>
        <a:lstStyle/>
        <a:p>
          <a:endParaRPr lang="en-US"/>
        </a:p>
      </dgm:t>
    </dgm:pt>
    <dgm:pt modelId="{0322072A-A8D3-45E8-B8F9-2AE44B0DC94C}">
      <dgm:prSet phldrT="[Text]" custT="1"/>
      <dgm:spPr/>
      <dgm:t>
        <a:bodyPr/>
        <a:lstStyle/>
        <a:p>
          <a:r>
            <a:rPr lang="en-US" sz="1800" b="0" dirty="0" smtClean="0"/>
            <a:t>Program reports</a:t>
          </a:r>
          <a:endParaRPr lang="en-US" sz="1800" b="0" dirty="0"/>
        </a:p>
      </dgm:t>
    </dgm:pt>
    <dgm:pt modelId="{010E369B-2218-4B0B-811A-8C77254498F7}" type="parTrans" cxnId="{78E29509-71E5-4D5E-A28A-D7E3C654C6D2}">
      <dgm:prSet/>
      <dgm:spPr/>
      <dgm:t>
        <a:bodyPr/>
        <a:lstStyle/>
        <a:p>
          <a:endParaRPr lang="en-US"/>
        </a:p>
      </dgm:t>
    </dgm:pt>
    <dgm:pt modelId="{63FB434E-73D0-4D37-9F2F-A4ED6F4C98AA}" type="sibTrans" cxnId="{78E29509-71E5-4D5E-A28A-D7E3C654C6D2}">
      <dgm:prSet/>
      <dgm:spPr/>
      <dgm:t>
        <a:bodyPr/>
        <a:lstStyle/>
        <a:p>
          <a:endParaRPr lang="en-US"/>
        </a:p>
      </dgm:t>
    </dgm:pt>
    <dgm:pt modelId="{FB8157D6-5FD2-46FA-B2A1-A3EC808A41A6}">
      <dgm:prSet phldrT="[Text]" custT="1"/>
      <dgm:spPr/>
      <dgm:t>
        <a:bodyPr/>
        <a:lstStyle/>
        <a:p>
          <a:r>
            <a:rPr lang="en-US" sz="1800" b="0" dirty="0" smtClean="0"/>
            <a:t>Protocol savings calculations</a:t>
          </a:r>
          <a:endParaRPr lang="en-US" sz="1800" b="0" dirty="0"/>
        </a:p>
      </dgm:t>
    </dgm:pt>
    <dgm:pt modelId="{A93DD590-0EAE-4B39-A93A-F0D075267589}" type="parTrans" cxnId="{B661F59F-FF91-41FF-BEA1-16AAAC38CD1E}">
      <dgm:prSet/>
      <dgm:spPr/>
      <dgm:t>
        <a:bodyPr/>
        <a:lstStyle/>
        <a:p>
          <a:endParaRPr lang="en-US"/>
        </a:p>
      </dgm:t>
    </dgm:pt>
    <dgm:pt modelId="{CAE90353-3AED-4036-960B-EFBC6A6EF7A4}" type="sibTrans" cxnId="{B661F59F-FF91-41FF-BEA1-16AAAC38CD1E}">
      <dgm:prSet/>
      <dgm:spPr/>
      <dgm:t>
        <a:bodyPr/>
        <a:lstStyle/>
        <a:p>
          <a:endParaRPr lang="en-US"/>
        </a:p>
      </dgm:t>
    </dgm:pt>
    <dgm:pt modelId="{87E70AA0-464C-47CE-ABE8-A9E399780C7F}">
      <dgm:prSet phldrT="[Text]" custT="1"/>
      <dgm:spPr/>
      <dgm:t>
        <a:bodyPr/>
        <a:lstStyle/>
        <a:p>
          <a:r>
            <a:rPr lang="en-US" sz="1800" b="0" dirty="0" smtClean="0"/>
            <a:t>Data fields</a:t>
          </a:r>
          <a:endParaRPr lang="en-US" sz="1800" b="0" dirty="0"/>
        </a:p>
      </dgm:t>
    </dgm:pt>
    <dgm:pt modelId="{99C90403-C5F0-46A3-B79F-37EC4FCCF0FD}" type="parTrans" cxnId="{6B0A033C-ADF6-474D-9F83-3D3DFE24C37B}">
      <dgm:prSet/>
      <dgm:spPr/>
      <dgm:t>
        <a:bodyPr/>
        <a:lstStyle/>
        <a:p>
          <a:endParaRPr lang="en-US"/>
        </a:p>
      </dgm:t>
    </dgm:pt>
    <dgm:pt modelId="{87F0B054-0BF3-41AA-A65A-9F80086F6871}" type="sibTrans" cxnId="{6B0A033C-ADF6-474D-9F83-3D3DFE24C37B}">
      <dgm:prSet/>
      <dgm:spPr/>
      <dgm:t>
        <a:bodyPr/>
        <a:lstStyle/>
        <a:p>
          <a:endParaRPr lang="en-US"/>
        </a:p>
      </dgm:t>
    </dgm:pt>
    <dgm:pt modelId="{05C6E784-A638-4B50-B7C5-BE17EA097CFC}">
      <dgm:prSet phldrT="[Text]" custT="1"/>
      <dgm:spPr/>
      <dgm:t>
        <a:bodyPr/>
        <a:lstStyle/>
        <a:p>
          <a:r>
            <a:rPr lang="en-US" sz="1800" b="0" dirty="0" smtClean="0"/>
            <a:t>System use</a:t>
          </a:r>
          <a:endParaRPr lang="en-US" sz="1800" b="0" dirty="0"/>
        </a:p>
      </dgm:t>
    </dgm:pt>
    <dgm:pt modelId="{0AB2C531-C670-4B63-8835-7D07086F0AC6}" type="parTrans" cxnId="{55C6AAFC-F63F-4580-9F8E-9175B0EDF95A}">
      <dgm:prSet/>
      <dgm:spPr/>
      <dgm:t>
        <a:bodyPr/>
        <a:lstStyle/>
        <a:p>
          <a:endParaRPr lang="en-US"/>
        </a:p>
      </dgm:t>
    </dgm:pt>
    <dgm:pt modelId="{439D0FD2-6B93-4B2A-AB5F-571F2D928B9B}" type="sibTrans" cxnId="{55C6AAFC-F63F-4580-9F8E-9175B0EDF95A}">
      <dgm:prSet/>
      <dgm:spPr/>
      <dgm:t>
        <a:bodyPr/>
        <a:lstStyle/>
        <a:p>
          <a:endParaRPr lang="en-US"/>
        </a:p>
      </dgm:t>
    </dgm:pt>
    <dgm:pt modelId="{1D2B120D-69D7-419C-BF7D-E1B6AEC42CFF}" type="pres">
      <dgm:prSet presAssocID="{661A3814-D1BE-4490-893B-3B03D553789A}" presName="Name0" presStyleCnt="0">
        <dgm:presLayoutVars>
          <dgm:dir/>
          <dgm:animLvl val="lvl"/>
          <dgm:resizeHandles/>
        </dgm:presLayoutVars>
      </dgm:prSet>
      <dgm:spPr/>
    </dgm:pt>
    <dgm:pt modelId="{AF847C91-B6C2-4A55-BBEA-81B2C771A25C}" type="pres">
      <dgm:prSet presAssocID="{0C099F76-B210-47EF-88A9-D0C26EFE9171}" presName="linNode" presStyleCnt="0"/>
      <dgm:spPr/>
    </dgm:pt>
    <dgm:pt modelId="{677483EE-64C7-43A3-BF5C-4E18DE333E89}" type="pres">
      <dgm:prSet presAssocID="{0C099F76-B210-47EF-88A9-D0C26EFE917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C2029-96EB-437B-89B9-C652D8684CF1}" type="pres">
      <dgm:prSet presAssocID="{0C099F76-B210-47EF-88A9-D0C26EFE917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EFDBD-DC52-412F-9549-F943D2E8DE18}" type="pres">
      <dgm:prSet presAssocID="{48C55C18-DD20-45D0-AC21-64B66D081DF0}" presName="spacing" presStyleCnt="0"/>
      <dgm:spPr/>
    </dgm:pt>
    <dgm:pt modelId="{F7A5C9F8-7CEB-4E3B-88F4-B2076C0C63A2}" type="pres">
      <dgm:prSet presAssocID="{94336B6C-BC7A-468F-AD9D-7DBA6FDA6BA0}" presName="linNode" presStyleCnt="0"/>
      <dgm:spPr/>
    </dgm:pt>
    <dgm:pt modelId="{9CA98DE6-C854-4511-8758-54BE9654A480}" type="pres">
      <dgm:prSet presAssocID="{94336B6C-BC7A-468F-AD9D-7DBA6FDA6BA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E890F-7631-4EE6-A504-5D4D28002F37}" type="pres">
      <dgm:prSet presAssocID="{94336B6C-BC7A-468F-AD9D-7DBA6FDA6BA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BBF98-D825-4FBE-8A89-851A1B6024A4}" type="pres">
      <dgm:prSet presAssocID="{B53B2E85-7950-4E46-B07B-EDD514BF2243}" presName="spacing" presStyleCnt="0"/>
      <dgm:spPr/>
    </dgm:pt>
    <dgm:pt modelId="{8B6420B6-AA93-468D-BBB9-C1A22E82F670}" type="pres">
      <dgm:prSet presAssocID="{5FE2DF71-0BAF-4B38-BE67-404C8A676C0E}" presName="linNode" presStyleCnt="0"/>
      <dgm:spPr/>
    </dgm:pt>
    <dgm:pt modelId="{5C1D6D8F-2972-4975-8508-2675F9B5FE64}" type="pres">
      <dgm:prSet presAssocID="{5FE2DF71-0BAF-4B38-BE67-404C8A676C0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18E36-6C89-4149-B4B5-73AFADC1CD48}" type="pres">
      <dgm:prSet presAssocID="{5FE2DF71-0BAF-4B38-BE67-404C8A676C0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DB9B92-2E09-47FF-872F-1A602BBFA0A3}" srcId="{0C099F76-B210-47EF-88A9-D0C26EFE9171}" destId="{38AA017C-AE79-492F-8443-04E19F7EDB82}" srcOrd="3" destOrd="0" parTransId="{8DE829DE-304D-407D-9AB4-598E62289CE7}" sibTransId="{B5A34FD0-D9FE-4E6D-95D5-51A7DBC698C4}"/>
    <dgm:cxn modelId="{A22F2B23-AC66-412C-92B0-7F579937C82C}" type="presOf" srcId="{0322072A-A8D3-45E8-B8F9-2AE44B0DC94C}" destId="{EE7E890F-7631-4EE6-A504-5D4D28002F37}" srcOrd="0" destOrd="0" presId="urn:microsoft.com/office/officeart/2005/8/layout/vList6"/>
    <dgm:cxn modelId="{25B5E041-6908-4307-A43E-12ACDDA97251}" type="presOf" srcId="{5FE2DF71-0BAF-4B38-BE67-404C8A676C0E}" destId="{5C1D6D8F-2972-4975-8508-2675F9B5FE64}" srcOrd="0" destOrd="0" presId="urn:microsoft.com/office/officeart/2005/8/layout/vList6"/>
    <dgm:cxn modelId="{77EB3F62-9D4F-4611-890E-BCD65EE5F4DE}" type="presOf" srcId="{194B74B7-48DC-41E7-BF26-58BA4667173B}" destId="{6E9C2029-96EB-437B-89B9-C652D8684CF1}" srcOrd="0" destOrd="2" presId="urn:microsoft.com/office/officeart/2005/8/layout/vList6"/>
    <dgm:cxn modelId="{2990545F-B20A-4DD2-A40E-5B9FF59BB725}" type="presOf" srcId="{38AA017C-AE79-492F-8443-04E19F7EDB82}" destId="{6E9C2029-96EB-437B-89B9-C652D8684CF1}" srcOrd="0" destOrd="3" presId="urn:microsoft.com/office/officeart/2005/8/layout/vList6"/>
    <dgm:cxn modelId="{8F77DC7D-D3D3-4E0D-9506-DAD6EF5DAFB3}" type="presOf" srcId="{09380042-A91F-4DAB-857B-84F50FAFC797}" destId="{37A18E36-6C89-4149-B4B5-73AFADC1CD48}" srcOrd="0" destOrd="4" presId="urn:microsoft.com/office/officeart/2005/8/layout/vList6"/>
    <dgm:cxn modelId="{CACB12CA-2E57-4D2A-AB0C-B036D2EDF27B}" type="presOf" srcId="{9136F661-FA89-4713-9005-06ADA0C279C3}" destId="{6E9C2029-96EB-437B-89B9-C652D8684CF1}" srcOrd="0" destOrd="1" presId="urn:microsoft.com/office/officeart/2005/8/layout/vList6"/>
    <dgm:cxn modelId="{F58E0FE1-3B68-4EBA-ADD5-3FCAB5FDD255}" type="presOf" srcId="{6C4A8413-890B-448F-BD91-0F6F4F1E75C2}" destId="{37A18E36-6C89-4149-B4B5-73AFADC1CD48}" srcOrd="0" destOrd="1" presId="urn:microsoft.com/office/officeart/2005/8/layout/vList6"/>
    <dgm:cxn modelId="{4710AB7A-1093-482A-82AC-A6E23154A070}" srcId="{5FE2DF71-0BAF-4B38-BE67-404C8A676C0E}" destId="{09380042-A91F-4DAB-857B-84F50FAFC797}" srcOrd="4" destOrd="0" parTransId="{F8FCFC9E-5DEE-4B08-BB8F-DD5B75DB9E53}" sibTransId="{16136FDB-641E-40C6-9CF8-077C0B7ED47D}"/>
    <dgm:cxn modelId="{F78F895F-79A8-42EC-B2C0-3C79757E1F08}" srcId="{661A3814-D1BE-4490-893B-3B03D553789A}" destId="{5FE2DF71-0BAF-4B38-BE67-404C8A676C0E}" srcOrd="2" destOrd="0" parTransId="{72CBC76D-6E7D-47C2-A75E-03B63FFA260B}" sibTransId="{E5E7F6BA-CD43-44E7-82DE-54EFE53AF3ED}"/>
    <dgm:cxn modelId="{93623BDF-68FD-487F-BB2E-33B8B108C0AC}" srcId="{5FE2DF71-0BAF-4B38-BE67-404C8A676C0E}" destId="{C4CC95EB-E895-43E1-9B4C-C4EED390E21E}" srcOrd="2" destOrd="0" parTransId="{48A866F4-B30A-4E77-95D5-52D03F746CA0}" sibTransId="{DE2BCC4E-7D52-414C-B4C1-B070CCFC0502}"/>
    <dgm:cxn modelId="{DF0FB724-F807-4E5C-8752-16153BF042AE}" type="presOf" srcId="{FB8157D6-5FD2-46FA-B2A1-A3EC808A41A6}" destId="{EE7E890F-7631-4EE6-A504-5D4D28002F37}" srcOrd="0" destOrd="1" presId="urn:microsoft.com/office/officeart/2005/8/layout/vList6"/>
    <dgm:cxn modelId="{6B0A033C-ADF6-474D-9F83-3D3DFE24C37B}" srcId="{94336B6C-BC7A-468F-AD9D-7DBA6FDA6BA0}" destId="{87E70AA0-464C-47CE-ABE8-A9E399780C7F}" srcOrd="2" destOrd="0" parTransId="{99C90403-C5F0-46A3-B79F-37EC4FCCF0FD}" sibTransId="{87F0B054-0BF3-41AA-A65A-9F80086F6871}"/>
    <dgm:cxn modelId="{42EC80C5-E1F8-4AE6-8DA8-312B87A6FAFC}" srcId="{5FE2DF71-0BAF-4B38-BE67-404C8A676C0E}" destId="{07BF3D25-3F4D-4CEE-A3B9-2679D7B2C613}" srcOrd="3" destOrd="0" parTransId="{1C7EE171-A8D8-4372-A692-EB656ACF2E38}" sibTransId="{C0393173-F47F-402F-AA4E-DC0DDFA8E98B}"/>
    <dgm:cxn modelId="{46DFD311-2F8E-4CD9-92B9-A1147BA8BA9B}" srcId="{0C099F76-B210-47EF-88A9-D0C26EFE9171}" destId="{194B74B7-48DC-41E7-BF26-58BA4667173B}" srcOrd="2" destOrd="0" parTransId="{B467AB0D-9106-4661-BC62-43F16302AC67}" sibTransId="{05B143DD-0245-4699-80A0-894D6A0D2659}"/>
    <dgm:cxn modelId="{F9276C2D-3290-4E8C-936B-71A5CECAD2D3}" type="presOf" srcId="{15548D20-332B-4293-83E6-BE022B7B24FB}" destId="{37A18E36-6C89-4149-B4B5-73AFADC1CD48}" srcOrd="0" destOrd="0" presId="urn:microsoft.com/office/officeart/2005/8/layout/vList6"/>
    <dgm:cxn modelId="{B76D4717-8D2A-433E-94BF-6F07D320CA3A}" srcId="{5FE2DF71-0BAF-4B38-BE67-404C8A676C0E}" destId="{6C4A8413-890B-448F-BD91-0F6F4F1E75C2}" srcOrd="1" destOrd="0" parTransId="{811362BC-53A4-4A14-8341-2C7DF564D0D4}" sibTransId="{BDAA5082-84C8-4D6E-9E87-1CF255ECDA7E}"/>
    <dgm:cxn modelId="{962A9B18-1395-42D5-8B19-90A15FD61870}" type="presOf" srcId="{87E70AA0-464C-47CE-ABE8-A9E399780C7F}" destId="{EE7E890F-7631-4EE6-A504-5D4D28002F37}" srcOrd="0" destOrd="2" presId="urn:microsoft.com/office/officeart/2005/8/layout/vList6"/>
    <dgm:cxn modelId="{8CE59B3A-8B90-4618-BD1F-018BADC9CF32}" srcId="{5FE2DF71-0BAF-4B38-BE67-404C8A676C0E}" destId="{15548D20-332B-4293-83E6-BE022B7B24FB}" srcOrd="0" destOrd="0" parTransId="{61CAC073-B108-4E1C-9832-7D6AB98538FF}" sibTransId="{E78A69BA-A352-467E-A424-ED3478D5C183}"/>
    <dgm:cxn modelId="{9ACF9041-245D-4BDE-B0EE-974DA9AD65AB}" type="presOf" srcId="{8E277992-7586-4757-9F64-AEF4E7F1DDE3}" destId="{6E9C2029-96EB-437B-89B9-C652D8684CF1}" srcOrd="0" destOrd="0" presId="urn:microsoft.com/office/officeart/2005/8/layout/vList6"/>
    <dgm:cxn modelId="{22605C31-E7A4-41CF-A552-B4E662D3BADC}" srcId="{0C099F76-B210-47EF-88A9-D0C26EFE9171}" destId="{8E277992-7586-4757-9F64-AEF4E7F1DDE3}" srcOrd="0" destOrd="0" parTransId="{8048266E-5A39-4FE0-BEC6-8B55C839198B}" sibTransId="{FEE0A156-11B4-458A-983A-8EDD80A4432F}"/>
    <dgm:cxn modelId="{B661F59F-FF91-41FF-BEA1-16AAAC38CD1E}" srcId="{94336B6C-BC7A-468F-AD9D-7DBA6FDA6BA0}" destId="{FB8157D6-5FD2-46FA-B2A1-A3EC808A41A6}" srcOrd="1" destOrd="0" parTransId="{A93DD590-0EAE-4B39-A93A-F0D075267589}" sibTransId="{CAE90353-3AED-4036-960B-EFBC6A6EF7A4}"/>
    <dgm:cxn modelId="{6F0F7FCB-FFC8-45E7-B0DB-AAD2E90AC1DD}" type="presOf" srcId="{C4CC95EB-E895-43E1-9B4C-C4EED390E21E}" destId="{37A18E36-6C89-4149-B4B5-73AFADC1CD48}" srcOrd="0" destOrd="2" presId="urn:microsoft.com/office/officeart/2005/8/layout/vList6"/>
    <dgm:cxn modelId="{55C6AAFC-F63F-4580-9F8E-9175B0EDF95A}" srcId="{94336B6C-BC7A-468F-AD9D-7DBA6FDA6BA0}" destId="{05C6E784-A638-4B50-B7C5-BE17EA097CFC}" srcOrd="3" destOrd="0" parTransId="{0AB2C531-C670-4B63-8835-7D07086F0AC6}" sibTransId="{439D0FD2-6B93-4B2A-AB5F-571F2D928B9B}"/>
    <dgm:cxn modelId="{CC418575-3347-41FA-8633-77BB301FD191}" srcId="{0C099F76-B210-47EF-88A9-D0C26EFE9171}" destId="{9136F661-FA89-4713-9005-06ADA0C279C3}" srcOrd="1" destOrd="0" parTransId="{AF0DC55E-27C7-42EE-8B3E-A538888F56AE}" sibTransId="{8DCEEF04-3694-46AC-A3DC-55C41B41719D}"/>
    <dgm:cxn modelId="{C455E4D0-9198-48CE-B62A-8FA6D100307F}" type="presOf" srcId="{94336B6C-BC7A-468F-AD9D-7DBA6FDA6BA0}" destId="{9CA98DE6-C854-4511-8758-54BE9654A480}" srcOrd="0" destOrd="0" presId="urn:microsoft.com/office/officeart/2005/8/layout/vList6"/>
    <dgm:cxn modelId="{EB9A7ED6-1423-4A93-854E-73B6C01AE6D7}" srcId="{661A3814-D1BE-4490-893B-3B03D553789A}" destId="{94336B6C-BC7A-468F-AD9D-7DBA6FDA6BA0}" srcOrd="1" destOrd="0" parTransId="{4EDFBF74-1209-4091-8B6A-319A2501EDC5}" sibTransId="{B53B2E85-7950-4E46-B07B-EDD514BF2243}"/>
    <dgm:cxn modelId="{2104AB3F-263A-412F-8EDB-D0604F816E42}" type="presOf" srcId="{0C099F76-B210-47EF-88A9-D0C26EFE9171}" destId="{677483EE-64C7-43A3-BF5C-4E18DE333E89}" srcOrd="0" destOrd="0" presId="urn:microsoft.com/office/officeart/2005/8/layout/vList6"/>
    <dgm:cxn modelId="{1867CA2E-6107-423F-A2B6-B34046F6A8C4}" type="presOf" srcId="{07BF3D25-3F4D-4CEE-A3B9-2679D7B2C613}" destId="{37A18E36-6C89-4149-B4B5-73AFADC1CD48}" srcOrd="0" destOrd="3" presId="urn:microsoft.com/office/officeart/2005/8/layout/vList6"/>
    <dgm:cxn modelId="{C66B64E5-D36E-485C-89EF-521BD1107B3A}" srcId="{661A3814-D1BE-4490-893B-3B03D553789A}" destId="{0C099F76-B210-47EF-88A9-D0C26EFE9171}" srcOrd="0" destOrd="0" parTransId="{82DEBB7A-38F2-4D4E-8994-358ED2DA0FE2}" sibTransId="{48C55C18-DD20-45D0-AC21-64B66D081DF0}"/>
    <dgm:cxn modelId="{EECC9329-F8DA-4135-83E0-54457EAF0765}" type="presOf" srcId="{05C6E784-A638-4B50-B7C5-BE17EA097CFC}" destId="{EE7E890F-7631-4EE6-A504-5D4D28002F37}" srcOrd="0" destOrd="3" presId="urn:microsoft.com/office/officeart/2005/8/layout/vList6"/>
    <dgm:cxn modelId="{57089F4D-A3CE-4036-9DA7-4AE624A96FF5}" type="presOf" srcId="{661A3814-D1BE-4490-893B-3B03D553789A}" destId="{1D2B120D-69D7-419C-BF7D-E1B6AEC42CFF}" srcOrd="0" destOrd="0" presId="urn:microsoft.com/office/officeart/2005/8/layout/vList6"/>
    <dgm:cxn modelId="{78E29509-71E5-4D5E-A28A-D7E3C654C6D2}" srcId="{94336B6C-BC7A-468F-AD9D-7DBA6FDA6BA0}" destId="{0322072A-A8D3-45E8-B8F9-2AE44B0DC94C}" srcOrd="0" destOrd="0" parTransId="{010E369B-2218-4B0B-811A-8C77254498F7}" sibTransId="{63FB434E-73D0-4D37-9F2F-A4ED6F4C98AA}"/>
    <dgm:cxn modelId="{797D6FE0-0369-4A15-B97A-18D0C083B40F}" type="presParOf" srcId="{1D2B120D-69D7-419C-BF7D-E1B6AEC42CFF}" destId="{AF847C91-B6C2-4A55-BBEA-81B2C771A25C}" srcOrd="0" destOrd="0" presId="urn:microsoft.com/office/officeart/2005/8/layout/vList6"/>
    <dgm:cxn modelId="{50D07CFA-A3CE-433B-B73E-C61555248372}" type="presParOf" srcId="{AF847C91-B6C2-4A55-BBEA-81B2C771A25C}" destId="{677483EE-64C7-43A3-BF5C-4E18DE333E89}" srcOrd="0" destOrd="0" presId="urn:microsoft.com/office/officeart/2005/8/layout/vList6"/>
    <dgm:cxn modelId="{39B373A3-64E7-47A9-AE22-526A75503C66}" type="presParOf" srcId="{AF847C91-B6C2-4A55-BBEA-81B2C771A25C}" destId="{6E9C2029-96EB-437B-89B9-C652D8684CF1}" srcOrd="1" destOrd="0" presId="urn:microsoft.com/office/officeart/2005/8/layout/vList6"/>
    <dgm:cxn modelId="{5714B278-3C42-448E-87F9-6EE53BCDDC9F}" type="presParOf" srcId="{1D2B120D-69D7-419C-BF7D-E1B6AEC42CFF}" destId="{B14EFDBD-DC52-412F-9549-F943D2E8DE18}" srcOrd="1" destOrd="0" presId="urn:microsoft.com/office/officeart/2005/8/layout/vList6"/>
    <dgm:cxn modelId="{273FB36B-942D-4928-B1C8-363EE4F3F29C}" type="presParOf" srcId="{1D2B120D-69D7-419C-BF7D-E1B6AEC42CFF}" destId="{F7A5C9F8-7CEB-4E3B-88F4-B2076C0C63A2}" srcOrd="2" destOrd="0" presId="urn:microsoft.com/office/officeart/2005/8/layout/vList6"/>
    <dgm:cxn modelId="{D9BFC5C0-2904-47E5-A68E-1D821285D615}" type="presParOf" srcId="{F7A5C9F8-7CEB-4E3B-88F4-B2076C0C63A2}" destId="{9CA98DE6-C854-4511-8758-54BE9654A480}" srcOrd="0" destOrd="0" presId="urn:microsoft.com/office/officeart/2005/8/layout/vList6"/>
    <dgm:cxn modelId="{739ACC83-720D-4AEA-87B3-23F6F7C4516C}" type="presParOf" srcId="{F7A5C9F8-7CEB-4E3B-88F4-B2076C0C63A2}" destId="{EE7E890F-7631-4EE6-A504-5D4D28002F37}" srcOrd="1" destOrd="0" presId="urn:microsoft.com/office/officeart/2005/8/layout/vList6"/>
    <dgm:cxn modelId="{5D7529BC-640C-42DB-A5C1-5372BA187914}" type="presParOf" srcId="{1D2B120D-69D7-419C-BF7D-E1B6AEC42CFF}" destId="{D72BBF98-D825-4FBE-8A89-851A1B6024A4}" srcOrd="3" destOrd="0" presId="urn:microsoft.com/office/officeart/2005/8/layout/vList6"/>
    <dgm:cxn modelId="{DB7C1105-65CC-4291-BBCE-C99BE5957BDC}" type="presParOf" srcId="{1D2B120D-69D7-419C-BF7D-E1B6AEC42CFF}" destId="{8B6420B6-AA93-468D-BBB9-C1A22E82F670}" srcOrd="4" destOrd="0" presId="urn:microsoft.com/office/officeart/2005/8/layout/vList6"/>
    <dgm:cxn modelId="{36384C85-ECE8-4114-843C-83C51499E5F1}" type="presParOf" srcId="{8B6420B6-AA93-468D-BBB9-C1A22E82F670}" destId="{5C1D6D8F-2972-4975-8508-2675F9B5FE64}" srcOrd="0" destOrd="0" presId="urn:microsoft.com/office/officeart/2005/8/layout/vList6"/>
    <dgm:cxn modelId="{C432014F-AFAF-4E8D-ADA5-2C0E1ED10998}" type="presParOf" srcId="{8B6420B6-AA93-468D-BBB9-C1A22E82F670}" destId="{37A18E36-6C89-4149-B4B5-73AFADC1CD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0E61C1-295C-44F1-8F01-57900A0FF0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22E94-5239-4A29-9ABF-5979D3887EFE}">
      <dgm:prSet phldrT="[Text]" custT="1"/>
      <dgm:spPr/>
      <dgm:t>
        <a:bodyPr/>
        <a:lstStyle/>
        <a:p>
          <a:r>
            <a:rPr lang="en-US" sz="2200" b="1" dirty="0" smtClean="0"/>
            <a:t>Functions</a:t>
          </a:r>
          <a:endParaRPr lang="en-US" sz="2200" b="1" dirty="0"/>
        </a:p>
      </dgm:t>
    </dgm:pt>
    <dgm:pt modelId="{84978E75-2A51-4DF5-83E8-8E4E93632BD8}" type="parTrans" cxnId="{EBD7E378-032E-464C-8A30-735DFB112E12}">
      <dgm:prSet/>
      <dgm:spPr/>
      <dgm:t>
        <a:bodyPr/>
        <a:lstStyle/>
        <a:p>
          <a:endParaRPr lang="en-US"/>
        </a:p>
      </dgm:t>
    </dgm:pt>
    <dgm:pt modelId="{F045D4D6-563C-47F1-8B4B-5E3DA91E8925}" type="sibTrans" cxnId="{EBD7E378-032E-464C-8A30-735DFB112E12}">
      <dgm:prSet/>
      <dgm:spPr/>
      <dgm:t>
        <a:bodyPr/>
        <a:lstStyle/>
        <a:p>
          <a:endParaRPr lang="en-US"/>
        </a:p>
      </dgm:t>
    </dgm:pt>
    <dgm:pt modelId="{EDF1A75A-6C58-4791-877B-A930088F943D}">
      <dgm:prSet phldrT="[Text]" custT="1"/>
      <dgm:spPr/>
      <dgm:t>
        <a:bodyPr/>
        <a:lstStyle/>
        <a:p>
          <a:r>
            <a:rPr lang="en-US" sz="1400" dirty="0" smtClean="0"/>
            <a:t>Invoices</a:t>
          </a:r>
          <a:endParaRPr lang="en-US" sz="1400" dirty="0"/>
        </a:p>
      </dgm:t>
    </dgm:pt>
    <dgm:pt modelId="{26CA9676-9791-4632-A633-6EAAEE97DF02}" type="parTrans" cxnId="{E8F321AA-D131-4712-A037-AD5B6C975D95}">
      <dgm:prSet/>
      <dgm:spPr/>
      <dgm:t>
        <a:bodyPr/>
        <a:lstStyle/>
        <a:p>
          <a:endParaRPr lang="en-US"/>
        </a:p>
      </dgm:t>
    </dgm:pt>
    <dgm:pt modelId="{26B47C0A-2E0B-4B6E-A602-554E596E12B1}" type="sibTrans" cxnId="{E8F321AA-D131-4712-A037-AD5B6C975D95}">
      <dgm:prSet/>
      <dgm:spPr/>
      <dgm:t>
        <a:bodyPr/>
        <a:lstStyle/>
        <a:p>
          <a:endParaRPr lang="en-US"/>
        </a:p>
      </dgm:t>
    </dgm:pt>
    <dgm:pt modelId="{76CDF4C5-735F-4055-9FBE-356B8570D872}">
      <dgm:prSet phldrT="[Text]" custT="1"/>
      <dgm:spPr/>
      <dgm:t>
        <a:bodyPr/>
        <a:lstStyle/>
        <a:p>
          <a:r>
            <a:rPr lang="en-US" sz="1400" dirty="0" smtClean="0"/>
            <a:t>Messaging</a:t>
          </a:r>
          <a:endParaRPr lang="en-US" sz="1400" dirty="0"/>
        </a:p>
      </dgm:t>
    </dgm:pt>
    <dgm:pt modelId="{B4730559-3EE7-43DA-939C-9DFC8CE84F06}" type="parTrans" cxnId="{8B4AFAD7-AFF3-441A-B3D0-E9580AA75D35}">
      <dgm:prSet/>
      <dgm:spPr/>
      <dgm:t>
        <a:bodyPr/>
        <a:lstStyle/>
        <a:p>
          <a:endParaRPr lang="en-US"/>
        </a:p>
      </dgm:t>
    </dgm:pt>
    <dgm:pt modelId="{CF9CE8BB-3147-40E0-8E28-02284D55E84D}" type="sibTrans" cxnId="{8B4AFAD7-AFF3-441A-B3D0-E9580AA75D35}">
      <dgm:prSet/>
      <dgm:spPr/>
      <dgm:t>
        <a:bodyPr/>
        <a:lstStyle/>
        <a:p>
          <a:endParaRPr lang="en-US"/>
        </a:p>
      </dgm:t>
    </dgm:pt>
    <dgm:pt modelId="{CBA96FDB-5B02-4073-B60E-7B31F0339521}">
      <dgm:prSet phldrT="[Text]" custT="1"/>
      <dgm:spPr/>
      <dgm:t>
        <a:bodyPr/>
        <a:lstStyle/>
        <a:p>
          <a:r>
            <a:rPr lang="en-US" sz="2200" b="1" dirty="0" smtClean="0"/>
            <a:t>Challenges and Needs</a:t>
          </a:r>
          <a:endParaRPr lang="en-US" sz="2200" b="1" dirty="0"/>
        </a:p>
      </dgm:t>
    </dgm:pt>
    <dgm:pt modelId="{6CF7A374-AE9E-473B-AAD0-0269E1ECDFED}" type="parTrans" cxnId="{EE8A32BC-FF51-407A-BB66-83DF0411C16F}">
      <dgm:prSet/>
      <dgm:spPr/>
      <dgm:t>
        <a:bodyPr/>
        <a:lstStyle/>
        <a:p>
          <a:endParaRPr lang="en-US"/>
        </a:p>
      </dgm:t>
    </dgm:pt>
    <dgm:pt modelId="{2453F07A-84B7-4F0E-8A81-03E83AC0E57D}" type="sibTrans" cxnId="{EE8A32BC-FF51-407A-BB66-83DF0411C16F}">
      <dgm:prSet/>
      <dgm:spPr/>
      <dgm:t>
        <a:bodyPr/>
        <a:lstStyle/>
        <a:p>
          <a:endParaRPr lang="en-US"/>
        </a:p>
      </dgm:t>
    </dgm:pt>
    <dgm:pt modelId="{06075538-8442-4D5F-A8E6-64AF89545D1F}">
      <dgm:prSet phldrT="[Text]" custT="1"/>
      <dgm:spPr/>
      <dgm:t>
        <a:bodyPr/>
        <a:lstStyle/>
        <a:p>
          <a:r>
            <a:rPr lang="en-US" sz="1400" dirty="0" smtClean="0"/>
            <a:t>Ad hoc reports require request</a:t>
          </a:r>
          <a:endParaRPr lang="en-US" sz="1400" dirty="0"/>
        </a:p>
      </dgm:t>
    </dgm:pt>
    <dgm:pt modelId="{4A692AD4-40F8-4078-8295-E785B0FF8F1B}" type="parTrans" cxnId="{BF440BFC-7469-4FC8-AB0B-D203082F91CC}">
      <dgm:prSet/>
      <dgm:spPr/>
      <dgm:t>
        <a:bodyPr/>
        <a:lstStyle/>
        <a:p>
          <a:endParaRPr lang="en-US"/>
        </a:p>
      </dgm:t>
    </dgm:pt>
    <dgm:pt modelId="{BF73C39E-A387-4F1F-9853-17880773ACF8}" type="sibTrans" cxnId="{BF440BFC-7469-4FC8-AB0B-D203082F91CC}">
      <dgm:prSet/>
      <dgm:spPr/>
      <dgm:t>
        <a:bodyPr/>
        <a:lstStyle/>
        <a:p>
          <a:endParaRPr lang="en-US"/>
        </a:p>
      </dgm:t>
    </dgm:pt>
    <dgm:pt modelId="{3F23873E-05C2-4040-BD43-03DA1A48CAB0}">
      <dgm:prSet phldrT="[Text]" custT="1"/>
      <dgm:spPr/>
      <dgm:t>
        <a:bodyPr/>
        <a:lstStyle/>
        <a:p>
          <a:r>
            <a:rPr lang="en-US" sz="1400" dirty="0" smtClean="0"/>
            <a:t>Balancing accuracy checks and complexity</a:t>
          </a:r>
          <a:endParaRPr lang="en-US" sz="1400" dirty="0"/>
        </a:p>
      </dgm:t>
    </dgm:pt>
    <dgm:pt modelId="{5053DC97-511B-4353-ACB1-F93BDBBF11BC}" type="parTrans" cxnId="{523BDB96-93CF-47AE-B654-E6E85E97A51F}">
      <dgm:prSet/>
      <dgm:spPr/>
      <dgm:t>
        <a:bodyPr/>
        <a:lstStyle/>
        <a:p>
          <a:endParaRPr lang="en-US"/>
        </a:p>
      </dgm:t>
    </dgm:pt>
    <dgm:pt modelId="{7EDA4839-F039-48B0-82AD-5CED977066A0}" type="sibTrans" cxnId="{523BDB96-93CF-47AE-B654-E6E85E97A51F}">
      <dgm:prSet/>
      <dgm:spPr/>
      <dgm:t>
        <a:bodyPr/>
        <a:lstStyle/>
        <a:p>
          <a:endParaRPr lang="en-US"/>
        </a:p>
      </dgm:t>
    </dgm:pt>
    <dgm:pt modelId="{EAD4ABFE-EC15-4D88-AFDC-F69C77999B11}">
      <dgm:prSet phldrT="[Text]" custT="1"/>
      <dgm:spPr/>
      <dgm:t>
        <a:bodyPr/>
        <a:lstStyle/>
        <a:p>
          <a:r>
            <a:rPr lang="en-US" sz="1400" dirty="0" smtClean="0"/>
            <a:t>Retrieving job data</a:t>
          </a:r>
          <a:endParaRPr lang="en-US" sz="1400" dirty="0"/>
        </a:p>
      </dgm:t>
    </dgm:pt>
    <dgm:pt modelId="{3379BC8B-A3FF-4159-88F9-68333F954820}" type="parTrans" cxnId="{44E0D17B-0E2B-4EFF-A79E-E7D0A09CF0A1}">
      <dgm:prSet/>
      <dgm:spPr/>
      <dgm:t>
        <a:bodyPr/>
        <a:lstStyle/>
        <a:p>
          <a:endParaRPr lang="en-US"/>
        </a:p>
      </dgm:t>
    </dgm:pt>
    <dgm:pt modelId="{A5129B90-E935-421D-B446-B9CBCFA09F35}" type="sibTrans" cxnId="{44E0D17B-0E2B-4EFF-A79E-E7D0A09CF0A1}">
      <dgm:prSet/>
      <dgm:spPr/>
      <dgm:t>
        <a:bodyPr/>
        <a:lstStyle/>
        <a:p>
          <a:endParaRPr lang="en-US"/>
        </a:p>
      </dgm:t>
    </dgm:pt>
    <dgm:pt modelId="{23581B15-D21F-4DA0-B5DD-4371B203F1B5}">
      <dgm:prSet phldrT="[Text]" custT="1"/>
      <dgm:spPr/>
      <dgm:t>
        <a:bodyPr/>
        <a:lstStyle/>
        <a:p>
          <a:r>
            <a:rPr lang="en-US" sz="1400" dirty="0" smtClean="0"/>
            <a:t>Job file attachments</a:t>
          </a:r>
          <a:endParaRPr lang="en-US" sz="1400" dirty="0"/>
        </a:p>
      </dgm:t>
    </dgm:pt>
    <dgm:pt modelId="{316AAC81-D9D2-4CCE-8D93-F448AAD77069}" type="parTrans" cxnId="{1BBEE0F2-B165-4E2E-A2A8-9956080C5D45}">
      <dgm:prSet/>
      <dgm:spPr/>
      <dgm:t>
        <a:bodyPr/>
        <a:lstStyle/>
        <a:p>
          <a:endParaRPr lang="en-US"/>
        </a:p>
      </dgm:t>
    </dgm:pt>
    <dgm:pt modelId="{89687746-F240-4A85-AF1D-2EC6ACA6A069}" type="sibTrans" cxnId="{1BBEE0F2-B165-4E2E-A2A8-9956080C5D45}">
      <dgm:prSet/>
      <dgm:spPr/>
      <dgm:t>
        <a:bodyPr/>
        <a:lstStyle/>
        <a:p>
          <a:endParaRPr lang="en-US"/>
        </a:p>
      </dgm:t>
    </dgm:pt>
    <dgm:pt modelId="{5EE06119-113A-47CD-B286-B48C20E28C47}">
      <dgm:prSet phldrT="[Text]" custT="1"/>
      <dgm:spPr/>
      <dgm:t>
        <a:bodyPr/>
        <a:lstStyle/>
        <a:p>
          <a:r>
            <a:rPr lang="en-US" sz="1400" dirty="0" smtClean="0"/>
            <a:t>BPU reporting</a:t>
          </a:r>
          <a:endParaRPr lang="en-US" sz="1400" dirty="0"/>
        </a:p>
      </dgm:t>
    </dgm:pt>
    <dgm:pt modelId="{17EE4947-A324-4CB0-88E0-D14212919423}" type="parTrans" cxnId="{2056B67C-2E74-4EC6-8081-D231AD2DF0E3}">
      <dgm:prSet/>
      <dgm:spPr/>
      <dgm:t>
        <a:bodyPr/>
        <a:lstStyle/>
        <a:p>
          <a:endParaRPr lang="en-US"/>
        </a:p>
      </dgm:t>
    </dgm:pt>
    <dgm:pt modelId="{C72A6AFD-0EA0-4B72-BF56-82BF67FB4F59}" type="sibTrans" cxnId="{2056B67C-2E74-4EC6-8081-D231AD2DF0E3}">
      <dgm:prSet/>
      <dgm:spPr/>
      <dgm:t>
        <a:bodyPr/>
        <a:lstStyle/>
        <a:p>
          <a:endParaRPr lang="en-US"/>
        </a:p>
      </dgm:t>
    </dgm:pt>
    <dgm:pt modelId="{0975753C-979B-4C65-9D29-36BC9766AB15}">
      <dgm:prSet phldrT="[Text]" custT="1"/>
      <dgm:spPr/>
      <dgm:t>
        <a:bodyPr/>
        <a:lstStyle/>
        <a:p>
          <a:r>
            <a:rPr lang="en-US" sz="1400" dirty="0" smtClean="0"/>
            <a:t>Management reporting</a:t>
          </a:r>
          <a:endParaRPr lang="en-US" sz="1400" dirty="0"/>
        </a:p>
      </dgm:t>
    </dgm:pt>
    <dgm:pt modelId="{BBA3CD33-C94D-455D-9E5A-815185680B48}" type="parTrans" cxnId="{56A4D4C4-0BAE-4D36-B07D-82B873DA8F13}">
      <dgm:prSet/>
      <dgm:spPr/>
      <dgm:t>
        <a:bodyPr/>
        <a:lstStyle/>
        <a:p>
          <a:endParaRPr lang="en-US"/>
        </a:p>
      </dgm:t>
    </dgm:pt>
    <dgm:pt modelId="{C8DDAF66-38AC-4404-8D3D-DA4F121AC53C}" type="sibTrans" cxnId="{56A4D4C4-0BAE-4D36-B07D-82B873DA8F13}">
      <dgm:prSet/>
      <dgm:spPr/>
      <dgm:t>
        <a:bodyPr/>
        <a:lstStyle/>
        <a:p>
          <a:endParaRPr lang="en-US"/>
        </a:p>
      </dgm:t>
    </dgm:pt>
    <dgm:pt modelId="{E8F17967-580A-477E-92C0-252072723CA4}">
      <dgm:prSet phldrT="[Text]" custT="1"/>
      <dgm:spPr/>
      <dgm:t>
        <a:bodyPr/>
        <a:lstStyle/>
        <a:p>
          <a:r>
            <a:rPr lang="en-US" sz="1400" dirty="0" smtClean="0"/>
            <a:t>Data timeliness</a:t>
          </a:r>
          <a:endParaRPr lang="en-US" sz="1400" dirty="0"/>
        </a:p>
      </dgm:t>
    </dgm:pt>
    <dgm:pt modelId="{B49B8402-AE7C-4344-8E28-C529CDDA0931}" type="parTrans" cxnId="{393D42AC-0178-4D8F-9D64-3A8A4D639C3A}">
      <dgm:prSet/>
      <dgm:spPr/>
      <dgm:t>
        <a:bodyPr/>
        <a:lstStyle/>
        <a:p>
          <a:endParaRPr lang="en-US"/>
        </a:p>
      </dgm:t>
    </dgm:pt>
    <dgm:pt modelId="{0EDB54B8-B558-4214-BEEE-23BD98D6BF52}" type="sibTrans" cxnId="{393D42AC-0178-4D8F-9D64-3A8A4D639C3A}">
      <dgm:prSet/>
      <dgm:spPr/>
      <dgm:t>
        <a:bodyPr/>
        <a:lstStyle/>
        <a:p>
          <a:endParaRPr lang="en-US"/>
        </a:p>
      </dgm:t>
    </dgm:pt>
    <dgm:pt modelId="{D04B3913-5980-4F81-8183-99F624753205}">
      <dgm:prSet phldrT="[Text]" custT="1"/>
      <dgm:spPr/>
      <dgm:t>
        <a:bodyPr/>
        <a:lstStyle/>
        <a:p>
          <a:r>
            <a:rPr lang="en-US" sz="1400" dirty="0" smtClean="0"/>
            <a:t>Messaging capabilities</a:t>
          </a:r>
          <a:endParaRPr lang="en-US" sz="1400" dirty="0"/>
        </a:p>
      </dgm:t>
    </dgm:pt>
    <dgm:pt modelId="{D884894F-ECAB-4507-A0BC-0DF463A694B4}" type="parTrans" cxnId="{CBB8EF6C-C60C-474F-B90A-3D48639A3A2E}">
      <dgm:prSet/>
      <dgm:spPr/>
      <dgm:t>
        <a:bodyPr/>
        <a:lstStyle/>
        <a:p>
          <a:endParaRPr lang="en-US"/>
        </a:p>
      </dgm:t>
    </dgm:pt>
    <dgm:pt modelId="{F4D38009-A3C4-4825-AE5F-01AE4D27BFE1}" type="sibTrans" cxnId="{CBB8EF6C-C60C-474F-B90A-3D48639A3A2E}">
      <dgm:prSet/>
      <dgm:spPr/>
      <dgm:t>
        <a:bodyPr/>
        <a:lstStyle/>
        <a:p>
          <a:endParaRPr lang="en-US"/>
        </a:p>
      </dgm:t>
    </dgm:pt>
    <dgm:pt modelId="{E035419F-A7C2-4C82-85FC-CBFBE737B226}">
      <dgm:prSet phldrT="[Text]" custT="1"/>
      <dgm:spPr/>
      <dgm:t>
        <a:bodyPr/>
        <a:lstStyle/>
        <a:p>
          <a:r>
            <a:rPr lang="en-US" sz="1400" dirty="0" smtClean="0"/>
            <a:t>No ability to import or export data</a:t>
          </a:r>
          <a:endParaRPr lang="en-US" sz="1400" dirty="0"/>
        </a:p>
      </dgm:t>
    </dgm:pt>
    <dgm:pt modelId="{2E22380B-18ED-4433-9AFB-07449FBA32DD}" type="parTrans" cxnId="{761FEEE0-7A68-4BCE-80AA-21D6F1286EFF}">
      <dgm:prSet/>
      <dgm:spPr/>
      <dgm:t>
        <a:bodyPr/>
        <a:lstStyle/>
        <a:p>
          <a:endParaRPr lang="en-US"/>
        </a:p>
      </dgm:t>
    </dgm:pt>
    <dgm:pt modelId="{4C7425D3-E5F6-4909-9221-B3BB9F7DDA32}" type="sibTrans" cxnId="{761FEEE0-7A68-4BCE-80AA-21D6F1286EFF}">
      <dgm:prSet/>
      <dgm:spPr/>
      <dgm:t>
        <a:bodyPr/>
        <a:lstStyle/>
        <a:p>
          <a:endParaRPr lang="en-US"/>
        </a:p>
      </dgm:t>
    </dgm:pt>
    <dgm:pt modelId="{F93FDB2C-7742-46E0-BD7B-6E40040167DA}">
      <dgm:prSet phldrT="[Text]" custT="1"/>
      <dgm:spPr/>
      <dgm:t>
        <a:bodyPr/>
        <a:lstStyle/>
        <a:p>
          <a:r>
            <a:rPr lang="en-US" sz="1400" dirty="0" smtClean="0"/>
            <a:t>Electronic audit tool</a:t>
          </a:r>
          <a:endParaRPr lang="en-US" sz="1400" dirty="0"/>
        </a:p>
      </dgm:t>
    </dgm:pt>
    <dgm:pt modelId="{5B2C5BA2-D837-4805-AF09-EB76405A89DF}" type="parTrans" cxnId="{575D34E7-4410-4BA1-8EEC-CCE05EB25943}">
      <dgm:prSet/>
      <dgm:spPr/>
      <dgm:t>
        <a:bodyPr/>
        <a:lstStyle/>
        <a:p>
          <a:endParaRPr lang="en-US"/>
        </a:p>
      </dgm:t>
    </dgm:pt>
    <dgm:pt modelId="{310D15BD-612F-4490-81F6-9CC51EB374E7}" type="sibTrans" cxnId="{575D34E7-4410-4BA1-8EEC-CCE05EB25943}">
      <dgm:prSet/>
      <dgm:spPr/>
      <dgm:t>
        <a:bodyPr/>
        <a:lstStyle/>
        <a:p>
          <a:endParaRPr lang="en-US"/>
        </a:p>
      </dgm:t>
    </dgm:pt>
    <dgm:pt modelId="{CA993654-CFD0-4FE5-954D-E91019F57534}">
      <dgm:prSet phldrT="[Text]" custT="1"/>
      <dgm:spPr/>
      <dgm:t>
        <a:bodyPr/>
        <a:lstStyle/>
        <a:p>
          <a:r>
            <a:rPr lang="en-US" sz="1400" dirty="0" smtClean="0"/>
            <a:t>Improved attachment feature</a:t>
          </a:r>
          <a:endParaRPr lang="en-US" sz="1400" dirty="0"/>
        </a:p>
      </dgm:t>
    </dgm:pt>
    <dgm:pt modelId="{C422E6D4-0A26-4261-ADAD-BC17B1AF336A}" type="parTrans" cxnId="{83B6C700-91E6-42E3-A484-890F14E52CB9}">
      <dgm:prSet/>
      <dgm:spPr/>
      <dgm:t>
        <a:bodyPr/>
        <a:lstStyle/>
        <a:p>
          <a:endParaRPr lang="en-US"/>
        </a:p>
      </dgm:t>
    </dgm:pt>
    <dgm:pt modelId="{A2009E3A-FEA7-42CC-8827-85957FB50090}" type="sibTrans" cxnId="{83B6C700-91E6-42E3-A484-890F14E52CB9}">
      <dgm:prSet/>
      <dgm:spPr/>
      <dgm:t>
        <a:bodyPr/>
        <a:lstStyle/>
        <a:p>
          <a:endParaRPr lang="en-US"/>
        </a:p>
      </dgm:t>
    </dgm:pt>
    <dgm:pt modelId="{AB1819D6-0976-4CAA-95A2-525F3E99B620}" type="pres">
      <dgm:prSet presAssocID="{D90E61C1-295C-44F1-8F01-57900A0FF0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D5180F-D692-42CA-878C-3F28DC99270B}" type="pres">
      <dgm:prSet presAssocID="{C9022E94-5239-4A29-9ABF-5979D3887EFE}" presName="linNode" presStyleCnt="0"/>
      <dgm:spPr/>
    </dgm:pt>
    <dgm:pt modelId="{31A1E0F3-6E0F-4A61-9476-ECEF72F47F16}" type="pres">
      <dgm:prSet presAssocID="{C9022E94-5239-4A29-9ABF-5979D3887EFE}" presName="parentText" presStyleLbl="node1" presStyleIdx="0" presStyleCnt="2" custScaleY="61931" custLinFactNeighborX="700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9AA4-136C-4899-88F3-14ED2CA84651}" type="pres">
      <dgm:prSet presAssocID="{C9022E94-5239-4A29-9ABF-5979D3887EFE}" presName="descendantText" presStyleLbl="alignAccFollowNode1" presStyleIdx="0" presStyleCnt="2" custScaleY="56296" custLinFactNeighborX="-4349" custLinFactNeighborY="3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07D5E-0DD4-4AB3-97A3-D31EBDABF305}" type="pres">
      <dgm:prSet presAssocID="{F045D4D6-563C-47F1-8B4B-5E3DA91E8925}" presName="sp" presStyleCnt="0"/>
      <dgm:spPr/>
    </dgm:pt>
    <dgm:pt modelId="{71A09879-3085-48E4-9CAD-5522818A1D11}" type="pres">
      <dgm:prSet presAssocID="{CBA96FDB-5B02-4073-B60E-7B31F0339521}" presName="linNode" presStyleCnt="0"/>
      <dgm:spPr/>
    </dgm:pt>
    <dgm:pt modelId="{E12CDA6D-2875-4E57-B4DD-D01A47E8B12B}" type="pres">
      <dgm:prSet presAssocID="{CBA96FDB-5B02-4073-B60E-7B31F0339521}" presName="parentText" presStyleLbl="node1" presStyleIdx="1" presStyleCnt="2" custScaleY="72749" custLinFactNeighborX="221" custLinFactNeighborY="91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790E4-2546-4F9D-BD97-C0A0B683408F}" type="pres">
      <dgm:prSet presAssocID="{CBA96FDB-5B02-4073-B60E-7B31F0339521}" presName="descendantText" presStyleLbl="alignAccFollowNode1" presStyleIdx="1" presStyleCnt="2" custScaleY="77688" custLinFactNeighborX="-4349" custLinFactNeighborY="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3D42AC-0178-4D8F-9D64-3A8A4D639C3A}" srcId="{CBA96FDB-5B02-4073-B60E-7B31F0339521}" destId="{E8F17967-580A-477E-92C0-252072723CA4}" srcOrd="4" destOrd="0" parTransId="{B49B8402-AE7C-4344-8E28-C529CDDA0931}" sibTransId="{0EDB54B8-B558-4214-BEEE-23BD98D6BF52}"/>
    <dgm:cxn modelId="{0ED49B5B-A736-44B6-B935-470F162A7F74}" type="presOf" srcId="{D04B3913-5980-4F81-8183-99F624753205}" destId="{09E790E4-2546-4F9D-BD97-C0A0B683408F}" srcOrd="0" destOrd="0" presId="urn:microsoft.com/office/officeart/2005/8/layout/vList5"/>
    <dgm:cxn modelId="{4E96A309-82F6-42C1-B492-BFBB905DDC7D}" type="presOf" srcId="{3F23873E-05C2-4040-BD43-03DA1A48CAB0}" destId="{09E790E4-2546-4F9D-BD97-C0A0B683408F}" srcOrd="0" destOrd="3" presId="urn:microsoft.com/office/officeart/2005/8/layout/vList5"/>
    <dgm:cxn modelId="{761FEEE0-7A68-4BCE-80AA-21D6F1286EFF}" srcId="{CBA96FDB-5B02-4073-B60E-7B31F0339521}" destId="{E035419F-A7C2-4C82-85FC-CBFBE737B226}" srcOrd="2" destOrd="0" parTransId="{2E22380B-18ED-4433-9AFB-07449FBA32DD}" sibTransId="{4C7425D3-E5F6-4909-9221-B3BB9F7DDA32}"/>
    <dgm:cxn modelId="{BF440BFC-7469-4FC8-AB0B-D203082F91CC}" srcId="{CBA96FDB-5B02-4073-B60E-7B31F0339521}" destId="{06075538-8442-4D5F-A8E6-64AF89545D1F}" srcOrd="1" destOrd="0" parTransId="{4A692AD4-40F8-4078-8295-E785B0FF8F1B}" sibTransId="{BF73C39E-A387-4F1F-9853-17880773ACF8}"/>
    <dgm:cxn modelId="{44F8AFD1-ADA8-490C-9320-4822EF73D77A}" type="presOf" srcId="{23581B15-D21F-4DA0-B5DD-4371B203F1B5}" destId="{B7779AA4-136C-4899-88F3-14ED2CA84651}" srcOrd="0" destOrd="3" presId="urn:microsoft.com/office/officeart/2005/8/layout/vList5"/>
    <dgm:cxn modelId="{55C0965A-A707-4EEC-AB0D-4C28B8E0A03F}" type="presOf" srcId="{76CDF4C5-735F-4055-9FBE-356B8570D872}" destId="{B7779AA4-136C-4899-88F3-14ED2CA84651}" srcOrd="0" destOrd="1" presId="urn:microsoft.com/office/officeart/2005/8/layout/vList5"/>
    <dgm:cxn modelId="{0D077CA0-5481-4BBC-A266-FED372408A41}" type="presOf" srcId="{E8F17967-580A-477E-92C0-252072723CA4}" destId="{09E790E4-2546-4F9D-BD97-C0A0B683408F}" srcOrd="0" destOrd="4" presId="urn:microsoft.com/office/officeart/2005/8/layout/vList5"/>
    <dgm:cxn modelId="{E090CBA9-E1EA-4ADF-B42B-7D9EFB524E2D}" type="presOf" srcId="{5EE06119-113A-47CD-B286-B48C20E28C47}" destId="{B7779AA4-136C-4899-88F3-14ED2CA84651}" srcOrd="0" destOrd="4" presId="urn:microsoft.com/office/officeart/2005/8/layout/vList5"/>
    <dgm:cxn modelId="{44A18C15-11C2-4491-BE91-9CAD33478B6B}" type="presOf" srcId="{E035419F-A7C2-4C82-85FC-CBFBE737B226}" destId="{09E790E4-2546-4F9D-BD97-C0A0B683408F}" srcOrd="0" destOrd="2" presId="urn:microsoft.com/office/officeart/2005/8/layout/vList5"/>
    <dgm:cxn modelId="{83B6C700-91E6-42E3-A484-890F14E52CB9}" srcId="{CBA96FDB-5B02-4073-B60E-7B31F0339521}" destId="{CA993654-CFD0-4FE5-954D-E91019F57534}" srcOrd="6" destOrd="0" parTransId="{C422E6D4-0A26-4261-ADAD-BC17B1AF336A}" sibTransId="{A2009E3A-FEA7-42CC-8827-85957FB50090}"/>
    <dgm:cxn modelId="{44E0D17B-0E2B-4EFF-A79E-E7D0A09CF0A1}" srcId="{C9022E94-5239-4A29-9ABF-5979D3887EFE}" destId="{EAD4ABFE-EC15-4D88-AFDC-F69C77999B11}" srcOrd="2" destOrd="0" parTransId="{3379BC8B-A3FF-4159-88F9-68333F954820}" sibTransId="{A5129B90-E935-421D-B446-B9CBCFA09F35}"/>
    <dgm:cxn modelId="{5E00929E-13C6-49D9-AE30-B371FE5E752F}" type="presOf" srcId="{0975753C-979B-4C65-9D29-36BC9766AB15}" destId="{B7779AA4-136C-4899-88F3-14ED2CA84651}" srcOrd="0" destOrd="5" presId="urn:microsoft.com/office/officeart/2005/8/layout/vList5"/>
    <dgm:cxn modelId="{8B4AFAD7-AFF3-441A-B3D0-E9580AA75D35}" srcId="{C9022E94-5239-4A29-9ABF-5979D3887EFE}" destId="{76CDF4C5-735F-4055-9FBE-356B8570D872}" srcOrd="1" destOrd="0" parTransId="{B4730559-3EE7-43DA-939C-9DFC8CE84F06}" sibTransId="{CF9CE8BB-3147-40E0-8E28-02284D55E84D}"/>
    <dgm:cxn modelId="{F840406F-852D-4D41-82AA-070D9EBD11FD}" type="presOf" srcId="{EAD4ABFE-EC15-4D88-AFDC-F69C77999B11}" destId="{B7779AA4-136C-4899-88F3-14ED2CA84651}" srcOrd="0" destOrd="2" presId="urn:microsoft.com/office/officeart/2005/8/layout/vList5"/>
    <dgm:cxn modelId="{A165E673-A7A9-473A-92EB-4AF16F9E61D5}" type="presOf" srcId="{F93FDB2C-7742-46E0-BD7B-6E40040167DA}" destId="{09E790E4-2546-4F9D-BD97-C0A0B683408F}" srcOrd="0" destOrd="5" presId="urn:microsoft.com/office/officeart/2005/8/layout/vList5"/>
    <dgm:cxn modelId="{575D34E7-4410-4BA1-8EEC-CCE05EB25943}" srcId="{CBA96FDB-5B02-4073-B60E-7B31F0339521}" destId="{F93FDB2C-7742-46E0-BD7B-6E40040167DA}" srcOrd="5" destOrd="0" parTransId="{5B2C5BA2-D837-4805-AF09-EB76405A89DF}" sibTransId="{310D15BD-612F-4490-81F6-9CC51EB374E7}"/>
    <dgm:cxn modelId="{DEA0FFA0-B51F-46CE-AA99-7EB56AF8610D}" type="presOf" srcId="{CA993654-CFD0-4FE5-954D-E91019F57534}" destId="{09E790E4-2546-4F9D-BD97-C0A0B683408F}" srcOrd="0" destOrd="6" presId="urn:microsoft.com/office/officeart/2005/8/layout/vList5"/>
    <dgm:cxn modelId="{67E4C213-ADBF-4C07-9DF3-E8B770937021}" type="presOf" srcId="{D90E61C1-295C-44F1-8F01-57900A0FF010}" destId="{AB1819D6-0976-4CAA-95A2-525F3E99B620}" srcOrd="0" destOrd="0" presId="urn:microsoft.com/office/officeart/2005/8/layout/vList5"/>
    <dgm:cxn modelId="{2056B67C-2E74-4EC6-8081-D231AD2DF0E3}" srcId="{C9022E94-5239-4A29-9ABF-5979D3887EFE}" destId="{5EE06119-113A-47CD-B286-B48C20E28C47}" srcOrd="4" destOrd="0" parTransId="{17EE4947-A324-4CB0-88E0-D14212919423}" sibTransId="{C72A6AFD-0EA0-4B72-BF56-82BF67FB4F59}"/>
    <dgm:cxn modelId="{350E69A9-4591-482B-B184-EA423F013603}" type="presOf" srcId="{EDF1A75A-6C58-4791-877B-A930088F943D}" destId="{B7779AA4-136C-4899-88F3-14ED2CA84651}" srcOrd="0" destOrd="0" presId="urn:microsoft.com/office/officeart/2005/8/layout/vList5"/>
    <dgm:cxn modelId="{EBD7E378-032E-464C-8A30-735DFB112E12}" srcId="{D90E61C1-295C-44F1-8F01-57900A0FF010}" destId="{C9022E94-5239-4A29-9ABF-5979D3887EFE}" srcOrd="0" destOrd="0" parTransId="{84978E75-2A51-4DF5-83E8-8E4E93632BD8}" sibTransId="{F045D4D6-563C-47F1-8B4B-5E3DA91E8925}"/>
    <dgm:cxn modelId="{523BDB96-93CF-47AE-B654-E6E85E97A51F}" srcId="{CBA96FDB-5B02-4073-B60E-7B31F0339521}" destId="{3F23873E-05C2-4040-BD43-03DA1A48CAB0}" srcOrd="3" destOrd="0" parTransId="{5053DC97-511B-4353-ACB1-F93BDBBF11BC}" sibTransId="{7EDA4839-F039-48B0-82AD-5CED977066A0}"/>
    <dgm:cxn modelId="{66F3E315-0AB1-4DCF-B798-31A3FC0FBA7E}" type="presOf" srcId="{C9022E94-5239-4A29-9ABF-5979D3887EFE}" destId="{31A1E0F3-6E0F-4A61-9476-ECEF72F47F16}" srcOrd="0" destOrd="0" presId="urn:microsoft.com/office/officeart/2005/8/layout/vList5"/>
    <dgm:cxn modelId="{038EEDAA-FEE8-4F9F-A051-FB1C8C012E45}" type="presOf" srcId="{06075538-8442-4D5F-A8E6-64AF89545D1F}" destId="{09E790E4-2546-4F9D-BD97-C0A0B683408F}" srcOrd="0" destOrd="1" presId="urn:microsoft.com/office/officeart/2005/8/layout/vList5"/>
    <dgm:cxn modelId="{F18593D2-49E3-4D33-81CC-E0488D15C356}" type="presOf" srcId="{CBA96FDB-5B02-4073-B60E-7B31F0339521}" destId="{E12CDA6D-2875-4E57-B4DD-D01A47E8B12B}" srcOrd="0" destOrd="0" presId="urn:microsoft.com/office/officeart/2005/8/layout/vList5"/>
    <dgm:cxn modelId="{EE8A32BC-FF51-407A-BB66-83DF0411C16F}" srcId="{D90E61C1-295C-44F1-8F01-57900A0FF010}" destId="{CBA96FDB-5B02-4073-B60E-7B31F0339521}" srcOrd="1" destOrd="0" parTransId="{6CF7A374-AE9E-473B-AAD0-0269E1ECDFED}" sibTransId="{2453F07A-84B7-4F0E-8A81-03E83AC0E57D}"/>
    <dgm:cxn modelId="{CBB8EF6C-C60C-474F-B90A-3D48639A3A2E}" srcId="{CBA96FDB-5B02-4073-B60E-7B31F0339521}" destId="{D04B3913-5980-4F81-8183-99F624753205}" srcOrd="0" destOrd="0" parTransId="{D884894F-ECAB-4507-A0BC-0DF463A694B4}" sibTransId="{F4D38009-A3C4-4825-AE5F-01AE4D27BFE1}"/>
    <dgm:cxn modelId="{1BBEE0F2-B165-4E2E-A2A8-9956080C5D45}" srcId="{C9022E94-5239-4A29-9ABF-5979D3887EFE}" destId="{23581B15-D21F-4DA0-B5DD-4371B203F1B5}" srcOrd="3" destOrd="0" parTransId="{316AAC81-D9D2-4CCE-8D93-F448AAD77069}" sibTransId="{89687746-F240-4A85-AF1D-2EC6ACA6A069}"/>
    <dgm:cxn modelId="{E8F321AA-D131-4712-A037-AD5B6C975D95}" srcId="{C9022E94-5239-4A29-9ABF-5979D3887EFE}" destId="{EDF1A75A-6C58-4791-877B-A930088F943D}" srcOrd="0" destOrd="0" parTransId="{26CA9676-9791-4632-A633-6EAAEE97DF02}" sibTransId="{26B47C0A-2E0B-4B6E-A602-554E596E12B1}"/>
    <dgm:cxn modelId="{56A4D4C4-0BAE-4D36-B07D-82B873DA8F13}" srcId="{C9022E94-5239-4A29-9ABF-5979D3887EFE}" destId="{0975753C-979B-4C65-9D29-36BC9766AB15}" srcOrd="5" destOrd="0" parTransId="{BBA3CD33-C94D-455D-9E5A-815185680B48}" sibTransId="{C8DDAF66-38AC-4404-8D3D-DA4F121AC53C}"/>
    <dgm:cxn modelId="{07658DDD-E927-4C53-80B9-27C3C511815E}" type="presParOf" srcId="{AB1819D6-0976-4CAA-95A2-525F3E99B620}" destId="{50D5180F-D692-42CA-878C-3F28DC99270B}" srcOrd="0" destOrd="0" presId="urn:microsoft.com/office/officeart/2005/8/layout/vList5"/>
    <dgm:cxn modelId="{64F60881-DEF1-4B92-9367-610D381FFDED}" type="presParOf" srcId="{50D5180F-D692-42CA-878C-3F28DC99270B}" destId="{31A1E0F3-6E0F-4A61-9476-ECEF72F47F16}" srcOrd="0" destOrd="0" presId="urn:microsoft.com/office/officeart/2005/8/layout/vList5"/>
    <dgm:cxn modelId="{B50FBE60-4EE6-4AEE-8AAF-D38A98BCA3F0}" type="presParOf" srcId="{50D5180F-D692-42CA-878C-3F28DC99270B}" destId="{B7779AA4-136C-4899-88F3-14ED2CA84651}" srcOrd="1" destOrd="0" presId="urn:microsoft.com/office/officeart/2005/8/layout/vList5"/>
    <dgm:cxn modelId="{556CD4FA-3877-4D84-A9F4-455DE1E0EEA1}" type="presParOf" srcId="{AB1819D6-0976-4CAA-95A2-525F3E99B620}" destId="{E3407D5E-0DD4-4AB3-97A3-D31EBDABF305}" srcOrd="1" destOrd="0" presId="urn:microsoft.com/office/officeart/2005/8/layout/vList5"/>
    <dgm:cxn modelId="{784ECE32-6378-4266-A5ED-D37E9500B0E8}" type="presParOf" srcId="{AB1819D6-0976-4CAA-95A2-525F3E99B620}" destId="{71A09879-3085-48E4-9CAD-5522818A1D11}" srcOrd="2" destOrd="0" presId="urn:microsoft.com/office/officeart/2005/8/layout/vList5"/>
    <dgm:cxn modelId="{8D205456-1D1B-4107-849A-B616261ADDCA}" type="presParOf" srcId="{71A09879-3085-48E4-9CAD-5522818A1D11}" destId="{E12CDA6D-2875-4E57-B4DD-D01A47E8B12B}" srcOrd="0" destOrd="0" presId="urn:microsoft.com/office/officeart/2005/8/layout/vList5"/>
    <dgm:cxn modelId="{8CDE9F5D-DEE0-49C5-8F44-AE098F4A169A}" type="presParOf" srcId="{71A09879-3085-48E4-9CAD-5522818A1D11}" destId="{09E790E4-2546-4F9D-BD97-C0A0B68340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</dgm:pt>
    <dgm:pt modelId="{0C099F76-B210-47EF-88A9-D0C26EFE9171}">
      <dgm:prSet phldrT="[Text]" custT="1"/>
      <dgm:spPr/>
      <dgm:t>
        <a:bodyPr/>
        <a:lstStyle/>
        <a:p>
          <a:r>
            <a:rPr lang="en-US" sz="1800" b="1" dirty="0" smtClean="0"/>
            <a:t>Background and Procedures Review</a:t>
          </a:r>
          <a:endParaRPr lang="en-US" sz="1800" b="1" dirty="0"/>
        </a:p>
      </dgm:t>
    </dgm:pt>
    <dgm:pt modelId="{82DEBB7A-38F2-4D4E-8994-358ED2DA0FE2}" type="parTrans" cxnId="{C66B64E5-D36E-485C-89EF-521BD1107B3A}">
      <dgm:prSet/>
      <dgm:spPr/>
      <dgm:t>
        <a:bodyPr/>
        <a:lstStyle/>
        <a:p>
          <a:endParaRPr lang="en-US"/>
        </a:p>
      </dgm:t>
    </dgm:pt>
    <dgm:pt modelId="{48C55C18-DD20-45D0-AC21-64B66D081DF0}" type="sibTrans" cxnId="{C66B64E5-D36E-485C-89EF-521BD1107B3A}">
      <dgm:prSet/>
      <dgm:spPr/>
      <dgm:t>
        <a:bodyPr/>
        <a:lstStyle/>
        <a:p>
          <a:endParaRPr lang="en-US"/>
        </a:p>
      </dgm:t>
    </dgm:pt>
    <dgm:pt modelId="{5FE2DF71-0BAF-4B38-BE67-404C8A676C0E}">
      <dgm:prSet phldrT="[Text]" custT="1"/>
      <dgm:spPr/>
      <dgm:t>
        <a:bodyPr/>
        <a:lstStyle/>
        <a:p>
          <a:r>
            <a:rPr lang="en-US" sz="1800" b="1" dirty="0" smtClean="0"/>
            <a:t>Contractor Interviews and On-Site Assessment</a:t>
          </a:r>
          <a:endParaRPr lang="en-US" sz="1800" b="1" dirty="0"/>
        </a:p>
      </dgm:t>
    </dgm:pt>
    <dgm:pt modelId="{72CBC76D-6E7D-47C2-A75E-03B63FFA260B}" type="parTrans" cxnId="{F78F895F-79A8-42EC-B2C0-3C79757E1F08}">
      <dgm:prSet/>
      <dgm:spPr/>
      <dgm:t>
        <a:bodyPr/>
        <a:lstStyle/>
        <a:p>
          <a:endParaRPr lang="en-US"/>
        </a:p>
      </dgm:t>
    </dgm:pt>
    <dgm:pt modelId="{E5E7F6BA-CD43-44E7-82DE-54EFE53AF3ED}" type="sibTrans" cxnId="{F78F895F-79A8-42EC-B2C0-3C79757E1F08}">
      <dgm:prSet/>
      <dgm:spPr/>
      <dgm:t>
        <a:bodyPr/>
        <a:lstStyle/>
        <a:p>
          <a:endParaRPr lang="en-US"/>
        </a:p>
      </dgm:t>
    </dgm:pt>
    <dgm:pt modelId="{86563CBB-7A62-4391-8D92-493D9FC92C36}">
      <dgm:prSet phldrT="[Text]" custT="1"/>
      <dgm:spPr/>
      <dgm:t>
        <a:bodyPr/>
        <a:lstStyle/>
        <a:p>
          <a:r>
            <a:rPr lang="en-US" sz="1800" b="1" dirty="0" smtClean="0"/>
            <a:t>On-Site</a:t>
          </a:r>
          <a:endParaRPr lang="en-US" sz="1800" b="1" dirty="0"/>
        </a:p>
      </dgm:t>
    </dgm:pt>
    <dgm:pt modelId="{A78225C1-9263-427A-858E-5E1635FC46A0}" type="parTrans" cxnId="{27141D7E-89B9-478F-BABD-C9B75C759E2D}">
      <dgm:prSet/>
      <dgm:spPr/>
      <dgm:t>
        <a:bodyPr/>
        <a:lstStyle/>
        <a:p>
          <a:endParaRPr lang="en-US"/>
        </a:p>
      </dgm:t>
    </dgm:pt>
    <dgm:pt modelId="{45C8B1A1-B790-4738-BCC7-169DAA45C823}" type="sibTrans" cxnId="{27141D7E-89B9-478F-BABD-C9B75C759E2D}">
      <dgm:prSet/>
      <dgm:spPr/>
      <dgm:t>
        <a:bodyPr/>
        <a:lstStyle/>
        <a:p>
          <a:endParaRPr lang="en-US"/>
        </a:p>
      </dgm:t>
    </dgm:pt>
    <dgm:pt modelId="{8E277992-7586-4757-9F64-AEF4E7F1DDE3}">
      <dgm:prSet phldrT="[Text]" custT="1"/>
      <dgm:spPr/>
      <dgm:t>
        <a:bodyPr/>
        <a:lstStyle/>
        <a:p>
          <a:r>
            <a:rPr lang="en-US" sz="1600" b="0" dirty="0" smtClean="0"/>
            <a:t>Manual</a:t>
          </a:r>
          <a:endParaRPr lang="en-US" sz="1600" b="0" dirty="0"/>
        </a:p>
      </dgm:t>
    </dgm:pt>
    <dgm:pt modelId="{8048266E-5A39-4FE0-BEC6-8B55C839198B}" type="parTrans" cxnId="{22605C31-E7A4-41CF-A552-B4E662D3BADC}">
      <dgm:prSet/>
      <dgm:spPr/>
      <dgm:t>
        <a:bodyPr/>
        <a:lstStyle/>
        <a:p>
          <a:endParaRPr lang="en-US"/>
        </a:p>
      </dgm:t>
    </dgm:pt>
    <dgm:pt modelId="{FEE0A156-11B4-458A-983A-8EDD80A4432F}" type="sibTrans" cxnId="{22605C31-E7A4-41CF-A552-B4E662D3BADC}">
      <dgm:prSet/>
      <dgm:spPr/>
      <dgm:t>
        <a:bodyPr/>
        <a:lstStyle/>
        <a:p>
          <a:endParaRPr lang="en-US"/>
        </a:p>
      </dgm:t>
    </dgm:pt>
    <dgm:pt modelId="{94336B6C-BC7A-468F-AD9D-7DBA6FDA6BA0}">
      <dgm:prSet phldrT="[Text]" custT="1"/>
      <dgm:spPr/>
      <dgm:t>
        <a:bodyPr/>
        <a:lstStyle/>
        <a:p>
          <a:r>
            <a:rPr lang="en-US" sz="1800" b="1" dirty="0" smtClean="0"/>
            <a:t>Utility Interviews</a:t>
          </a:r>
          <a:endParaRPr lang="en-US" sz="1800" b="1" dirty="0"/>
        </a:p>
      </dgm:t>
    </dgm:pt>
    <dgm:pt modelId="{4EDFBF74-1209-4091-8B6A-319A2501EDC5}" type="parTrans" cxnId="{EB9A7ED6-1423-4A93-854E-73B6C01AE6D7}">
      <dgm:prSet/>
      <dgm:spPr/>
      <dgm:t>
        <a:bodyPr/>
        <a:lstStyle/>
        <a:p>
          <a:endParaRPr lang="en-US"/>
        </a:p>
      </dgm:t>
    </dgm:pt>
    <dgm:pt modelId="{B53B2E85-7950-4E46-B07B-EDD514BF2243}" type="sibTrans" cxnId="{EB9A7ED6-1423-4A93-854E-73B6C01AE6D7}">
      <dgm:prSet/>
      <dgm:spPr/>
      <dgm:t>
        <a:bodyPr/>
        <a:lstStyle/>
        <a:p>
          <a:endParaRPr lang="en-US"/>
        </a:p>
      </dgm:t>
    </dgm:pt>
    <dgm:pt modelId="{815B5894-CF3B-4D88-AEBE-F9D49F9A8E43}">
      <dgm:prSet phldrT="[Text]" custT="1"/>
      <dgm:spPr/>
      <dgm:t>
        <a:bodyPr/>
        <a:lstStyle/>
        <a:p>
          <a:r>
            <a:rPr lang="en-US" sz="1600" b="0" dirty="0" smtClean="0"/>
            <a:t>Staff Training</a:t>
          </a:r>
          <a:endParaRPr lang="en-US" sz="1600" b="0" dirty="0"/>
        </a:p>
      </dgm:t>
    </dgm:pt>
    <dgm:pt modelId="{49F6A16F-0611-49F6-813B-6F7804D42620}" type="parTrans" cxnId="{DC988C49-3E26-4218-BBCC-7DEDB1BDD458}">
      <dgm:prSet/>
      <dgm:spPr/>
      <dgm:t>
        <a:bodyPr/>
        <a:lstStyle/>
        <a:p>
          <a:endParaRPr lang="en-US"/>
        </a:p>
      </dgm:t>
    </dgm:pt>
    <dgm:pt modelId="{B41C03D8-1F34-4528-84B9-84B29459DEA2}" type="sibTrans" cxnId="{DC988C49-3E26-4218-BBCC-7DEDB1BDD458}">
      <dgm:prSet/>
      <dgm:spPr/>
      <dgm:t>
        <a:bodyPr/>
        <a:lstStyle/>
        <a:p>
          <a:endParaRPr lang="en-US"/>
        </a:p>
      </dgm:t>
    </dgm:pt>
    <dgm:pt modelId="{74D2893D-9844-4267-8125-1535FEA286B8}">
      <dgm:prSet phldrT="[Text]" custT="1"/>
      <dgm:spPr/>
      <dgm:t>
        <a:bodyPr/>
        <a:lstStyle/>
        <a:p>
          <a:r>
            <a:rPr lang="en-US" sz="1600" b="0" dirty="0" smtClean="0"/>
            <a:t>Energy Education</a:t>
          </a:r>
          <a:endParaRPr lang="en-US" sz="1600" b="0" dirty="0"/>
        </a:p>
      </dgm:t>
    </dgm:pt>
    <dgm:pt modelId="{2812E96B-FCE1-4DA2-B2D3-7EC0D085811F}" type="parTrans" cxnId="{41F027A2-6FDE-4B27-8877-1914AC8F16BC}">
      <dgm:prSet/>
      <dgm:spPr/>
      <dgm:t>
        <a:bodyPr/>
        <a:lstStyle/>
        <a:p>
          <a:endParaRPr lang="en-US"/>
        </a:p>
      </dgm:t>
    </dgm:pt>
    <dgm:pt modelId="{A7CB838B-65EA-44FA-AC49-3257F27788DE}" type="sibTrans" cxnId="{41F027A2-6FDE-4B27-8877-1914AC8F16BC}">
      <dgm:prSet/>
      <dgm:spPr/>
      <dgm:t>
        <a:bodyPr/>
        <a:lstStyle/>
        <a:p>
          <a:endParaRPr lang="en-US"/>
        </a:p>
      </dgm:t>
    </dgm:pt>
    <dgm:pt modelId="{FE258F19-1409-4EDC-BFFF-A5D5C51E097C}">
      <dgm:prSet phldrT="[Text]" custT="1"/>
      <dgm:spPr/>
      <dgm:t>
        <a:bodyPr/>
        <a:lstStyle/>
        <a:p>
          <a:r>
            <a:rPr lang="en-US" sz="1600" b="0" dirty="0" smtClean="0"/>
            <a:t>Data Forms</a:t>
          </a:r>
          <a:endParaRPr lang="en-US" sz="1600" b="0" dirty="0"/>
        </a:p>
      </dgm:t>
    </dgm:pt>
    <dgm:pt modelId="{3293696C-E389-4A65-BC5B-D45996F843CC}" type="parTrans" cxnId="{583DE898-C5C4-4BA3-87B2-E5A72B575A71}">
      <dgm:prSet/>
      <dgm:spPr/>
      <dgm:t>
        <a:bodyPr/>
        <a:lstStyle/>
        <a:p>
          <a:endParaRPr lang="en-US"/>
        </a:p>
      </dgm:t>
    </dgm:pt>
    <dgm:pt modelId="{B8CFE8D4-EE65-4A8E-991D-44C5FA788D12}" type="sibTrans" cxnId="{583DE898-C5C4-4BA3-87B2-E5A72B575A71}">
      <dgm:prSet/>
      <dgm:spPr/>
      <dgm:t>
        <a:bodyPr/>
        <a:lstStyle/>
        <a:p>
          <a:endParaRPr lang="en-US"/>
        </a:p>
      </dgm:t>
    </dgm:pt>
    <dgm:pt modelId="{A67FD1A7-3125-4358-A745-5CF3B4DEE698}">
      <dgm:prSet phldrT="[Text]" custT="1"/>
      <dgm:spPr/>
      <dgm:t>
        <a:bodyPr/>
        <a:lstStyle/>
        <a:p>
          <a:r>
            <a:rPr lang="en-US" sz="1600" b="0" dirty="0" smtClean="0"/>
            <a:t>Marketing</a:t>
          </a:r>
          <a:endParaRPr lang="en-US" sz="1600" b="0" dirty="0"/>
        </a:p>
      </dgm:t>
    </dgm:pt>
    <dgm:pt modelId="{272F4EEE-C9E7-408A-BEDD-902E7EA3348B}" type="parTrans" cxnId="{4C93C2F6-5A53-4C48-A99F-27BF48CE72C9}">
      <dgm:prSet/>
      <dgm:spPr/>
      <dgm:t>
        <a:bodyPr/>
        <a:lstStyle/>
        <a:p>
          <a:endParaRPr lang="en-US"/>
        </a:p>
      </dgm:t>
    </dgm:pt>
    <dgm:pt modelId="{3E3B6843-4B17-4A56-84BF-A717D23A4CF2}" type="sibTrans" cxnId="{4C93C2F6-5A53-4C48-A99F-27BF48CE72C9}">
      <dgm:prSet/>
      <dgm:spPr/>
      <dgm:t>
        <a:bodyPr/>
        <a:lstStyle/>
        <a:p>
          <a:endParaRPr lang="en-US"/>
        </a:p>
      </dgm:t>
    </dgm:pt>
    <dgm:pt modelId="{720B8989-47C3-4E8B-8171-359B99EF3727}">
      <dgm:prSet phldrT="[Text]" custT="1"/>
      <dgm:spPr/>
      <dgm:t>
        <a:bodyPr/>
        <a:lstStyle/>
        <a:p>
          <a:r>
            <a:rPr lang="en-US" sz="1800" b="0" dirty="0" smtClean="0"/>
            <a:t>6 Utilities</a:t>
          </a:r>
          <a:endParaRPr lang="en-US" sz="1800" b="0" dirty="0"/>
        </a:p>
      </dgm:t>
    </dgm:pt>
    <dgm:pt modelId="{49276230-CEB7-43DA-993F-320BAE6130D1}" type="parTrans" cxnId="{7ADE9AB7-E39D-4CDE-8BAC-D7531726D13A}">
      <dgm:prSet/>
      <dgm:spPr/>
      <dgm:t>
        <a:bodyPr/>
        <a:lstStyle/>
        <a:p>
          <a:endParaRPr lang="en-US"/>
        </a:p>
      </dgm:t>
    </dgm:pt>
    <dgm:pt modelId="{6743739F-FC0E-4EAB-9BC5-D6B59CD02A55}" type="sibTrans" cxnId="{7ADE9AB7-E39D-4CDE-8BAC-D7531726D13A}">
      <dgm:prSet/>
      <dgm:spPr/>
      <dgm:t>
        <a:bodyPr/>
        <a:lstStyle/>
        <a:p>
          <a:endParaRPr lang="en-US"/>
        </a:p>
      </dgm:t>
    </dgm:pt>
    <dgm:pt modelId="{9657120C-6ABA-4F6A-AD28-82E5843059A1}">
      <dgm:prSet phldrT="[Text]" custT="1"/>
      <dgm:spPr/>
      <dgm:t>
        <a:bodyPr/>
        <a:lstStyle/>
        <a:p>
          <a:r>
            <a:rPr lang="en-US" sz="1800" b="0" dirty="0" smtClean="0"/>
            <a:t>Managers and Staff</a:t>
          </a:r>
          <a:endParaRPr lang="en-US" sz="1800" b="0" dirty="0"/>
        </a:p>
      </dgm:t>
    </dgm:pt>
    <dgm:pt modelId="{D37CAD84-5D1C-44C5-92A0-FDBA0105D052}" type="parTrans" cxnId="{9C28D47B-2620-466F-93E8-8D422D293DCB}">
      <dgm:prSet/>
      <dgm:spPr/>
      <dgm:t>
        <a:bodyPr/>
        <a:lstStyle/>
        <a:p>
          <a:endParaRPr lang="en-US"/>
        </a:p>
      </dgm:t>
    </dgm:pt>
    <dgm:pt modelId="{FBB37B12-ED99-40A5-A7A2-9E12AF01BCCF}" type="sibTrans" cxnId="{9C28D47B-2620-466F-93E8-8D422D293DCB}">
      <dgm:prSet/>
      <dgm:spPr/>
      <dgm:t>
        <a:bodyPr/>
        <a:lstStyle/>
        <a:p>
          <a:endParaRPr lang="en-US"/>
        </a:p>
      </dgm:t>
    </dgm:pt>
    <dgm:pt modelId="{D063FA26-F232-4A65-8E14-F9FBF6BE1F37}">
      <dgm:prSet phldrT="[Text]" custT="1"/>
      <dgm:spPr/>
      <dgm:t>
        <a:bodyPr/>
        <a:lstStyle/>
        <a:p>
          <a:r>
            <a:rPr lang="en-US" sz="1800" b="0" dirty="0" smtClean="0"/>
            <a:t>Program Design</a:t>
          </a:r>
          <a:endParaRPr lang="en-US" sz="1800" b="0" dirty="0"/>
        </a:p>
      </dgm:t>
    </dgm:pt>
    <dgm:pt modelId="{1706094B-BB5B-4336-8D2F-1498D217BEB2}" type="parTrans" cxnId="{852FC553-3438-4B2C-8E94-580253B91839}">
      <dgm:prSet/>
      <dgm:spPr/>
      <dgm:t>
        <a:bodyPr/>
        <a:lstStyle/>
        <a:p>
          <a:endParaRPr lang="en-US"/>
        </a:p>
      </dgm:t>
    </dgm:pt>
    <dgm:pt modelId="{6ABBE28E-45B4-4244-8FCF-7108CBD11CF9}" type="sibTrans" cxnId="{852FC553-3438-4B2C-8E94-580253B91839}">
      <dgm:prSet/>
      <dgm:spPr/>
      <dgm:t>
        <a:bodyPr/>
        <a:lstStyle/>
        <a:p>
          <a:endParaRPr lang="en-US"/>
        </a:p>
      </dgm:t>
    </dgm:pt>
    <dgm:pt modelId="{67916544-92B4-4B14-85E0-C05CECF234E9}">
      <dgm:prSet phldrT="[Text]" custT="1"/>
      <dgm:spPr/>
      <dgm:t>
        <a:bodyPr/>
        <a:lstStyle/>
        <a:p>
          <a:r>
            <a:rPr lang="en-US" sz="1800" b="0" dirty="0" smtClean="0"/>
            <a:t>Challenges and Successes</a:t>
          </a:r>
          <a:endParaRPr lang="en-US" sz="1800" b="0" dirty="0"/>
        </a:p>
      </dgm:t>
    </dgm:pt>
    <dgm:pt modelId="{6A0AC338-C619-470C-81FC-617B4F1C8066}" type="parTrans" cxnId="{498FE809-CFCD-4850-8F74-665FFF8312C5}">
      <dgm:prSet/>
      <dgm:spPr/>
      <dgm:t>
        <a:bodyPr/>
        <a:lstStyle/>
        <a:p>
          <a:endParaRPr lang="en-US"/>
        </a:p>
      </dgm:t>
    </dgm:pt>
    <dgm:pt modelId="{D07809CE-043F-4809-8DC9-9C1EF6684595}" type="sibTrans" cxnId="{498FE809-CFCD-4850-8F74-665FFF8312C5}">
      <dgm:prSet/>
      <dgm:spPr/>
      <dgm:t>
        <a:bodyPr/>
        <a:lstStyle/>
        <a:p>
          <a:endParaRPr lang="en-US"/>
        </a:p>
      </dgm:t>
    </dgm:pt>
    <dgm:pt modelId="{66CBA3D7-FFB4-446D-86DC-4CB27F133DFE}">
      <dgm:prSet phldrT="[Text]" custT="1"/>
      <dgm:spPr/>
      <dgm:t>
        <a:bodyPr/>
        <a:lstStyle/>
        <a:p>
          <a:r>
            <a:rPr lang="en-US" sz="1800" b="0" dirty="0" smtClean="0"/>
            <a:t>5 Prime Contractors</a:t>
          </a:r>
          <a:endParaRPr lang="en-US" sz="1800" b="0" dirty="0"/>
        </a:p>
      </dgm:t>
    </dgm:pt>
    <dgm:pt modelId="{88B54100-E396-4F3E-B0AC-A83B4B519F6A}" type="parTrans" cxnId="{FCAF6BCA-A05A-4959-B9C8-2A5E8A59BEC5}">
      <dgm:prSet/>
      <dgm:spPr/>
      <dgm:t>
        <a:bodyPr/>
        <a:lstStyle/>
        <a:p>
          <a:endParaRPr lang="en-US"/>
        </a:p>
      </dgm:t>
    </dgm:pt>
    <dgm:pt modelId="{5A8AD94E-330D-45F4-8050-21D45D314B59}" type="sibTrans" cxnId="{FCAF6BCA-A05A-4959-B9C8-2A5E8A59BEC5}">
      <dgm:prSet/>
      <dgm:spPr/>
      <dgm:t>
        <a:bodyPr/>
        <a:lstStyle/>
        <a:p>
          <a:endParaRPr lang="en-US"/>
        </a:p>
      </dgm:t>
    </dgm:pt>
    <dgm:pt modelId="{71E4782E-BFED-4484-9D36-F5CC116E294C}">
      <dgm:prSet phldrT="[Text]" custT="1"/>
      <dgm:spPr/>
      <dgm:t>
        <a:bodyPr/>
        <a:lstStyle/>
        <a:p>
          <a:r>
            <a:rPr lang="en-US" sz="1800" b="0" dirty="0" smtClean="0"/>
            <a:t>Quality Control Contractor</a:t>
          </a:r>
          <a:endParaRPr lang="en-US" sz="1800" b="0" dirty="0"/>
        </a:p>
      </dgm:t>
    </dgm:pt>
    <dgm:pt modelId="{BCD6769B-10EB-4C61-BD07-432B7AF86DC3}" type="parTrans" cxnId="{A7052B5D-8047-41E1-B375-AD1FDCA11C7D}">
      <dgm:prSet/>
      <dgm:spPr/>
      <dgm:t>
        <a:bodyPr/>
        <a:lstStyle/>
        <a:p>
          <a:endParaRPr lang="en-US"/>
        </a:p>
      </dgm:t>
    </dgm:pt>
    <dgm:pt modelId="{00E63531-FAEA-4EAE-BFE7-F8E47F9C02A9}" type="sibTrans" cxnId="{A7052B5D-8047-41E1-B375-AD1FDCA11C7D}">
      <dgm:prSet/>
      <dgm:spPr/>
      <dgm:t>
        <a:bodyPr/>
        <a:lstStyle/>
        <a:p>
          <a:endParaRPr lang="en-US"/>
        </a:p>
      </dgm:t>
    </dgm:pt>
    <dgm:pt modelId="{624246E8-183C-455B-837B-63C25A11CF04}">
      <dgm:prSet phldrT="[Text]" custT="1"/>
      <dgm:spPr/>
      <dgm:t>
        <a:bodyPr/>
        <a:lstStyle/>
        <a:p>
          <a:r>
            <a:rPr lang="en-US" sz="1800" b="0" dirty="0" smtClean="0"/>
            <a:t>Program Procedures</a:t>
          </a:r>
          <a:endParaRPr lang="en-US" sz="1800" b="0" dirty="0"/>
        </a:p>
      </dgm:t>
    </dgm:pt>
    <dgm:pt modelId="{056DC04C-E7D5-4669-87C1-7634B7DD5596}" type="parTrans" cxnId="{1616CDDF-18C6-4140-8733-95C7E537B2EE}">
      <dgm:prSet/>
      <dgm:spPr/>
      <dgm:t>
        <a:bodyPr/>
        <a:lstStyle/>
        <a:p>
          <a:endParaRPr lang="en-US"/>
        </a:p>
      </dgm:t>
    </dgm:pt>
    <dgm:pt modelId="{4FF39610-83F0-47B6-B7DD-C6594ED1ACDC}" type="sibTrans" cxnId="{1616CDDF-18C6-4140-8733-95C7E537B2EE}">
      <dgm:prSet/>
      <dgm:spPr/>
      <dgm:t>
        <a:bodyPr/>
        <a:lstStyle/>
        <a:p>
          <a:endParaRPr lang="en-US"/>
        </a:p>
      </dgm:t>
    </dgm:pt>
    <dgm:pt modelId="{17D61F6C-40B2-46D9-8658-A7C45DB5555D}">
      <dgm:prSet phldrT="[Text]" custT="1"/>
      <dgm:spPr/>
      <dgm:t>
        <a:bodyPr/>
        <a:lstStyle/>
        <a:p>
          <a:r>
            <a:rPr lang="en-US" sz="1800" b="0" dirty="0" smtClean="0"/>
            <a:t>Data Management</a:t>
          </a:r>
          <a:endParaRPr lang="en-US" sz="1800" b="0" dirty="0"/>
        </a:p>
      </dgm:t>
    </dgm:pt>
    <dgm:pt modelId="{26EFD03A-9DAE-4BFB-A6B7-AABB78F3EE4B}" type="parTrans" cxnId="{C5E7D805-4ABC-4AAD-B4B8-017B7250E8B9}">
      <dgm:prSet/>
      <dgm:spPr/>
      <dgm:t>
        <a:bodyPr/>
        <a:lstStyle/>
        <a:p>
          <a:endParaRPr lang="en-US"/>
        </a:p>
      </dgm:t>
    </dgm:pt>
    <dgm:pt modelId="{3B2BFFE2-275E-434C-B379-B420709BE65A}" type="sibTrans" cxnId="{C5E7D805-4ABC-4AAD-B4B8-017B7250E8B9}">
      <dgm:prSet/>
      <dgm:spPr/>
      <dgm:t>
        <a:bodyPr/>
        <a:lstStyle/>
        <a:p>
          <a:endParaRPr lang="en-US"/>
        </a:p>
      </dgm:t>
    </dgm:pt>
    <dgm:pt modelId="{1D73D9C9-3A20-4F77-8E14-03AEC8AB2033}">
      <dgm:prSet phldrT="[Text]" custT="1"/>
      <dgm:spPr/>
      <dgm:t>
        <a:bodyPr/>
        <a:lstStyle/>
        <a:p>
          <a:r>
            <a:rPr lang="en-US" sz="1600" b="0" u="sng" dirty="0" smtClean="0"/>
            <a:t>Observations</a:t>
          </a:r>
        </a:p>
        <a:p>
          <a:r>
            <a:rPr lang="en-US" sz="1600" b="0" dirty="0" smtClean="0"/>
            <a:t> Audits</a:t>
          </a:r>
        </a:p>
        <a:p>
          <a:r>
            <a:rPr lang="en-US" sz="1600" b="0" dirty="0" smtClean="0"/>
            <a:t>Installations</a:t>
          </a:r>
        </a:p>
        <a:p>
          <a:r>
            <a:rPr lang="en-US" sz="1600" b="0" dirty="0" smtClean="0"/>
            <a:t>Final Inspections</a:t>
          </a:r>
          <a:endParaRPr lang="en-US" sz="1600" b="0" dirty="0"/>
        </a:p>
      </dgm:t>
    </dgm:pt>
    <dgm:pt modelId="{CBFDE099-F901-4C12-B8AE-2968930ED4D9}" type="parTrans" cxnId="{9A769DDD-61C0-4F14-8406-28AE5A577A12}">
      <dgm:prSet/>
      <dgm:spPr/>
      <dgm:t>
        <a:bodyPr/>
        <a:lstStyle/>
        <a:p>
          <a:endParaRPr lang="en-US"/>
        </a:p>
      </dgm:t>
    </dgm:pt>
    <dgm:pt modelId="{49EC9891-83C2-44B3-9C1A-C6A71B5475A3}" type="sibTrans" cxnId="{9A769DDD-61C0-4F14-8406-28AE5A577A12}">
      <dgm:prSet/>
      <dgm:spPr/>
      <dgm:t>
        <a:bodyPr/>
        <a:lstStyle/>
        <a:p>
          <a:endParaRPr lang="en-US"/>
        </a:p>
      </dgm:t>
    </dgm:pt>
    <dgm:pt modelId="{06572AF3-60D5-402D-908E-A5ABE3623AAF}">
      <dgm:prSet phldrT="[Text]" custT="1"/>
      <dgm:spPr/>
      <dgm:t>
        <a:bodyPr/>
        <a:lstStyle/>
        <a:p>
          <a:r>
            <a:rPr lang="en-US" sz="1600" b="0" dirty="0" smtClean="0"/>
            <a:t>Inspections of Completed Jobs</a:t>
          </a:r>
          <a:endParaRPr lang="en-US" sz="1600" b="0" dirty="0"/>
        </a:p>
      </dgm:t>
    </dgm:pt>
    <dgm:pt modelId="{CB2903AC-FE1B-4C86-879C-4B93C235E84D}" type="parTrans" cxnId="{9AF2AD78-FE80-4DA6-9DFE-39145EC62E46}">
      <dgm:prSet/>
      <dgm:spPr/>
      <dgm:t>
        <a:bodyPr/>
        <a:lstStyle/>
        <a:p>
          <a:endParaRPr lang="en-US"/>
        </a:p>
      </dgm:t>
    </dgm:pt>
    <dgm:pt modelId="{E1622724-160E-4908-8047-A7202A007E39}" type="sibTrans" cxnId="{9AF2AD78-FE80-4DA6-9DFE-39145EC62E46}">
      <dgm:prSet/>
      <dgm:spPr/>
      <dgm:t>
        <a:bodyPr/>
        <a:lstStyle/>
        <a:p>
          <a:endParaRPr lang="en-US"/>
        </a:p>
      </dgm:t>
    </dgm:pt>
    <dgm:pt modelId="{82BA3022-96DF-4B6C-8086-D90CF957CC4C}">
      <dgm:prSet phldrT="[Text]" custT="1"/>
      <dgm:spPr/>
      <dgm:t>
        <a:bodyPr/>
        <a:lstStyle/>
        <a:p>
          <a:r>
            <a:rPr lang="en-US" sz="1600" b="0" dirty="0" smtClean="0"/>
            <a:t>Needs Assessment</a:t>
          </a:r>
          <a:endParaRPr lang="en-US" sz="1600" b="0" dirty="0"/>
        </a:p>
      </dgm:t>
    </dgm:pt>
    <dgm:pt modelId="{97F5CEC1-F3D9-4FE1-B9C4-1CC1ECE78BDD}" type="parTrans" cxnId="{6F12EE51-1574-4100-A9E2-B5B2509D82AB}">
      <dgm:prSet/>
      <dgm:spPr/>
      <dgm:t>
        <a:bodyPr/>
        <a:lstStyle/>
        <a:p>
          <a:endParaRPr lang="en-US"/>
        </a:p>
      </dgm:t>
    </dgm:pt>
    <dgm:pt modelId="{AE697BAB-28DE-4FAE-AEAE-C23E04219A43}" type="sibTrans" cxnId="{6F12EE51-1574-4100-A9E2-B5B2509D82AB}">
      <dgm:prSet/>
      <dgm:spPr/>
      <dgm:t>
        <a:bodyPr/>
        <a:lstStyle/>
        <a:p>
          <a:endParaRPr lang="en-US"/>
        </a:p>
      </dgm:t>
    </dgm:pt>
    <dgm:pt modelId="{91374A07-2B01-44B4-9DA0-A05F1B310AAA}" type="pres">
      <dgm:prSet presAssocID="{661A3814-D1BE-4490-893B-3B03D553789A}" presName="theList" presStyleCnt="0">
        <dgm:presLayoutVars>
          <dgm:dir/>
          <dgm:animLvl val="lvl"/>
          <dgm:resizeHandles val="exact"/>
        </dgm:presLayoutVars>
      </dgm:prSet>
      <dgm:spPr/>
    </dgm:pt>
    <dgm:pt modelId="{0FF065D5-D393-45FB-9B9C-85583F3EBF11}" type="pres">
      <dgm:prSet presAssocID="{0C099F76-B210-47EF-88A9-D0C26EFE9171}" presName="compNode" presStyleCnt="0"/>
      <dgm:spPr/>
    </dgm:pt>
    <dgm:pt modelId="{2D167192-E0D5-4C10-9AE6-8EAA47314676}" type="pres">
      <dgm:prSet presAssocID="{0C099F76-B210-47EF-88A9-D0C26EFE9171}" presName="aNode" presStyleLbl="bgShp" presStyleIdx="0" presStyleCnt="4"/>
      <dgm:spPr/>
      <dgm:t>
        <a:bodyPr/>
        <a:lstStyle/>
        <a:p>
          <a:endParaRPr lang="en-US"/>
        </a:p>
      </dgm:t>
    </dgm:pt>
    <dgm:pt modelId="{47891FE6-FEF0-4FAC-9AD7-36A7C56DFC7F}" type="pres">
      <dgm:prSet presAssocID="{0C099F76-B210-47EF-88A9-D0C26EFE9171}" presName="textNode" presStyleLbl="bgShp" presStyleIdx="0" presStyleCnt="4"/>
      <dgm:spPr/>
      <dgm:t>
        <a:bodyPr/>
        <a:lstStyle/>
        <a:p>
          <a:endParaRPr lang="en-US"/>
        </a:p>
      </dgm:t>
    </dgm:pt>
    <dgm:pt modelId="{5D48E331-E917-4AD6-AF5B-5B653C415B0C}" type="pres">
      <dgm:prSet presAssocID="{0C099F76-B210-47EF-88A9-D0C26EFE9171}" presName="compChildNode" presStyleCnt="0"/>
      <dgm:spPr/>
    </dgm:pt>
    <dgm:pt modelId="{3357D66F-5D8F-48E6-BCC5-004D86960D77}" type="pres">
      <dgm:prSet presAssocID="{0C099F76-B210-47EF-88A9-D0C26EFE9171}" presName="theInnerList" presStyleCnt="0"/>
      <dgm:spPr/>
    </dgm:pt>
    <dgm:pt modelId="{1290B28F-3BF5-4EB9-8297-3B15DBE6EA7D}" type="pres">
      <dgm:prSet presAssocID="{82BA3022-96DF-4B6C-8086-D90CF957CC4C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5B369-DD67-4431-BC53-477051C4005E}" type="pres">
      <dgm:prSet presAssocID="{82BA3022-96DF-4B6C-8086-D90CF957CC4C}" presName="aSpace2" presStyleCnt="0"/>
      <dgm:spPr/>
    </dgm:pt>
    <dgm:pt modelId="{53F2E47A-14EC-494D-969F-5FCF2C4CD8C6}" type="pres">
      <dgm:prSet presAssocID="{8E277992-7586-4757-9F64-AEF4E7F1DDE3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DAB5D-F3CB-4FB1-9833-57BC903A90A9}" type="pres">
      <dgm:prSet presAssocID="{8E277992-7586-4757-9F64-AEF4E7F1DDE3}" presName="aSpace2" presStyleCnt="0"/>
      <dgm:spPr/>
    </dgm:pt>
    <dgm:pt modelId="{F34E5FFC-9DDD-4A36-81AC-1360947397BF}" type="pres">
      <dgm:prSet presAssocID="{A67FD1A7-3125-4358-A745-5CF3B4DEE698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F11B3-D71E-4EA0-9EDF-A9F5999129B3}" type="pres">
      <dgm:prSet presAssocID="{A67FD1A7-3125-4358-A745-5CF3B4DEE698}" presName="aSpace2" presStyleCnt="0"/>
      <dgm:spPr/>
    </dgm:pt>
    <dgm:pt modelId="{3437D6F7-4732-47E8-B40C-C0E89B09DAAF}" type="pres">
      <dgm:prSet presAssocID="{815B5894-CF3B-4D88-AEBE-F9D49F9A8E43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999BD-0F0F-4B30-A6EB-2BC67D690B69}" type="pres">
      <dgm:prSet presAssocID="{815B5894-CF3B-4D88-AEBE-F9D49F9A8E43}" presName="aSpace2" presStyleCnt="0"/>
      <dgm:spPr/>
    </dgm:pt>
    <dgm:pt modelId="{0550947D-121C-4B7C-9460-F2B0F4852618}" type="pres">
      <dgm:prSet presAssocID="{74D2893D-9844-4267-8125-1535FEA286B8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9D755-5816-4B98-B956-18FC01164EAC}" type="pres">
      <dgm:prSet presAssocID="{74D2893D-9844-4267-8125-1535FEA286B8}" presName="aSpace2" presStyleCnt="0"/>
      <dgm:spPr/>
    </dgm:pt>
    <dgm:pt modelId="{C323EC58-84D1-48F7-99DC-74C1FE2B09C1}" type="pres">
      <dgm:prSet presAssocID="{FE258F19-1409-4EDC-BFFF-A5D5C51E097C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258A0-7919-4FF3-8382-CC39BDD6EFC4}" type="pres">
      <dgm:prSet presAssocID="{0C099F76-B210-47EF-88A9-D0C26EFE9171}" presName="aSpace" presStyleCnt="0"/>
      <dgm:spPr/>
    </dgm:pt>
    <dgm:pt modelId="{584391E4-9063-479D-8E39-56B573285A89}" type="pres">
      <dgm:prSet presAssocID="{94336B6C-BC7A-468F-AD9D-7DBA6FDA6BA0}" presName="compNode" presStyleCnt="0"/>
      <dgm:spPr/>
    </dgm:pt>
    <dgm:pt modelId="{6E382652-21AD-4ABF-B250-D3ED0EC373F0}" type="pres">
      <dgm:prSet presAssocID="{94336B6C-BC7A-468F-AD9D-7DBA6FDA6BA0}" presName="aNode" presStyleLbl="bgShp" presStyleIdx="1" presStyleCnt="4"/>
      <dgm:spPr/>
      <dgm:t>
        <a:bodyPr/>
        <a:lstStyle/>
        <a:p>
          <a:endParaRPr lang="en-US"/>
        </a:p>
      </dgm:t>
    </dgm:pt>
    <dgm:pt modelId="{0D5D3647-5A9A-425E-BB07-89D713DD4923}" type="pres">
      <dgm:prSet presAssocID="{94336B6C-BC7A-468F-AD9D-7DBA6FDA6BA0}" presName="textNode" presStyleLbl="bgShp" presStyleIdx="1" presStyleCnt="4"/>
      <dgm:spPr/>
      <dgm:t>
        <a:bodyPr/>
        <a:lstStyle/>
        <a:p>
          <a:endParaRPr lang="en-US"/>
        </a:p>
      </dgm:t>
    </dgm:pt>
    <dgm:pt modelId="{92FDD760-1366-43CA-8651-5C7F903B7940}" type="pres">
      <dgm:prSet presAssocID="{94336B6C-BC7A-468F-AD9D-7DBA6FDA6BA0}" presName="compChildNode" presStyleCnt="0"/>
      <dgm:spPr/>
    </dgm:pt>
    <dgm:pt modelId="{EDBA831C-C82E-45BB-8B10-83E8F9609A6C}" type="pres">
      <dgm:prSet presAssocID="{94336B6C-BC7A-468F-AD9D-7DBA6FDA6BA0}" presName="theInnerList" presStyleCnt="0"/>
      <dgm:spPr/>
    </dgm:pt>
    <dgm:pt modelId="{EE7FF85C-7B9C-481C-AFCE-A85AA702349D}" type="pres">
      <dgm:prSet presAssocID="{720B8989-47C3-4E8B-8171-359B99EF3727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AB2FB-D8D0-4820-B46F-E7AE52445DE7}" type="pres">
      <dgm:prSet presAssocID="{720B8989-47C3-4E8B-8171-359B99EF3727}" presName="aSpace2" presStyleCnt="0"/>
      <dgm:spPr/>
    </dgm:pt>
    <dgm:pt modelId="{3A08BE72-6C49-426F-AFAD-720190FBD169}" type="pres">
      <dgm:prSet presAssocID="{9657120C-6ABA-4F6A-AD28-82E5843059A1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C7A52-298D-45C4-95CA-04559D61A7BA}" type="pres">
      <dgm:prSet presAssocID="{9657120C-6ABA-4F6A-AD28-82E5843059A1}" presName="aSpace2" presStyleCnt="0"/>
      <dgm:spPr/>
    </dgm:pt>
    <dgm:pt modelId="{8793E7C3-9A0A-41B6-BE20-7FEB72E7D014}" type="pres">
      <dgm:prSet presAssocID="{D063FA26-F232-4A65-8E14-F9FBF6BE1F37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4EFEC-291C-4090-BF56-1478E371EAEA}" type="pres">
      <dgm:prSet presAssocID="{D063FA26-F232-4A65-8E14-F9FBF6BE1F37}" presName="aSpace2" presStyleCnt="0"/>
      <dgm:spPr/>
    </dgm:pt>
    <dgm:pt modelId="{13A7B0DC-3A9D-4082-A12A-0BDA06BDB50A}" type="pres">
      <dgm:prSet presAssocID="{67916544-92B4-4B14-85E0-C05CECF234E9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483B3-3D5D-406B-A1A6-F30396AA10E2}" type="pres">
      <dgm:prSet presAssocID="{94336B6C-BC7A-468F-AD9D-7DBA6FDA6BA0}" presName="aSpace" presStyleCnt="0"/>
      <dgm:spPr/>
    </dgm:pt>
    <dgm:pt modelId="{75CD4BD5-BC61-4EBA-A1F3-5277D8348E72}" type="pres">
      <dgm:prSet presAssocID="{5FE2DF71-0BAF-4B38-BE67-404C8A676C0E}" presName="compNode" presStyleCnt="0"/>
      <dgm:spPr/>
    </dgm:pt>
    <dgm:pt modelId="{E3244CB2-E487-48C0-822F-A6D821539B7C}" type="pres">
      <dgm:prSet presAssocID="{5FE2DF71-0BAF-4B38-BE67-404C8A676C0E}" presName="aNode" presStyleLbl="bgShp" presStyleIdx="2" presStyleCnt="4"/>
      <dgm:spPr/>
      <dgm:t>
        <a:bodyPr/>
        <a:lstStyle/>
        <a:p>
          <a:endParaRPr lang="en-US"/>
        </a:p>
      </dgm:t>
    </dgm:pt>
    <dgm:pt modelId="{DF645341-61F7-47AA-89E1-F1A9CC3BCC9F}" type="pres">
      <dgm:prSet presAssocID="{5FE2DF71-0BAF-4B38-BE67-404C8A676C0E}" presName="textNode" presStyleLbl="bgShp" presStyleIdx="2" presStyleCnt="4"/>
      <dgm:spPr/>
      <dgm:t>
        <a:bodyPr/>
        <a:lstStyle/>
        <a:p>
          <a:endParaRPr lang="en-US"/>
        </a:p>
      </dgm:t>
    </dgm:pt>
    <dgm:pt modelId="{61D710D1-86C0-4F66-A9BA-0965BE92247D}" type="pres">
      <dgm:prSet presAssocID="{5FE2DF71-0BAF-4B38-BE67-404C8A676C0E}" presName="compChildNode" presStyleCnt="0"/>
      <dgm:spPr/>
    </dgm:pt>
    <dgm:pt modelId="{A7D9E53B-F701-41A9-BCAA-8E9E41DB1867}" type="pres">
      <dgm:prSet presAssocID="{5FE2DF71-0BAF-4B38-BE67-404C8A676C0E}" presName="theInnerList" presStyleCnt="0"/>
      <dgm:spPr/>
    </dgm:pt>
    <dgm:pt modelId="{11BC6807-9BA5-431D-8525-61436914D37A}" type="pres">
      <dgm:prSet presAssocID="{66CBA3D7-FFB4-446D-86DC-4CB27F133DFE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388DF-143E-4668-B1BA-D5DD7AF5248C}" type="pres">
      <dgm:prSet presAssocID="{66CBA3D7-FFB4-446D-86DC-4CB27F133DFE}" presName="aSpace2" presStyleCnt="0"/>
      <dgm:spPr/>
    </dgm:pt>
    <dgm:pt modelId="{9DD6A283-E64B-48E3-AEBC-2C0FF642BA2D}" type="pres">
      <dgm:prSet presAssocID="{71E4782E-BFED-4484-9D36-F5CC116E294C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ED5C-782D-44A7-BEA9-54597EB82CFC}" type="pres">
      <dgm:prSet presAssocID="{71E4782E-BFED-4484-9D36-F5CC116E294C}" presName="aSpace2" presStyleCnt="0"/>
      <dgm:spPr/>
    </dgm:pt>
    <dgm:pt modelId="{83B7E68F-A040-481B-B20C-BC357F09D707}" type="pres">
      <dgm:prSet presAssocID="{624246E8-183C-455B-837B-63C25A11CF04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F3B4A-605B-4747-B072-1587CB057DBE}" type="pres">
      <dgm:prSet presAssocID="{624246E8-183C-455B-837B-63C25A11CF04}" presName="aSpace2" presStyleCnt="0"/>
      <dgm:spPr/>
    </dgm:pt>
    <dgm:pt modelId="{74806D95-60EC-4DC4-B800-E23CDEB7AEB6}" type="pres">
      <dgm:prSet presAssocID="{17D61F6C-40B2-46D9-8658-A7C45DB5555D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B8162-E242-4011-AA9B-C1FA0009E791}" type="pres">
      <dgm:prSet presAssocID="{5FE2DF71-0BAF-4B38-BE67-404C8A676C0E}" presName="aSpace" presStyleCnt="0"/>
      <dgm:spPr/>
    </dgm:pt>
    <dgm:pt modelId="{FCFC0F0B-ED2F-4CA5-B382-D288C72B02A4}" type="pres">
      <dgm:prSet presAssocID="{86563CBB-7A62-4391-8D92-493D9FC92C36}" presName="compNode" presStyleCnt="0"/>
      <dgm:spPr/>
    </dgm:pt>
    <dgm:pt modelId="{F9D0EB2E-69B9-40C5-A67B-DAEEDEBA63A7}" type="pres">
      <dgm:prSet presAssocID="{86563CBB-7A62-4391-8D92-493D9FC92C36}" presName="aNode" presStyleLbl="bgShp" presStyleIdx="3" presStyleCnt="4"/>
      <dgm:spPr/>
      <dgm:t>
        <a:bodyPr/>
        <a:lstStyle/>
        <a:p>
          <a:endParaRPr lang="en-US"/>
        </a:p>
      </dgm:t>
    </dgm:pt>
    <dgm:pt modelId="{392CA591-4055-4403-A24F-81640309650D}" type="pres">
      <dgm:prSet presAssocID="{86563CBB-7A62-4391-8D92-493D9FC92C36}" presName="textNode" presStyleLbl="bgShp" presStyleIdx="3" presStyleCnt="4"/>
      <dgm:spPr/>
      <dgm:t>
        <a:bodyPr/>
        <a:lstStyle/>
        <a:p>
          <a:endParaRPr lang="en-US"/>
        </a:p>
      </dgm:t>
    </dgm:pt>
    <dgm:pt modelId="{A7C25FC3-689A-4712-AE66-52E8966A5332}" type="pres">
      <dgm:prSet presAssocID="{86563CBB-7A62-4391-8D92-493D9FC92C36}" presName="compChildNode" presStyleCnt="0"/>
      <dgm:spPr/>
    </dgm:pt>
    <dgm:pt modelId="{71388ED2-812D-4F57-B03E-D76883DCF294}" type="pres">
      <dgm:prSet presAssocID="{86563CBB-7A62-4391-8D92-493D9FC92C36}" presName="theInnerList" presStyleCnt="0"/>
      <dgm:spPr/>
    </dgm:pt>
    <dgm:pt modelId="{7B0CC7DC-75EC-4E22-B9C1-1880156F37CE}" type="pres">
      <dgm:prSet presAssocID="{1D73D9C9-3A20-4F77-8E14-03AEC8AB2033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83E07-210E-4174-8953-2853F316AA73}" type="pres">
      <dgm:prSet presAssocID="{1D73D9C9-3A20-4F77-8E14-03AEC8AB2033}" presName="aSpace2" presStyleCnt="0"/>
      <dgm:spPr/>
    </dgm:pt>
    <dgm:pt modelId="{ABD07B0B-EF46-48FF-9622-19CAED3D1C21}" type="pres">
      <dgm:prSet presAssocID="{06572AF3-60D5-402D-908E-A5ABE3623AAF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F28614-2108-478C-90B4-9EBDF05A8A3E}" type="presOf" srcId="{624246E8-183C-455B-837B-63C25A11CF04}" destId="{83B7E68F-A040-481B-B20C-BC357F09D707}" srcOrd="0" destOrd="0" presId="urn:microsoft.com/office/officeart/2005/8/layout/lProcess2"/>
    <dgm:cxn modelId="{E2EF735A-482B-422B-9B86-9DB7F6045712}" type="presOf" srcId="{0C099F76-B210-47EF-88A9-D0C26EFE9171}" destId="{47891FE6-FEF0-4FAC-9AD7-36A7C56DFC7F}" srcOrd="1" destOrd="0" presId="urn:microsoft.com/office/officeart/2005/8/layout/lProcess2"/>
    <dgm:cxn modelId="{6A10B473-2CC7-430B-A817-1F68D9E2B85F}" type="presOf" srcId="{94336B6C-BC7A-468F-AD9D-7DBA6FDA6BA0}" destId="{6E382652-21AD-4ABF-B250-D3ED0EC373F0}" srcOrd="0" destOrd="0" presId="urn:microsoft.com/office/officeart/2005/8/layout/lProcess2"/>
    <dgm:cxn modelId="{C5E7D805-4ABC-4AAD-B4B8-017B7250E8B9}" srcId="{5FE2DF71-0BAF-4B38-BE67-404C8A676C0E}" destId="{17D61F6C-40B2-46D9-8658-A7C45DB5555D}" srcOrd="3" destOrd="0" parTransId="{26EFD03A-9DAE-4BFB-A6B7-AABB78F3EE4B}" sibTransId="{3B2BFFE2-275E-434C-B379-B420709BE65A}"/>
    <dgm:cxn modelId="{4F1265EE-4996-4968-ABE0-C40F4976DA97}" type="presOf" srcId="{661A3814-D1BE-4490-893B-3B03D553789A}" destId="{91374A07-2B01-44B4-9DA0-A05F1B310AAA}" srcOrd="0" destOrd="0" presId="urn:microsoft.com/office/officeart/2005/8/layout/lProcess2"/>
    <dgm:cxn modelId="{4C93C2F6-5A53-4C48-A99F-27BF48CE72C9}" srcId="{0C099F76-B210-47EF-88A9-D0C26EFE9171}" destId="{A67FD1A7-3125-4358-A745-5CF3B4DEE698}" srcOrd="2" destOrd="0" parTransId="{272F4EEE-C9E7-408A-BEDD-902E7EA3348B}" sibTransId="{3E3B6843-4B17-4A56-84BF-A717D23A4CF2}"/>
    <dgm:cxn modelId="{97D9B3FC-A55A-44EA-8BF2-FB43BA22D260}" type="presOf" srcId="{9657120C-6ABA-4F6A-AD28-82E5843059A1}" destId="{3A08BE72-6C49-426F-AFAD-720190FBD169}" srcOrd="0" destOrd="0" presId="urn:microsoft.com/office/officeart/2005/8/layout/lProcess2"/>
    <dgm:cxn modelId="{41F027A2-6FDE-4B27-8877-1914AC8F16BC}" srcId="{0C099F76-B210-47EF-88A9-D0C26EFE9171}" destId="{74D2893D-9844-4267-8125-1535FEA286B8}" srcOrd="4" destOrd="0" parTransId="{2812E96B-FCE1-4DA2-B2D3-7EC0D085811F}" sibTransId="{A7CB838B-65EA-44FA-AC49-3257F27788DE}"/>
    <dgm:cxn modelId="{867EEE2F-9EE9-4B06-B346-DF7FB2FD3F9D}" type="presOf" srcId="{720B8989-47C3-4E8B-8171-359B99EF3727}" destId="{EE7FF85C-7B9C-481C-AFCE-A85AA702349D}" srcOrd="0" destOrd="0" presId="urn:microsoft.com/office/officeart/2005/8/layout/lProcess2"/>
    <dgm:cxn modelId="{22605C31-E7A4-41CF-A552-B4E662D3BADC}" srcId="{0C099F76-B210-47EF-88A9-D0C26EFE9171}" destId="{8E277992-7586-4757-9F64-AEF4E7F1DDE3}" srcOrd="1" destOrd="0" parTransId="{8048266E-5A39-4FE0-BEC6-8B55C839198B}" sibTransId="{FEE0A156-11B4-458A-983A-8EDD80A4432F}"/>
    <dgm:cxn modelId="{7ADE9AB7-E39D-4CDE-8BAC-D7531726D13A}" srcId="{94336B6C-BC7A-468F-AD9D-7DBA6FDA6BA0}" destId="{720B8989-47C3-4E8B-8171-359B99EF3727}" srcOrd="0" destOrd="0" parTransId="{49276230-CEB7-43DA-993F-320BAE6130D1}" sibTransId="{6743739F-FC0E-4EAB-9BC5-D6B59CD02A55}"/>
    <dgm:cxn modelId="{DB93D00A-BBD7-4374-9D49-CB8A6F287AEF}" type="presOf" srcId="{71E4782E-BFED-4484-9D36-F5CC116E294C}" destId="{9DD6A283-E64B-48E3-AEBC-2C0FF642BA2D}" srcOrd="0" destOrd="0" presId="urn:microsoft.com/office/officeart/2005/8/layout/lProcess2"/>
    <dgm:cxn modelId="{503FC094-22CC-470B-9DE5-B1C5D23A3445}" type="presOf" srcId="{66CBA3D7-FFB4-446D-86DC-4CB27F133DFE}" destId="{11BC6807-9BA5-431D-8525-61436914D37A}" srcOrd="0" destOrd="0" presId="urn:microsoft.com/office/officeart/2005/8/layout/lProcess2"/>
    <dgm:cxn modelId="{1616CDDF-18C6-4140-8733-95C7E537B2EE}" srcId="{5FE2DF71-0BAF-4B38-BE67-404C8A676C0E}" destId="{624246E8-183C-455B-837B-63C25A11CF04}" srcOrd="2" destOrd="0" parTransId="{056DC04C-E7D5-4669-87C1-7634B7DD5596}" sibTransId="{4FF39610-83F0-47B6-B7DD-C6594ED1ACDC}"/>
    <dgm:cxn modelId="{BA7BC83A-B6C9-46B6-BDB6-6B81BCE84CBB}" type="presOf" srcId="{8E277992-7586-4757-9F64-AEF4E7F1DDE3}" destId="{53F2E47A-14EC-494D-969F-5FCF2C4CD8C6}" srcOrd="0" destOrd="0" presId="urn:microsoft.com/office/officeart/2005/8/layout/lProcess2"/>
    <dgm:cxn modelId="{27141D7E-89B9-478F-BABD-C9B75C759E2D}" srcId="{661A3814-D1BE-4490-893B-3B03D553789A}" destId="{86563CBB-7A62-4391-8D92-493D9FC92C36}" srcOrd="3" destOrd="0" parTransId="{A78225C1-9263-427A-858E-5E1635FC46A0}" sibTransId="{45C8B1A1-B790-4738-BCC7-169DAA45C823}"/>
    <dgm:cxn modelId="{583DE898-C5C4-4BA3-87B2-E5A72B575A71}" srcId="{0C099F76-B210-47EF-88A9-D0C26EFE9171}" destId="{FE258F19-1409-4EDC-BFFF-A5D5C51E097C}" srcOrd="5" destOrd="0" parTransId="{3293696C-E389-4A65-BC5B-D45996F843CC}" sibTransId="{B8CFE8D4-EE65-4A8E-991D-44C5FA788D12}"/>
    <dgm:cxn modelId="{564F31FD-99F0-4583-BB5C-4920392647E0}" type="presOf" srcId="{86563CBB-7A62-4391-8D92-493D9FC92C36}" destId="{F9D0EB2E-69B9-40C5-A67B-DAEEDEBA63A7}" srcOrd="0" destOrd="0" presId="urn:microsoft.com/office/officeart/2005/8/layout/lProcess2"/>
    <dgm:cxn modelId="{9A769DDD-61C0-4F14-8406-28AE5A577A12}" srcId="{86563CBB-7A62-4391-8D92-493D9FC92C36}" destId="{1D73D9C9-3A20-4F77-8E14-03AEC8AB2033}" srcOrd="0" destOrd="0" parTransId="{CBFDE099-F901-4C12-B8AE-2968930ED4D9}" sibTransId="{49EC9891-83C2-44B3-9C1A-C6A71B5475A3}"/>
    <dgm:cxn modelId="{22FBD6A0-F610-405B-A2C7-72E4450B911D}" type="presOf" srcId="{0C099F76-B210-47EF-88A9-D0C26EFE9171}" destId="{2D167192-E0D5-4C10-9AE6-8EAA47314676}" srcOrd="0" destOrd="0" presId="urn:microsoft.com/office/officeart/2005/8/layout/lProcess2"/>
    <dgm:cxn modelId="{FCAF6BCA-A05A-4959-B9C8-2A5E8A59BEC5}" srcId="{5FE2DF71-0BAF-4B38-BE67-404C8A676C0E}" destId="{66CBA3D7-FFB4-446D-86DC-4CB27F133DFE}" srcOrd="0" destOrd="0" parTransId="{88B54100-E396-4F3E-B0AC-A83B4B519F6A}" sibTransId="{5A8AD94E-330D-45F4-8050-21D45D314B59}"/>
    <dgm:cxn modelId="{6F12EE51-1574-4100-A9E2-B5B2509D82AB}" srcId="{0C099F76-B210-47EF-88A9-D0C26EFE9171}" destId="{82BA3022-96DF-4B6C-8086-D90CF957CC4C}" srcOrd="0" destOrd="0" parTransId="{97F5CEC1-F3D9-4FE1-B9C4-1CC1ECE78BDD}" sibTransId="{AE697BAB-28DE-4FAE-AEAE-C23E04219A43}"/>
    <dgm:cxn modelId="{10800774-C69E-438E-9696-678616DE63ED}" type="presOf" srcId="{17D61F6C-40B2-46D9-8658-A7C45DB5555D}" destId="{74806D95-60EC-4DC4-B800-E23CDEB7AEB6}" srcOrd="0" destOrd="0" presId="urn:microsoft.com/office/officeart/2005/8/layout/lProcess2"/>
    <dgm:cxn modelId="{852FC553-3438-4B2C-8E94-580253B91839}" srcId="{94336B6C-BC7A-468F-AD9D-7DBA6FDA6BA0}" destId="{D063FA26-F232-4A65-8E14-F9FBF6BE1F37}" srcOrd="2" destOrd="0" parTransId="{1706094B-BB5B-4336-8D2F-1498D217BEB2}" sibTransId="{6ABBE28E-45B4-4244-8FCF-7108CBD11CF9}"/>
    <dgm:cxn modelId="{498FE809-CFCD-4850-8F74-665FFF8312C5}" srcId="{94336B6C-BC7A-468F-AD9D-7DBA6FDA6BA0}" destId="{67916544-92B4-4B14-85E0-C05CECF234E9}" srcOrd="3" destOrd="0" parTransId="{6A0AC338-C619-470C-81FC-617B4F1C8066}" sibTransId="{D07809CE-043F-4809-8DC9-9C1EF6684595}"/>
    <dgm:cxn modelId="{61238EDC-7ABB-4811-88DB-0711AA5B931A}" type="presOf" srcId="{1D73D9C9-3A20-4F77-8E14-03AEC8AB2033}" destId="{7B0CC7DC-75EC-4E22-B9C1-1880156F37CE}" srcOrd="0" destOrd="0" presId="urn:microsoft.com/office/officeart/2005/8/layout/lProcess2"/>
    <dgm:cxn modelId="{957ADE01-C701-45F1-92C4-EF71F1780BFE}" type="presOf" srcId="{A67FD1A7-3125-4358-A745-5CF3B4DEE698}" destId="{F34E5FFC-9DDD-4A36-81AC-1360947397BF}" srcOrd="0" destOrd="0" presId="urn:microsoft.com/office/officeart/2005/8/layout/lProcess2"/>
    <dgm:cxn modelId="{F78F895F-79A8-42EC-B2C0-3C79757E1F08}" srcId="{661A3814-D1BE-4490-893B-3B03D553789A}" destId="{5FE2DF71-0BAF-4B38-BE67-404C8A676C0E}" srcOrd="2" destOrd="0" parTransId="{72CBC76D-6E7D-47C2-A75E-03B63FFA260B}" sibTransId="{E5E7F6BA-CD43-44E7-82DE-54EFE53AF3ED}"/>
    <dgm:cxn modelId="{C9B67B26-9C95-4BC5-8907-D93F0A748B27}" type="presOf" srcId="{815B5894-CF3B-4D88-AEBE-F9D49F9A8E43}" destId="{3437D6F7-4732-47E8-B40C-C0E89B09DAAF}" srcOrd="0" destOrd="0" presId="urn:microsoft.com/office/officeart/2005/8/layout/lProcess2"/>
    <dgm:cxn modelId="{EBFF576F-15AA-4836-8A3E-FB19547022D0}" type="presOf" srcId="{5FE2DF71-0BAF-4B38-BE67-404C8A676C0E}" destId="{E3244CB2-E487-48C0-822F-A6D821539B7C}" srcOrd="0" destOrd="0" presId="urn:microsoft.com/office/officeart/2005/8/layout/lProcess2"/>
    <dgm:cxn modelId="{4C410712-66D2-473D-A3DA-491AB190EB30}" type="presOf" srcId="{82BA3022-96DF-4B6C-8086-D90CF957CC4C}" destId="{1290B28F-3BF5-4EB9-8297-3B15DBE6EA7D}" srcOrd="0" destOrd="0" presId="urn:microsoft.com/office/officeart/2005/8/layout/lProcess2"/>
    <dgm:cxn modelId="{898257E2-C22E-4AA9-B5CE-EE64F0670A24}" type="presOf" srcId="{86563CBB-7A62-4391-8D92-493D9FC92C36}" destId="{392CA591-4055-4403-A24F-81640309650D}" srcOrd="1" destOrd="0" presId="urn:microsoft.com/office/officeart/2005/8/layout/lProcess2"/>
    <dgm:cxn modelId="{C66B64E5-D36E-485C-89EF-521BD1107B3A}" srcId="{661A3814-D1BE-4490-893B-3B03D553789A}" destId="{0C099F76-B210-47EF-88A9-D0C26EFE9171}" srcOrd="0" destOrd="0" parTransId="{82DEBB7A-38F2-4D4E-8994-358ED2DA0FE2}" sibTransId="{48C55C18-DD20-45D0-AC21-64B66D081DF0}"/>
    <dgm:cxn modelId="{D4B47297-3D3A-4B00-999F-9A887A0265FE}" type="presOf" srcId="{06572AF3-60D5-402D-908E-A5ABE3623AAF}" destId="{ABD07B0B-EF46-48FF-9622-19CAED3D1C21}" srcOrd="0" destOrd="0" presId="urn:microsoft.com/office/officeart/2005/8/layout/lProcess2"/>
    <dgm:cxn modelId="{57F45BBC-0C0F-424D-B79E-D7F371182B58}" type="presOf" srcId="{FE258F19-1409-4EDC-BFFF-A5D5C51E097C}" destId="{C323EC58-84D1-48F7-99DC-74C1FE2B09C1}" srcOrd="0" destOrd="0" presId="urn:microsoft.com/office/officeart/2005/8/layout/lProcess2"/>
    <dgm:cxn modelId="{A7052B5D-8047-41E1-B375-AD1FDCA11C7D}" srcId="{5FE2DF71-0BAF-4B38-BE67-404C8A676C0E}" destId="{71E4782E-BFED-4484-9D36-F5CC116E294C}" srcOrd="1" destOrd="0" parTransId="{BCD6769B-10EB-4C61-BD07-432B7AF86DC3}" sibTransId="{00E63531-FAEA-4EAE-BFE7-F8E47F9C02A9}"/>
    <dgm:cxn modelId="{3E32358A-3203-4857-BD6A-536346058634}" type="presOf" srcId="{5FE2DF71-0BAF-4B38-BE67-404C8A676C0E}" destId="{DF645341-61F7-47AA-89E1-F1A9CC3BCC9F}" srcOrd="1" destOrd="0" presId="urn:microsoft.com/office/officeart/2005/8/layout/lProcess2"/>
    <dgm:cxn modelId="{56EC1D9D-DDAE-456E-B525-173746C4268D}" type="presOf" srcId="{94336B6C-BC7A-468F-AD9D-7DBA6FDA6BA0}" destId="{0D5D3647-5A9A-425E-BB07-89D713DD4923}" srcOrd="1" destOrd="0" presId="urn:microsoft.com/office/officeart/2005/8/layout/lProcess2"/>
    <dgm:cxn modelId="{82C92F23-DBE8-4FFF-AC62-DAD4F65E361E}" type="presOf" srcId="{67916544-92B4-4B14-85E0-C05CECF234E9}" destId="{13A7B0DC-3A9D-4082-A12A-0BDA06BDB50A}" srcOrd="0" destOrd="0" presId="urn:microsoft.com/office/officeart/2005/8/layout/lProcess2"/>
    <dgm:cxn modelId="{EB9A7ED6-1423-4A93-854E-73B6C01AE6D7}" srcId="{661A3814-D1BE-4490-893B-3B03D553789A}" destId="{94336B6C-BC7A-468F-AD9D-7DBA6FDA6BA0}" srcOrd="1" destOrd="0" parTransId="{4EDFBF74-1209-4091-8B6A-319A2501EDC5}" sibTransId="{B53B2E85-7950-4E46-B07B-EDD514BF2243}"/>
    <dgm:cxn modelId="{9C28D47B-2620-466F-93E8-8D422D293DCB}" srcId="{94336B6C-BC7A-468F-AD9D-7DBA6FDA6BA0}" destId="{9657120C-6ABA-4F6A-AD28-82E5843059A1}" srcOrd="1" destOrd="0" parTransId="{D37CAD84-5D1C-44C5-92A0-FDBA0105D052}" sibTransId="{FBB37B12-ED99-40A5-A7A2-9E12AF01BCCF}"/>
    <dgm:cxn modelId="{B7CDF8B9-AD2E-4426-8F35-F48734C2719B}" type="presOf" srcId="{74D2893D-9844-4267-8125-1535FEA286B8}" destId="{0550947D-121C-4B7C-9460-F2B0F4852618}" srcOrd="0" destOrd="0" presId="urn:microsoft.com/office/officeart/2005/8/layout/lProcess2"/>
    <dgm:cxn modelId="{9AF2AD78-FE80-4DA6-9DFE-39145EC62E46}" srcId="{86563CBB-7A62-4391-8D92-493D9FC92C36}" destId="{06572AF3-60D5-402D-908E-A5ABE3623AAF}" srcOrd="1" destOrd="0" parTransId="{CB2903AC-FE1B-4C86-879C-4B93C235E84D}" sibTransId="{E1622724-160E-4908-8047-A7202A007E39}"/>
    <dgm:cxn modelId="{8834FA44-1677-4294-AD94-DA93C27CE953}" type="presOf" srcId="{D063FA26-F232-4A65-8E14-F9FBF6BE1F37}" destId="{8793E7C3-9A0A-41B6-BE20-7FEB72E7D014}" srcOrd="0" destOrd="0" presId="urn:microsoft.com/office/officeart/2005/8/layout/lProcess2"/>
    <dgm:cxn modelId="{DC988C49-3E26-4218-BBCC-7DEDB1BDD458}" srcId="{0C099F76-B210-47EF-88A9-D0C26EFE9171}" destId="{815B5894-CF3B-4D88-AEBE-F9D49F9A8E43}" srcOrd="3" destOrd="0" parTransId="{49F6A16F-0611-49F6-813B-6F7804D42620}" sibTransId="{B41C03D8-1F34-4528-84B9-84B29459DEA2}"/>
    <dgm:cxn modelId="{01408AFC-007D-4513-B08E-3D55C3940D89}" type="presParOf" srcId="{91374A07-2B01-44B4-9DA0-A05F1B310AAA}" destId="{0FF065D5-D393-45FB-9B9C-85583F3EBF11}" srcOrd="0" destOrd="0" presId="urn:microsoft.com/office/officeart/2005/8/layout/lProcess2"/>
    <dgm:cxn modelId="{D1F49A46-D538-454E-AFF9-59D12A5C48B6}" type="presParOf" srcId="{0FF065D5-D393-45FB-9B9C-85583F3EBF11}" destId="{2D167192-E0D5-4C10-9AE6-8EAA47314676}" srcOrd="0" destOrd="0" presId="urn:microsoft.com/office/officeart/2005/8/layout/lProcess2"/>
    <dgm:cxn modelId="{E08D3668-A689-4AB2-AB9D-F893D9DF6F3B}" type="presParOf" srcId="{0FF065D5-D393-45FB-9B9C-85583F3EBF11}" destId="{47891FE6-FEF0-4FAC-9AD7-36A7C56DFC7F}" srcOrd="1" destOrd="0" presId="urn:microsoft.com/office/officeart/2005/8/layout/lProcess2"/>
    <dgm:cxn modelId="{0053DA14-2C63-417A-91D3-B01D6254BE67}" type="presParOf" srcId="{0FF065D5-D393-45FB-9B9C-85583F3EBF11}" destId="{5D48E331-E917-4AD6-AF5B-5B653C415B0C}" srcOrd="2" destOrd="0" presId="urn:microsoft.com/office/officeart/2005/8/layout/lProcess2"/>
    <dgm:cxn modelId="{79498317-811A-41BA-A5DC-8B802464476C}" type="presParOf" srcId="{5D48E331-E917-4AD6-AF5B-5B653C415B0C}" destId="{3357D66F-5D8F-48E6-BCC5-004D86960D77}" srcOrd="0" destOrd="0" presId="urn:microsoft.com/office/officeart/2005/8/layout/lProcess2"/>
    <dgm:cxn modelId="{3C958699-C19D-4A4B-B56A-7695750F1AF5}" type="presParOf" srcId="{3357D66F-5D8F-48E6-BCC5-004D86960D77}" destId="{1290B28F-3BF5-4EB9-8297-3B15DBE6EA7D}" srcOrd="0" destOrd="0" presId="urn:microsoft.com/office/officeart/2005/8/layout/lProcess2"/>
    <dgm:cxn modelId="{80D97E42-7DF2-4589-B144-7B91173B8985}" type="presParOf" srcId="{3357D66F-5D8F-48E6-BCC5-004D86960D77}" destId="{C5A5B369-DD67-4431-BC53-477051C4005E}" srcOrd="1" destOrd="0" presId="urn:microsoft.com/office/officeart/2005/8/layout/lProcess2"/>
    <dgm:cxn modelId="{305D3C17-47D5-418C-BADF-788E31593C2D}" type="presParOf" srcId="{3357D66F-5D8F-48E6-BCC5-004D86960D77}" destId="{53F2E47A-14EC-494D-969F-5FCF2C4CD8C6}" srcOrd="2" destOrd="0" presId="urn:microsoft.com/office/officeart/2005/8/layout/lProcess2"/>
    <dgm:cxn modelId="{18601F42-2E6D-4203-90F1-672417AFB391}" type="presParOf" srcId="{3357D66F-5D8F-48E6-BCC5-004D86960D77}" destId="{36DDAB5D-F3CB-4FB1-9833-57BC903A90A9}" srcOrd="3" destOrd="0" presId="urn:microsoft.com/office/officeart/2005/8/layout/lProcess2"/>
    <dgm:cxn modelId="{A9A7E688-EFDD-4C66-9ACB-AB530151864E}" type="presParOf" srcId="{3357D66F-5D8F-48E6-BCC5-004D86960D77}" destId="{F34E5FFC-9DDD-4A36-81AC-1360947397BF}" srcOrd="4" destOrd="0" presId="urn:microsoft.com/office/officeart/2005/8/layout/lProcess2"/>
    <dgm:cxn modelId="{18688489-3198-48F5-8AFB-D82F76479B2E}" type="presParOf" srcId="{3357D66F-5D8F-48E6-BCC5-004D86960D77}" destId="{28AF11B3-D71E-4EA0-9EDF-A9F5999129B3}" srcOrd="5" destOrd="0" presId="urn:microsoft.com/office/officeart/2005/8/layout/lProcess2"/>
    <dgm:cxn modelId="{F37A314F-5E07-4F3F-8C00-D77654928730}" type="presParOf" srcId="{3357D66F-5D8F-48E6-BCC5-004D86960D77}" destId="{3437D6F7-4732-47E8-B40C-C0E89B09DAAF}" srcOrd="6" destOrd="0" presId="urn:microsoft.com/office/officeart/2005/8/layout/lProcess2"/>
    <dgm:cxn modelId="{43F0EFEF-2BFD-4A8E-A76F-DF24207104A2}" type="presParOf" srcId="{3357D66F-5D8F-48E6-BCC5-004D86960D77}" destId="{77D999BD-0F0F-4B30-A6EB-2BC67D690B69}" srcOrd="7" destOrd="0" presId="urn:microsoft.com/office/officeart/2005/8/layout/lProcess2"/>
    <dgm:cxn modelId="{816BA627-C32C-4C4F-84EA-D3BDF9713CEF}" type="presParOf" srcId="{3357D66F-5D8F-48E6-BCC5-004D86960D77}" destId="{0550947D-121C-4B7C-9460-F2B0F4852618}" srcOrd="8" destOrd="0" presId="urn:microsoft.com/office/officeart/2005/8/layout/lProcess2"/>
    <dgm:cxn modelId="{A7C0BB8F-8044-4911-963A-8B2214256BE7}" type="presParOf" srcId="{3357D66F-5D8F-48E6-BCC5-004D86960D77}" destId="{AE29D755-5816-4B98-B956-18FC01164EAC}" srcOrd="9" destOrd="0" presId="urn:microsoft.com/office/officeart/2005/8/layout/lProcess2"/>
    <dgm:cxn modelId="{61BD57CC-371D-4F0B-AD6F-7EF73EAC637D}" type="presParOf" srcId="{3357D66F-5D8F-48E6-BCC5-004D86960D77}" destId="{C323EC58-84D1-48F7-99DC-74C1FE2B09C1}" srcOrd="10" destOrd="0" presId="urn:microsoft.com/office/officeart/2005/8/layout/lProcess2"/>
    <dgm:cxn modelId="{3228B6D5-9EAD-490A-90C6-8329AF2F60AA}" type="presParOf" srcId="{91374A07-2B01-44B4-9DA0-A05F1B310AAA}" destId="{628258A0-7919-4FF3-8382-CC39BDD6EFC4}" srcOrd="1" destOrd="0" presId="urn:microsoft.com/office/officeart/2005/8/layout/lProcess2"/>
    <dgm:cxn modelId="{B9169BDE-6A62-4837-B875-F0AC5446BBBC}" type="presParOf" srcId="{91374A07-2B01-44B4-9DA0-A05F1B310AAA}" destId="{584391E4-9063-479D-8E39-56B573285A89}" srcOrd="2" destOrd="0" presId="urn:microsoft.com/office/officeart/2005/8/layout/lProcess2"/>
    <dgm:cxn modelId="{A131DDBD-AC72-42F9-8D68-8951CF25AFC3}" type="presParOf" srcId="{584391E4-9063-479D-8E39-56B573285A89}" destId="{6E382652-21AD-4ABF-B250-D3ED0EC373F0}" srcOrd="0" destOrd="0" presId="urn:microsoft.com/office/officeart/2005/8/layout/lProcess2"/>
    <dgm:cxn modelId="{83F20442-2BA3-41CC-81A0-C4A35A5DEE81}" type="presParOf" srcId="{584391E4-9063-479D-8E39-56B573285A89}" destId="{0D5D3647-5A9A-425E-BB07-89D713DD4923}" srcOrd="1" destOrd="0" presId="urn:microsoft.com/office/officeart/2005/8/layout/lProcess2"/>
    <dgm:cxn modelId="{68C9F2C0-C6B7-4861-99CA-1FF07AEFF586}" type="presParOf" srcId="{584391E4-9063-479D-8E39-56B573285A89}" destId="{92FDD760-1366-43CA-8651-5C7F903B7940}" srcOrd="2" destOrd="0" presId="urn:microsoft.com/office/officeart/2005/8/layout/lProcess2"/>
    <dgm:cxn modelId="{41160EA9-C6F8-40E9-956E-E9D83C95F2CB}" type="presParOf" srcId="{92FDD760-1366-43CA-8651-5C7F903B7940}" destId="{EDBA831C-C82E-45BB-8B10-83E8F9609A6C}" srcOrd="0" destOrd="0" presId="urn:microsoft.com/office/officeart/2005/8/layout/lProcess2"/>
    <dgm:cxn modelId="{424BF280-3707-4F24-8336-E548A00A76CB}" type="presParOf" srcId="{EDBA831C-C82E-45BB-8B10-83E8F9609A6C}" destId="{EE7FF85C-7B9C-481C-AFCE-A85AA702349D}" srcOrd="0" destOrd="0" presId="urn:microsoft.com/office/officeart/2005/8/layout/lProcess2"/>
    <dgm:cxn modelId="{CAEA0A1F-2FE6-4436-B5D1-1A2EE28E880F}" type="presParOf" srcId="{EDBA831C-C82E-45BB-8B10-83E8F9609A6C}" destId="{4B3AB2FB-D8D0-4820-B46F-E7AE52445DE7}" srcOrd="1" destOrd="0" presId="urn:microsoft.com/office/officeart/2005/8/layout/lProcess2"/>
    <dgm:cxn modelId="{B2820035-F922-4CB9-9CA8-A9E13FACCDD0}" type="presParOf" srcId="{EDBA831C-C82E-45BB-8B10-83E8F9609A6C}" destId="{3A08BE72-6C49-426F-AFAD-720190FBD169}" srcOrd="2" destOrd="0" presId="urn:microsoft.com/office/officeart/2005/8/layout/lProcess2"/>
    <dgm:cxn modelId="{9EC9F1B1-D4C6-4717-B4E3-32FB04EB75CD}" type="presParOf" srcId="{EDBA831C-C82E-45BB-8B10-83E8F9609A6C}" destId="{BDAC7A52-298D-45C4-95CA-04559D61A7BA}" srcOrd="3" destOrd="0" presId="urn:microsoft.com/office/officeart/2005/8/layout/lProcess2"/>
    <dgm:cxn modelId="{8D5AD9B2-3FAD-4A5C-B705-FC632FE64166}" type="presParOf" srcId="{EDBA831C-C82E-45BB-8B10-83E8F9609A6C}" destId="{8793E7C3-9A0A-41B6-BE20-7FEB72E7D014}" srcOrd="4" destOrd="0" presId="urn:microsoft.com/office/officeart/2005/8/layout/lProcess2"/>
    <dgm:cxn modelId="{0E58446E-C653-4FEF-8B80-9F2425C2C8C3}" type="presParOf" srcId="{EDBA831C-C82E-45BB-8B10-83E8F9609A6C}" destId="{E714EFEC-291C-4090-BF56-1478E371EAEA}" srcOrd="5" destOrd="0" presId="urn:microsoft.com/office/officeart/2005/8/layout/lProcess2"/>
    <dgm:cxn modelId="{AD59B76A-FFAC-4505-998E-F44041942AFD}" type="presParOf" srcId="{EDBA831C-C82E-45BB-8B10-83E8F9609A6C}" destId="{13A7B0DC-3A9D-4082-A12A-0BDA06BDB50A}" srcOrd="6" destOrd="0" presId="urn:microsoft.com/office/officeart/2005/8/layout/lProcess2"/>
    <dgm:cxn modelId="{4F1B0E93-1A91-42AE-B816-7ACBFB4FC63F}" type="presParOf" srcId="{91374A07-2B01-44B4-9DA0-A05F1B310AAA}" destId="{3DF483B3-3D5D-406B-A1A6-F30396AA10E2}" srcOrd="3" destOrd="0" presId="urn:microsoft.com/office/officeart/2005/8/layout/lProcess2"/>
    <dgm:cxn modelId="{0A6DD210-49D4-487B-82B0-57AA09AC7C16}" type="presParOf" srcId="{91374A07-2B01-44B4-9DA0-A05F1B310AAA}" destId="{75CD4BD5-BC61-4EBA-A1F3-5277D8348E72}" srcOrd="4" destOrd="0" presId="urn:microsoft.com/office/officeart/2005/8/layout/lProcess2"/>
    <dgm:cxn modelId="{C16B6187-3338-458F-987F-19581DCA2A40}" type="presParOf" srcId="{75CD4BD5-BC61-4EBA-A1F3-5277D8348E72}" destId="{E3244CB2-E487-48C0-822F-A6D821539B7C}" srcOrd="0" destOrd="0" presId="urn:microsoft.com/office/officeart/2005/8/layout/lProcess2"/>
    <dgm:cxn modelId="{A6463938-1382-4A56-BB8A-8CE453DE9C60}" type="presParOf" srcId="{75CD4BD5-BC61-4EBA-A1F3-5277D8348E72}" destId="{DF645341-61F7-47AA-89E1-F1A9CC3BCC9F}" srcOrd="1" destOrd="0" presId="urn:microsoft.com/office/officeart/2005/8/layout/lProcess2"/>
    <dgm:cxn modelId="{3E74F7B0-1916-4D38-A3CA-51D19B266F69}" type="presParOf" srcId="{75CD4BD5-BC61-4EBA-A1F3-5277D8348E72}" destId="{61D710D1-86C0-4F66-A9BA-0965BE92247D}" srcOrd="2" destOrd="0" presId="urn:microsoft.com/office/officeart/2005/8/layout/lProcess2"/>
    <dgm:cxn modelId="{43473891-D6CE-42F6-B360-D63481C450F6}" type="presParOf" srcId="{61D710D1-86C0-4F66-A9BA-0965BE92247D}" destId="{A7D9E53B-F701-41A9-BCAA-8E9E41DB1867}" srcOrd="0" destOrd="0" presId="urn:microsoft.com/office/officeart/2005/8/layout/lProcess2"/>
    <dgm:cxn modelId="{A70457FD-7689-4AD3-B34D-7263F8C04C10}" type="presParOf" srcId="{A7D9E53B-F701-41A9-BCAA-8E9E41DB1867}" destId="{11BC6807-9BA5-431D-8525-61436914D37A}" srcOrd="0" destOrd="0" presId="urn:microsoft.com/office/officeart/2005/8/layout/lProcess2"/>
    <dgm:cxn modelId="{47EE3AB4-7A02-49A7-92F2-47C1A8536E5D}" type="presParOf" srcId="{A7D9E53B-F701-41A9-BCAA-8E9E41DB1867}" destId="{D81388DF-143E-4668-B1BA-D5DD7AF5248C}" srcOrd="1" destOrd="0" presId="urn:microsoft.com/office/officeart/2005/8/layout/lProcess2"/>
    <dgm:cxn modelId="{ECEE85B6-25CC-4D3A-B017-1B818D7BE77B}" type="presParOf" srcId="{A7D9E53B-F701-41A9-BCAA-8E9E41DB1867}" destId="{9DD6A283-E64B-48E3-AEBC-2C0FF642BA2D}" srcOrd="2" destOrd="0" presId="urn:microsoft.com/office/officeart/2005/8/layout/lProcess2"/>
    <dgm:cxn modelId="{3A8DB5BE-48EE-49BC-85B1-15DC528512EA}" type="presParOf" srcId="{A7D9E53B-F701-41A9-BCAA-8E9E41DB1867}" destId="{6EEFED5C-782D-44A7-BEA9-54597EB82CFC}" srcOrd="3" destOrd="0" presId="urn:microsoft.com/office/officeart/2005/8/layout/lProcess2"/>
    <dgm:cxn modelId="{7DF3D4B5-290B-4DB5-B491-E4D5CA9719BC}" type="presParOf" srcId="{A7D9E53B-F701-41A9-BCAA-8E9E41DB1867}" destId="{83B7E68F-A040-481B-B20C-BC357F09D707}" srcOrd="4" destOrd="0" presId="urn:microsoft.com/office/officeart/2005/8/layout/lProcess2"/>
    <dgm:cxn modelId="{93449B8D-D9D3-4AE3-A697-754486A5885C}" type="presParOf" srcId="{A7D9E53B-F701-41A9-BCAA-8E9E41DB1867}" destId="{7A3F3B4A-605B-4747-B072-1587CB057DBE}" srcOrd="5" destOrd="0" presId="urn:microsoft.com/office/officeart/2005/8/layout/lProcess2"/>
    <dgm:cxn modelId="{C0C701F9-376B-4837-9A12-290793D98A25}" type="presParOf" srcId="{A7D9E53B-F701-41A9-BCAA-8E9E41DB1867}" destId="{74806D95-60EC-4DC4-B800-E23CDEB7AEB6}" srcOrd="6" destOrd="0" presId="urn:microsoft.com/office/officeart/2005/8/layout/lProcess2"/>
    <dgm:cxn modelId="{333AE583-5CC0-4687-ABB7-948DCDAECF7E}" type="presParOf" srcId="{91374A07-2B01-44B4-9DA0-A05F1B310AAA}" destId="{816B8162-E242-4011-AA9B-C1FA0009E791}" srcOrd="5" destOrd="0" presId="urn:microsoft.com/office/officeart/2005/8/layout/lProcess2"/>
    <dgm:cxn modelId="{AB91E5D3-EA7D-4016-893E-3886BA9F8383}" type="presParOf" srcId="{91374A07-2B01-44B4-9DA0-A05F1B310AAA}" destId="{FCFC0F0B-ED2F-4CA5-B382-D288C72B02A4}" srcOrd="6" destOrd="0" presId="urn:microsoft.com/office/officeart/2005/8/layout/lProcess2"/>
    <dgm:cxn modelId="{55D70A9E-5A40-4210-9245-6BEB169D0268}" type="presParOf" srcId="{FCFC0F0B-ED2F-4CA5-B382-D288C72B02A4}" destId="{F9D0EB2E-69B9-40C5-A67B-DAEEDEBA63A7}" srcOrd="0" destOrd="0" presId="urn:microsoft.com/office/officeart/2005/8/layout/lProcess2"/>
    <dgm:cxn modelId="{528023FB-721E-4EFD-8CDC-F0FB51F29761}" type="presParOf" srcId="{FCFC0F0B-ED2F-4CA5-B382-D288C72B02A4}" destId="{392CA591-4055-4403-A24F-81640309650D}" srcOrd="1" destOrd="0" presId="urn:microsoft.com/office/officeart/2005/8/layout/lProcess2"/>
    <dgm:cxn modelId="{15C15210-C29F-4CF9-B9C3-93172C4CC284}" type="presParOf" srcId="{FCFC0F0B-ED2F-4CA5-B382-D288C72B02A4}" destId="{A7C25FC3-689A-4712-AE66-52E8966A5332}" srcOrd="2" destOrd="0" presId="urn:microsoft.com/office/officeart/2005/8/layout/lProcess2"/>
    <dgm:cxn modelId="{F10577B3-C8C3-4B07-9BB6-0780674A4AF3}" type="presParOf" srcId="{A7C25FC3-689A-4712-AE66-52E8966A5332}" destId="{71388ED2-812D-4F57-B03E-D76883DCF294}" srcOrd="0" destOrd="0" presId="urn:microsoft.com/office/officeart/2005/8/layout/lProcess2"/>
    <dgm:cxn modelId="{421CAA94-C1AE-4B51-B9C3-C1D16823DB69}" type="presParOf" srcId="{71388ED2-812D-4F57-B03E-D76883DCF294}" destId="{7B0CC7DC-75EC-4E22-B9C1-1880156F37CE}" srcOrd="0" destOrd="0" presId="urn:microsoft.com/office/officeart/2005/8/layout/lProcess2"/>
    <dgm:cxn modelId="{C4665E16-CDD5-4715-8941-CC2255318543}" type="presParOf" srcId="{71388ED2-812D-4F57-B03E-D76883DCF294}" destId="{EC583E07-210E-4174-8953-2853F316AA73}" srcOrd="1" destOrd="0" presId="urn:microsoft.com/office/officeart/2005/8/layout/lProcess2"/>
    <dgm:cxn modelId="{4E9DA308-2A78-4784-A1F4-7639C07D1E36}" type="presParOf" srcId="{71388ED2-812D-4F57-B03E-D76883DCF294}" destId="{ABD07B0B-EF46-48FF-9622-19CAED3D1C2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439924-8066-49C8-BDE6-ED9ADD9D76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E6472C-5D16-4424-BA06-77E4C8738512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1600" b="1" u="sng" dirty="0" smtClean="0"/>
            <a:t>Observed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Audits-80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0" u="none" dirty="0" smtClean="0"/>
            <a:t>Installs-41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Final Inspections-13</a:t>
          </a:r>
          <a:endParaRPr lang="en-US" sz="1600" dirty="0"/>
        </a:p>
      </dgm:t>
    </dgm:pt>
    <dgm:pt modelId="{F69C06CC-DA5F-402F-91B9-F50F509A38AD}" type="parTrans" cxnId="{227E784A-2B6C-4615-ACB8-28F218730020}">
      <dgm:prSet/>
      <dgm:spPr/>
      <dgm:t>
        <a:bodyPr/>
        <a:lstStyle/>
        <a:p>
          <a:endParaRPr lang="en-US"/>
        </a:p>
      </dgm:t>
    </dgm:pt>
    <dgm:pt modelId="{D3EA5181-06AF-450B-8EA0-C4A3E0CF92FD}" type="sibTrans" cxnId="{227E784A-2B6C-4615-ACB8-28F218730020}">
      <dgm:prSet/>
      <dgm:spPr/>
      <dgm:t>
        <a:bodyPr/>
        <a:lstStyle/>
        <a:p>
          <a:endParaRPr lang="en-US"/>
        </a:p>
      </dgm:t>
    </dgm:pt>
    <dgm:pt modelId="{EA4EB8CF-8F04-4184-BA82-0C8428A42772}">
      <dgm:prSet/>
      <dgm:spPr/>
      <dgm:t>
        <a:bodyPr/>
        <a:lstStyle/>
        <a:p>
          <a:pPr>
            <a:spcAft>
              <a:spcPct val="15000"/>
            </a:spcAft>
          </a:pPr>
          <a:endParaRPr lang="en-US" sz="800" dirty="0"/>
        </a:p>
      </dgm:t>
    </dgm:pt>
    <dgm:pt modelId="{33DC4C8C-2B6D-49EC-8D2E-446C49A76B30}" type="sibTrans" cxnId="{12D6E75A-08CB-49BD-9ABF-EAF5EA9617E2}">
      <dgm:prSet/>
      <dgm:spPr/>
      <dgm:t>
        <a:bodyPr/>
        <a:lstStyle/>
        <a:p>
          <a:endParaRPr lang="en-US"/>
        </a:p>
      </dgm:t>
    </dgm:pt>
    <dgm:pt modelId="{7FE7F634-87E3-4342-B77C-25396EDD339B}" type="parTrans" cxnId="{12D6E75A-08CB-49BD-9ABF-EAF5EA9617E2}">
      <dgm:prSet/>
      <dgm:spPr/>
      <dgm:t>
        <a:bodyPr/>
        <a:lstStyle/>
        <a:p>
          <a:endParaRPr lang="en-US"/>
        </a:p>
      </dgm:t>
    </dgm:pt>
    <dgm:pt modelId="{5D5E67BF-BB77-4598-8DDD-C044A113AB5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Systematic and consistent approach</a:t>
          </a:r>
        </a:p>
      </dgm:t>
    </dgm:pt>
    <dgm:pt modelId="{FD0BDAAA-61C6-44DE-A64D-1962F8FFA7A1}" type="parTrans" cxnId="{6113D6BB-0418-4CB6-A323-2FA12CE2FFDC}">
      <dgm:prSet/>
      <dgm:spPr/>
      <dgm:t>
        <a:bodyPr/>
        <a:lstStyle/>
        <a:p>
          <a:endParaRPr lang="en-US"/>
        </a:p>
      </dgm:t>
    </dgm:pt>
    <dgm:pt modelId="{E28B4EA5-3E33-4449-AA94-ED532217C1E6}" type="sibTrans" cxnId="{6113D6BB-0418-4CB6-A323-2FA12CE2FFDC}">
      <dgm:prSet/>
      <dgm:spPr/>
      <dgm:t>
        <a:bodyPr/>
        <a:lstStyle/>
        <a:p>
          <a:endParaRPr lang="en-US"/>
        </a:p>
      </dgm:t>
    </dgm:pt>
    <dgm:pt modelId="{FF8A5C77-D9F8-4EDA-B25B-5EC72847B62F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Use of detailed data collection forms</a:t>
          </a:r>
        </a:p>
      </dgm:t>
    </dgm:pt>
    <dgm:pt modelId="{6F8C82EF-9B7B-4BAD-8A57-798667CE9891}" type="parTrans" cxnId="{9B9E9FFA-AEFE-4BEC-9D22-9B5DBB0448F7}">
      <dgm:prSet/>
      <dgm:spPr/>
      <dgm:t>
        <a:bodyPr/>
        <a:lstStyle/>
        <a:p>
          <a:endParaRPr lang="en-US"/>
        </a:p>
      </dgm:t>
    </dgm:pt>
    <dgm:pt modelId="{967FAD42-3B4E-4435-8377-D1A2102F6EFF}" type="sibTrans" cxnId="{9B9E9FFA-AEFE-4BEC-9D22-9B5DBB0448F7}">
      <dgm:prSet/>
      <dgm:spPr/>
      <dgm:t>
        <a:bodyPr/>
        <a:lstStyle/>
        <a:p>
          <a:endParaRPr lang="en-US"/>
        </a:p>
      </dgm:t>
    </dgm:pt>
    <dgm:pt modelId="{FC68B6B6-D4BC-43C0-AF94-DD0BFEFC63D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Quality rating scales</a:t>
          </a:r>
        </a:p>
      </dgm:t>
    </dgm:pt>
    <dgm:pt modelId="{68F2C7CB-7372-4E5F-AAB7-826ECF83E266}" type="parTrans" cxnId="{41831232-70C4-44AA-8C03-62F7FE58717B}">
      <dgm:prSet/>
      <dgm:spPr/>
      <dgm:t>
        <a:bodyPr/>
        <a:lstStyle/>
        <a:p>
          <a:endParaRPr lang="en-US"/>
        </a:p>
      </dgm:t>
    </dgm:pt>
    <dgm:pt modelId="{F7C7D279-AA96-41FE-9DA5-D8BA2815DFDE}" type="sibTrans" cxnId="{41831232-70C4-44AA-8C03-62F7FE58717B}">
      <dgm:prSet/>
      <dgm:spPr/>
      <dgm:t>
        <a:bodyPr/>
        <a:lstStyle/>
        <a:p>
          <a:endParaRPr lang="en-US"/>
        </a:p>
      </dgm:t>
    </dgm:pt>
    <dgm:pt modelId="{E31C7BF5-A75F-4110-9561-B89FF3327E9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Experts trained to conduct assessment</a:t>
          </a:r>
        </a:p>
      </dgm:t>
    </dgm:pt>
    <dgm:pt modelId="{DC532F0E-76F5-49B7-96CE-E97A44D60502}" type="parTrans" cxnId="{C8FE4489-DB45-4D7E-BC25-910FC16929B1}">
      <dgm:prSet/>
      <dgm:spPr/>
      <dgm:t>
        <a:bodyPr/>
        <a:lstStyle/>
        <a:p>
          <a:endParaRPr lang="en-US"/>
        </a:p>
      </dgm:t>
    </dgm:pt>
    <dgm:pt modelId="{68C0D4A4-5E82-430A-9619-3401528C9921}" type="sibTrans" cxnId="{C8FE4489-DB45-4D7E-BC25-910FC16929B1}">
      <dgm:prSet/>
      <dgm:spPr/>
      <dgm:t>
        <a:bodyPr/>
        <a:lstStyle/>
        <a:p>
          <a:endParaRPr lang="en-US"/>
        </a:p>
      </dgm:t>
    </dgm:pt>
    <dgm:pt modelId="{0B9EB703-09B2-40C7-A188-A66827698366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600" dirty="0" smtClean="0"/>
            <a:t>Quantitatively document findings</a:t>
          </a:r>
        </a:p>
      </dgm:t>
    </dgm:pt>
    <dgm:pt modelId="{84418692-4848-4A83-94A1-9C303F07BC69}" type="parTrans" cxnId="{82997F07-CB29-43A1-AC45-605EDC9F14E9}">
      <dgm:prSet/>
      <dgm:spPr/>
      <dgm:t>
        <a:bodyPr/>
        <a:lstStyle/>
        <a:p>
          <a:endParaRPr lang="en-US"/>
        </a:p>
      </dgm:t>
    </dgm:pt>
    <dgm:pt modelId="{8789BF37-422C-4A5F-AE56-C0F6A67F9D3D}" type="sibTrans" cxnId="{82997F07-CB29-43A1-AC45-605EDC9F14E9}">
      <dgm:prSet/>
      <dgm:spPr/>
      <dgm:t>
        <a:bodyPr/>
        <a:lstStyle/>
        <a:p>
          <a:endParaRPr lang="en-US"/>
        </a:p>
      </dgm:t>
    </dgm:pt>
    <dgm:pt modelId="{C68D75FC-513A-4F21-AC9C-B01F94770465}">
      <dgm:prSet custT="1"/>
      <dgm:spPr/>
      <dgm:t>
        <a:bodyPr/>
        <a:lstStyle/>
        <a:p>
          <a:pPr>
            <a:spcAft>
              <a:spcPts val="600"/>
            </a:spcAft>
          </a:pPr>
          <a:endParaRPr lang="en-US" sz="1600" dirty="0" smtClean="0"/>
        </a:p>
      </dgm:t>
    </dgm:pt>
    <dgm:pt modelId="{0B4101AE-29A1-4338-9CD4-1B7E4DBE56E0}" type="parTrans" cxnId="{D4104951-B8D8-4C77-A43E-503A1D040847}">
      <dgm:prSet/>
      <dgm:spPr/>
      <dgm:t>
        <a:bodyPr/>
        <a:lstStyle/>
        <a:p>
          <a:endParaRPr lang="en-US"/>
        </a:p>
      </dgm:t>
    </dgm:pt>
    <dgm:pt modelId="{E933B4F4-431C-4EDA-878F-6FE58F3319E4}" type="sibTrans" cxnId="{D4104951-B8D8-4C77-A43E-503A1D040847}">
      <dgm:prSet/>
      <dgm:spPr/>
      <dgm:t>
        <a:bodyPr/>
        <a:lstStyle/>
        <a:p>
          <a:endParaRPr lang="en-US"/>
        </a:p>
      </dgm:t>
    </dgm:pt>
    <dgm:pt modelId="{17C9B747-8365-4940-9C98-BB7286AF92CE}">
      <dgm:prSet custT="1"/>
      <dgm:spPr/>
      <dgm:t>
        <a:bodyPr/>
        <a:lstStyle/>
        <a:p>
          <a:pPr>
            <a:spcAft>
              <a:spcPts val="600"/>
            </a:spcAft>
          </a:pPr>
          <a:endParaRPr lang="en-US" sz="1600" dirty="0" smtClean="0"/>
        </a:p>
      </dgm:t>
    </dgm:pt>
    <dgm:pt modelId="{C209222B-23FD-4463-A3AC-ABCA698326DD}" type="parTrans" cxnId="{0206E018-C6CE-4063-AAE3-35EF50DE181A}">
      <dgm:prSet/>
      <dgm:spPr/>
      <dgm:t>
        <a:bodyPr/>
        <a:lstStyle/>
        <a:p>
          <a:endParaRPr lang="en-US"/>
        </a:p>
      </dgm:t>
    </dgm:pt>
    <dgm:pt modelId="{ACEA21EE-EA1E-4751-B570-4D099B61B881}" type="sibTrans" cxnId="{0206E018-C6CE-4063-AAE3-35EF50DE181A}">
      <dgm:prSet/>
      <dgm:spPr/>
      <dgm:t>
        <a:bodyPr/>
        <a:lstStyle/>
        <a:p>
          <a:endParaRPr lang="en-US"/>
        </a:p>
      </dgm:t>
    </dgm:pt>
    <dgm:pt modelId="{1BB604A0-C784-4604-AB79-5CEB15B83136}">
      <dgm:prSet custT="1"/>
      <dgm:spPr/>
      <dgm:t>
        <a:bodyPr/>
        <a:lstStyle/>
        <a:p>
          <a:pPr>
            <a:spcAft>
              <a:spcPts val="600"/>
            </a:spcAft>
          </a:pPr>
          <a:endParaRPr lang="en-US" sz="1600" dirty="0" smtClean="0"/>
        </a:p>
      </dgm:t>
    </dgm:pt>
    <dgm:pt modelId="{A6196377-3872-47CC-A1DF-3B4F5B16F16D}" type="parTrans" cxnId="{FBCDA8D7-3082-499E-9DD3-5BF3B105242B}">
      <dgm:prSet/>
      <dgm:spPr/>
      <dgm:t>
        <a:bodyPr/>
        <a:lstStyle/>
        <a:p>
          <a:endParaRPr lang="en-US"/>
        </a:p>
      </dgm:t>
    </dgm:pt>
    <dgm:pt modelId="{0852744C-19E4-496D-96CD-21C19A5B106A}" type="sibTrans" cxnId="{FBCDA8D7-3082-499E-9DD3-5BF3B105242B}">
      <dgm:prSet/>
      <dgm:spPr/>
      <dgm:t>
        <a:bodyPr/>
        <a:lstStyle/>
        <a:p>
          <a:endParaRPr lang="en-US"/>
        </a:p>
      </dgm:t>
    </dgm:pt>
    <dgm:pt modelId="{7A96B9D8-5A31-4BAC-85D2-64251B226DE1}">
      <dgm:prSet custT="1"/>
      <dgm:spPr/>
      <dgm:t>
        <a:bodyPr/>
        <a:lstStyle/>
        <a:p>
          <a:pPr>
            <a:spcAft>
              <a:spcPts val="600"/>
            </a:spcAft>
          </a:pPr>
          <a:endParaRPr lang="en-US" sz="1600" dirty="0" smtClean="0"/>
        </a:p>
      </dgm:t>
    </dgm:pt>
    <dgm:pt modelId="{109F0A7D-B4B3-46F3-98C1-A571978C7426}" type="parTrans" cxnId="{20837B0F-9C77-4930-ADCC-AC1A89519A52}">
      <dgm:prSet/>
      <dgm:spPr/>
      <dgm:t>
        <a:bodyPr/>
        <a:lstStyle/>
        <a:p>
          <a:endParaRPr lang="en-US"/>
        </a:p>
      </dgm:t>
    </dgm:pt>
    <dgm:pt modelId="{82227FE9-84A9-40B1-9AFF-A2FE96122541}" type="sibTrans" cxnId="{20837B0F-9C77-4930-ADCC-AC1A89519A52}">
      <dgm:prSet/>
      <dgm:spPr/>
      <dgm:t>
        <a:bodyPr/>
        <a:lstStyle/>
        <a:p>
          <a:endParaRPr lang="en-US"/>
        </a:p>
      </dgm:t>
    </dgm:pt>
    <dgm:pt modelId="{599A0298-F2FC-472F-BA11-04B6597BFCED}" type="pres">
      <dgm:prSet presAssocID="{1E439924-8066-49C8-BDE6-ED9ADD9D76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02A51F-70C6-4CF7-8D2D-68A4593B4378}" type="pres">
      <dgm:prSet presAssocID="{75E6472C-5D16-4424-BA06-77E4C8738512}" presName="linNode" presStyleCnt="0"/>
      <dgm:spPr/>
    </dgm:pt>
    <dgm:pt modelId="{02648CBF-8319-4A3E-AA57-3B2359F6E3C8}" type="pres">
      <dgm:prSet presAssocID="{75E6472C-5D16-4424-BA06-77E4C8738512}" presName="parentText" presStyleLbl="node1" presStyleIdx="0" presStyleCnt="1" custScaleX="153291" custScaleY="95100" custLinFactNeighborX="-3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31257-616D-4E9C-A97F-776F8362F9EC}" type="pres">
      <dgm:prSet presAssocID="{75E6472C-5D16-4424-BA06-77E4C8738512}" presName="descendantText" presStyleLbl="alignAccFollowNode1" presStyleIdx="0" presStyleCnt="1" custScaleX="183777" custScaleY="121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706F36-88FB-46C0-B212-683B85F5D719}" type="presOf" srcId="{0B9EB703-09B2-40C7-A188-A66827698366}" destId="{EDA31257-616D-4E9C-A97F-776F8362F9EC}" srcOrd="0" destOrd="9" presId="urn:microsoft.com/office/officeart/2005/8/layout/vList5"/>
    <dgm:cxn modelId="{3CF20781-D5A3-40D7-95F3-CA49486A64CC}" type="presOf" srcId="{5D5E67BF-BB77-4598-8DDD-C044A113AB57}" destId="{EDA31257-616D-4E9C-A97F-776F8362F9EC}" srcOrd="0" destOrd="1" presId="urn:microsoft.com/office/officeart/2005/8/layout/vList5"/>
    <dgm:cxn modelId="{FC0B519E-3B1B-4EAD-B12E-BD1E9BA6B70B}" type="presOf" srcId="{E31C7BF5-A75F-4110-9561-B89FF3327E9A}" destId="{EDA31257-616D-4E9C-A97F-776F8362F9EC}" srcOrd="0" destOrd="7" presId="urn:microsoft.com/office/officeart/2005/8/layout/vList5"/>
    <dgm:cxn modelId="{6113D6BB-0418-4CB6-A323-2FA12CE2FFDC}" srcId="{75E6472C-5D16-4424-BA06-77E4C8738512}" destId="{5D5E67BF-BB77-4598-8DDD-C044A113AB57}" srcOrd="1" destOrd="0" parTransId="{FD0BDAAA-61C6-44DE-A64D-1962F8FFA7A1}" sibTransId="{E28B4EA5-3E33-4449-AA94-ED532217C1E6}"/>
    <dgm:cxn modelId="{9B9E9FFA-AEFE-4BEC-9D22-9B5DBB0448F7}" srcId="{75E6472C-5D16-4424-BA06-77E4C8738512}" destId="{FF8A5C77-D9F8-4EDA-B25B-5EC72847B62F}" srcOrd="3" destOrd="0" parTransId="{6F8C82EF-9B7B-4BAD-8A57-798667CE9891}" sibTransId="{967FAD42-3B4E-4435-8377-D1A2102F6EFF}"/>
    <dgm:cxn modelId="{82997F07-CB29-43A1-AC45-605EDC9F14E9}" srcId="{75E6472C-5D16-4424-BA06-77E4C8738512}" destId="{0B9EB703-09B2-40C7-A188-A66827698366}" srcOrd="9" destOrd="0" parTransId="{84418692-4848-4A83-94A1-9C303F07BC69}" sibTransId="{8789BF37-422C-4A5F-AE56-C0F6A67F9D3D}"/>
    <dgm:cxn modelId="{0206E018-C6CE-4063-AAE3-35EF50DE181A}" srcId="{75E6472C-5D16-4424-BA06-77E4C8738512}" destId="{17C9B747-8365-4940-9C98-BB7286AF92CE}" srcOrd="4" destOrd="0" parTransId="{C209222B-23FD-4463-A3AC-ABCA698326DD}" sibTransId="{ACEA21EE-EA1E-4751-B570-4D099B61B881}"/>
    <dgm:cxn modelId="{FC4450F1-B9E9-4B6E-AA03-766FA46C2876}" type="presOf" srcId="{75E6472C-5D16-4424-BA06-77E4C8738512}" destId="{02648CBF-8319-4A3E-AA57-3B2359F6E3C8}" srcOrd="0" destOrd="0" presId="urn:microsoft.com/office/officeart/2005/8/layout/vList5"/>
    <dgm:cxn modelId="{41831232-70C4-44AA-8C03-62F7FE58717B}" srcId="{75E6472C-5D16-4424-BA06-77E4C8738512}" destId="{FC68B6B6-D4BC-43C0-AF94-DD0BFEFC63DA}" srcOrd="5" destOrd="0" parTransId="{68F2C7CB-7372-4E5F-AAB7-826ECF83E266}" sibTransId="{F7C7D279-AA96-41FE-9DA5-D8BA2815DFDE}"/>
    <dgm:cxn modelId="{C8FE4489-DB45-4D7E-BC25-910FC16929B1}" srcId="{75E6472C-5D16-4424-BA06-77E4C8738512}" destId="{E31C7BF5-A75F-4110-9561-B89FF3327E9A}" srcOrd="7" destOrd="0" parTransId="{DC532F0E-76F5-49B7-96CE-E97A44D60502}" sibTransId="{68C0D4A4-5E82-430A-9619-3401528C9921}"/>
    <dgm:cxn modelId="{B0B4C069-251E-475C-B2A9-86BD37CEA614}" type="presOf" srcId="{C68D75FC-513A-4F21-AC9C-B01F94770465}" destId="{EDA31257-616D-4E9C-A97F-776F8362F9EC}" srcOrd="0" destOrd="2" presId="urn:microsoft.com/office/officeart/2005/8/layout/vList5"/>
    <dgm:cxn modelId="{D4104951-B8D8-4C77-A43E-503A1D040847}" srcId="{75E6472C-5D16-4424-BA06-77E4C8738512}" destId="{C68D75FC-513A-4F21-AC9C-B01F94770465}" srcOrd="2" destOrd="0" parTransId="{0B4101AE-29A1-4338-9CD4-1B7E4DBE56E0}" sibTransId="{E933B4F4-431C-4EDA-878F-6FE58F3319E4}"/>
    <dgm:cxn modelId="{227E784A-2B6C-4615-ACB8-28F218730020}" srcId="{1E439924-8066-49C8-BDE6-ED9ADD9D76CC}" destId="{75E6472C-5D16-4424-BA06-77E4C8738512}" srcOrd="0" destOrd="0" parTransId="{F69C06CC-DA5F-402F-91B9-F50F509A38AD}" sibTransId="{D3EA5181-06AF-450B-8EA0-C4A3E0CF92FD}"/>
    <dgm:cxn modelId="{FBCDA8D7-3082-499E-9DD3-5BF3B105242B}" srcId="{75E6472C-5D16-4424-BA06-77E4C8738512}" destId="{1BB604A0-C784-4604-AB79-5CEB15B83136}" srcOrd="6" destOrd="0" parTransId="{A6196377-3872-47CC-A1DF-3B4F5B16F16D}" sibTransId="{0852744C-19E4-496D-96CD-21C19A5B106A}"/>
    <dgm:cxn modelId="{B12A9DA7-B4B7-4617-890D-F0D0FB762281}" type="presOf" srcId="{1E439924-8066-49C8-BDE6-ED9ADD9D76CC}" destId="{599A0298-F2FC-472F-BA11-04B6597BFCED}" srcOrd="0" destOrd="0" presId="urn:microsoft.com/office/officeart/2005/8/layout/vList5"/>
    <dgm:cxn modelId="{52DC833E-135D-4B4E-B07C-3E215FAC4188}" type="presOf" srcId="{EA4EB8CF-8F04-4184-BA82-0C8428A42772}" destId="{EDA31257-616D-4E9C-A97F-776F8362F9EC}" srcOrd="0" destOrd="0" presId="urn:microsoft.com/office/officeart/2005/8/layout/vList5"/>
    <dgm:cxn modelId="{A44588DA-0714-4C3C-A1F7-8C3D867A7B41}" type="presOf" srcId="{7A96B9D8-5A31-4BAC-85D2-64251B226DE1}" destId="{EDA31257-616D-4E9C-A97F-776F8362F9EC}" srcOrd="0" destOrd="8" presId="urn:microsoft.com/office/officeart/2005/8/layout/vList5"/>
    <dgm:cxn modelId="{ABF56108-9A11-4633-816E-141B62B1FB93}" type="presOf" srcId="{FC68B6B6-D4BC-43C0-AF94-DD0BFEFC63DA}" destId="{EDA31257-616D-4E9C-A97F-776F8362F9EC}" srcOrd="0" destOrd="5" presId="urn:microsoft.com/office/officeart/2005/8/layout/vList5"/>
    <dgm:cxn modelId="{B91EEE68-71F9-4ACB-AE3C-7B541A6FEC0B}" type="presOf" srcId="{1BB604A0-C784-4604-AB79-5CEB15B83136}" destId="{EDA31257-616D-4E9C-A97F-776F8362F9EC}" srcOrd="0" destOrd="6" presId="urn:microsoft.com/office/officeart/2005/8/layout/vList5"/>
    <dgm:cxn modelId="{62459D24-BF17-40ED-9E70-38DD1040007E}" type="presOf" srcId="{17C9B747-8365-4940-9C98-BB7286AF92CE}" destId="{EDA31257-616D-4E9C-A97F-776F8362F9EC}" srcOrd="0" destOrd="4" presId="urn:microsoft.com/office/officeart/2005/8/layout/vList5"/>
    <dgm:cxn modelId="{20837B0F-9C77-4930-ADCC-AC1A89519A52}" srcId="{75E6472C-5D16-4424-BA06-77E4C8738512}" destId="{7A96B9D8-5A31-4BAC-85D2-64251B226DE1}" srcOrd="8" destOrd="0" parTransId="{109F0A7D-B4B3-46F3-98C1-A571978C7426}" sibTransId="{82227FE9-84A9-40B1-9AFF-A2FE96122541}"/>
    <dgm:cxn modelId="{BE6E56D8-3350-426D-BC5C-687251C4BEBB}" type="presOf" srcId="{FF8A5C77-D9F8-4EDA-B25B-5EC72847B62F}" destId="{EDA31257-616D-4E9C-A97F-776F8362F9EC}" srcOrd="0" destOrd="3" presId="urn:microsoft.com/office/officeart/2005/8/layout/vList5"/>
    <dgm:cxn modelId="{12D6E75A-08CB-49BD-9ABF-EAF5EA9617E2}" srcId="{75E6472C-5D16-4424-BA06-77E4C8738512}" destId="{EA4EB8CF-8F04-4184-BA82-0C8428A42772}" srcOrd="0" destOrd="0" parTransId="{7FE7F634-87E3-4342-B77C-25396EDD339B}" sibTransId="{33DC4C8C-2B6D-49EC-8D2E-446C49A76B30}"/>
    <dgm:cxn modelId="{1DCC6A0C-18E3-4DFE-82EA-C9DC6EBAC634}" type="presParOf" srcId="{599A0298-F2FC-472F-BA11-04B6597BFCED}" destId="{5402A51F-70C6-4CF7-8D2D-68A4593B4378}" srcOrd="0" destOrd="0" presId="urn:microsoft.com/office/officeart/2005/8/layout/vList5"/>
    <dgm:cxn modelId="{256528F9-5031-4FEE-BA3C-4AA5DBBD37FF}" type="presParOf" srcId="{5402A51F-70C6-4CF7-8D2D-68A4593B4378}" destId="{02648CBF-8319-4A3E-AA57-3B2359F6E3C8}" srcOrd="0" destOrd="0" presId="urn:microsoft.com/office/officeart/2005/8/layout/vList5"/>
    <dgm:cxn modelId="{BE2553FA-9BD3-4B23-846A-21FA4F5AABA4}" type="presParOf" srcId="{5402A51F-70C6-4CF7-8D2D-68A4593B4378}" destId="{EDA31257-616D-4E9C-A97F-776F8362F9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F616F4-0FB7-42FD-AA30-BBFD51EE64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DD6CA8-028E-4B2A-9291-A30440021386}">
      <dgm:prSet phldrT="[Text]" custT="1"/>
      <dgm:spPr/>
      <dgm:t>
        <a:bodyPr/>
        <a:lstStyle/>
        <a:p>
          <a:pPr algn="ctr"/>
          <a:r>
            <a:rPr lang="en-US" sz="2800" dirty="0" smtClean="0"/>
            <a:t>Observation Procedures</a:t>
          </a:r>
          <a:endParaRPr lang="en-US" sz="2800" dirty="0"/>
        </a:p>
      </dgm:t>
    </dgm:pt>
    <dgm:pt modelId="{3EA7A5DF-E167-4188-A7EB-BDB742C5740C}" type="parTrans" cxnId="{E5EA12B7-4529-489D-ADD5-0F497D3557BA}">
      <dgm:prSet/>
      <dgm:spPr/>
      <dgm:t>
        <a:bodyPr/>
        <a:lstStyle/>
        <a:p>
          <a:endParaRPr lang="en-US"/>
        </a:p>
      </dgm:t>
    </dgm:pt>
    <dgm:pt modelId="{3B6C4A79-A6F1-4A4E-80BE-FB16BC046895}" type="sibTrans" cxnId="{E5EA12B7-4529-489D-ADD5-0F497D3557BA}">
      <dgm:prSet/>
      <dgm:spPr/>
      <dgm:t>
        <a:bodyPr/>
        <a:lstStyle/>
        <a:p>
          <a:endParaRPr lang="en-US"/>
        </a:p>
      </dgm:t>
    </dgm:pt>
    <dgm:pt modelId="{91FEFE6B-81D5-4DEB-B2AA-FB9123B2A64F}">
      <dgm:prSet phldrT="[Text]" custT="1"/>
      <dgm:spPr/>
      <dgm:t>
        <a:bodyPr/>
        <a:lstStyle/>
        <a:p>
          <a:r>
            <a:rPr lang="en-US" sz="1600" dirty="0" smtClean="0"/>
            <a:t>Purpose: Observe and record process</a:t>
          </a:r>
          <a:endParaRPr lang="en-US" sz="1600" dirty="0"/>
        </a:p>
      </dgm:t>
    </dgm:pt>
    <dgm:pt modelId="{079854E4-B7D9-4E7F-83A2-AC8EC3BB4689}" type="parTrans" cxnId="{3366FD2B-2F38-467F-88CE-D006B20FC80A}">
      <dgm:prSet/>
      <dgm:spPr/>
      <dgm:t>
        <a:bodyPr/>
        <a:lstStyle/>
        <a:p>
          <a:endParaRPr lang="en-US"/>
        </a:p>
      </dgm:t>
    </dgm:pt>
    <dgm:pt modelId="{345B36A9-2473-4EC8-9715-1C8C3AD8C6CE}" type="sibTrans" cxnId="{3366FD2B-2F38-467F-88CE-D006B20FC80A}">
      <dgm:prSet/>
      <dgm:spPr/>
      <dgm:t>
        <a:bodyPr/>
        <a:lstStyle/>
        <a:p>
          <a:endParaRPr lang="en-US"/>
        </a:p>
      </dgm:t>
    </dgm:pt>
    <dgm:pt modelId="{800CA328-665E-4D49-B2E5-67E9CABEF6C4}">
      <dgm:prSet phldrT="[Text]" custT="1"/>
      <dgm:spPr/>
      <dgm:t>
        <a:bodyPr/>
        <a:lstStyle/>
        <a:p>
          <a:r>
            <a:rPr lang="en-US" sz="1600" dirty="0" smtClean="0"/>
            <a:t>Observers should not train, recommend, correct, or otherwise influence the process</a:t>
          </a:r>
          <a:endParaRPr lang="en-US" sz="1600" dirty="0"/>
        </a:p>
      </dgm:t>
    </dgm:pt>
    <dgm:pt modelId="{19DA615A-7D4D-4711-8AFB-FBD07BA6CAD9}" type="parTrans" cxnId="{740DD460-7C4A-411A-BD7E-397376D9FCBA}">
      <dgm:prSet/>
      <dgm:spPr/>
      <dgm:t>
        <a:bodyPr/>
        <a:lstStyle/>
        <a:p>
          <a:endParaRPr lang="en-US"/>
        </a:p>
      </dgm:t>
    </dgm:pt>
    <dgm:pt modelId="{97DBF843-6BF5-4D02-ABC9-398AE96D2835}" type="sibTrans" cxnId="{740DD460-7C4A-411A-BD7E-397376D9FCBA}">
      <dgm:prSet/>
      <dgm:spPr/>
      <dgm:t>
        <a:bodyPr/>
        <a:lstStyle/>
        <a:p>
          <a:endParaRPr lang="en-US"/>
        </a:p>
      </dgm:t>
    </dgm:pt>
    <dgm:pt modelId="{661044F7-E15F-4B47-AC45-40D2C4B4CA72}">
      <dgm:prSet phldrT="[Text]" custT="1"/>
      <dgm:spPr/>
      <dgm:t>
        <a:bodyPr/>
        <a:lstStyle/>
        <a:p>
          <a:r>
            <a:rPr lang="en-US" sz="1600" dirty="0" smtClean="0"/>
            <a:t>Observers should only intervene if they see serious issues</a:t>
          </a:r>
          <a:endParaRPr lang="en-US" sz="1600" dirty="0"/>
        </a:p>
      </dgm:t>
    </dgm:pt>
    <dgm:pt modelId="{941703D6-0952-4911-9064-1B598EB0B81D}" type="parTrans" cxnId="{10705C44-4B89-45A3-AD1C-F556E28D39D2}">
      <dgm:prSet/>
      <dgm:spPr/>
      <dgm:t>
        <a:bodyPr/>
        <a:lstStyle/>
        <a:p>
          <a:endParaRPr lang="en-US"/>
        </a:p>
      </dgm:t>
    </dgm:pt>
    <dgm:pt modelId="{8F30BBBF-0DF1-4C47-B8A9-DACB04530E3A}" type="sibTrans" cxnId="{10705C44-4B89-45A3-AD1C-F556E28D39D2}">
      <dgm:prSet/>
      <dgm:spPr/>
      <dgm:t>
        <a:bodyPr/>
        <a:lstStyle/>
        <a:p>
          <a:endParaRPr lang="en-US"/>
        </a:p>
      </dgm:t>
    </dgm:pt>
    <dgm:pt modelId="{801E05BE-232A-40FA-AAEA-B54229078D7C}" type="pres">
      <dgm:prSet presAssocID="{6DF616F4-0FB7-42FD-AA30-BBFD51EE64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05BA5-6384-465F-B4C2-BE923CBA70FD}" type="pres">
      <dgm:prSet presAssocID="{A0DD6CA8-028E-4B2A-9291-A30440021386}" presName="parentText" presStyleLbl="node1" presStyleIdx="0" presStyleCnt="1" custScaleX="91831" custScaleY="78503" custLinFactNeighborX="2552" custLinFactNeighborY="-71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FD5F5-1C0B-49B5-96B8-45068B4E033B}" type="pres">
      <dgm:prSet presAssocID="{A0DD6CA8-028E-4B2A-9291-A30440021386}" presName="childText" presStyleLbl="revTx" presStyleIdx="0" presStyleCnt="1" custScaleX="94510" custLinFactNeighborX="7349" custLinFactNeighborY="-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A12B7-4529-489D-ADD5-0F497D3557BA}" srcId="{6DF616F4-0FB7-42FD-AA30-BBFD51EE64BA}" destId="{A0DD6CA8-028E-4B2A-9291-A30440021386}" srcOrd="0" destOrd="0" parTransId="{3EA7A5DF-E167-4188-A7EB-BDB742C5740C}" sibTransId="{3B6C4A79-A6F1-4A4E-80BE-FB16BC046895}"/>
    <dgm:cxn modelId="{1EB4BC7D-D49C-4291-A649-378CEEED372E}" type="presOf" srcId="{91FEFE6B-81D5-4DEB-B2AA-FB9123B2A64F}" destId="{DA3FD5F5-1C0B-49B5-96B8-45068B4E033B}" srcOrd="0" destOrd="0" presId="urn:microsoft.com/office/officeart/2005/8/layout/vList2"/>
    <dgm:cxn modelId="{3366FD2B-2F38-467F-88CE-D006B20FC80A}" srcId="{A0DD6CA8-028E-4B2A-9291-A30440021386}" destId="{91FEFE6B-81D5-4DEB-B2AA-FB9123B2A64F}" srcOrd="0" destOrd="0" parTransId="{079854E4-B7D9-4E7F-83A2-AC8EC3BB4689}" sibTransId="{345B36A9-2473-4EC8-9715-1C8C3AD8C6CE}"/>
    <dgm:cxn modelId="{3F8CF539-65E2-4D7D-837E-EDC83975A6A5}" type="presOf" srcId="{A0DD6CA8-028E-4B2A-9291-A30440021386}" destId="{E3305BA5-6384-465F-B4C2-BE923CBA70FD}" srcOrd="0" destOrd="0" presId="urn:microsoft.com/office/officeart/2005/8/layout/vList2"/>
    <dgm:cxn modelId="{740DD460-7C4A-411A-BD7E-397376D9FCBA}" srcId="{A0DD6CA8-028E-4B2A-9291-A30440021386}" destId="{800CA328-665E-4D49-B2E5-67E9CABEF6C4}" srcOrd="1" destOrd="0" parTransId="{19DA615A-7D4D-4711-8AFB-FBD07BA6CAD9}" sibTransId="{97DBF843-6BF5-4D02-ABC9-398AE96D2835}"/>
    <dgm:cxn modelId="{A5DD7A0E-8928-4CE7-A35D-104BECD6E1C8}" type="presOf" srcId="{800CA328-665E-4D49-B2E5-67E9CABEF6C4}" destId="{DA3FD5F5-1C0B-49B5-96B8-45068B4E033B}" srcOrd="0" destOrd="1" presId="urn:microsoft.com/office/officeart/2005/8/layout/vList2"/>
    <dgm:cxn modelId="{10705C44-4B89-45A3-AD1C-F556E28D39D2}" srcId="{A0DD6CA8-028E-4B2A-9291-A30440021386}" destId="{661044F7-E15F-4B47-AC45-40D2C4B4CA72}" srcOrd="2" destOrd="0" parTransId="{941703D6-0952-4911-9064-1B598EB0B81D}" sibTransId="{8F30BBBF-0DF1-4C47-B8A9-DACB04530E3A}"/>
    <dgm:cxn modelId="{65781AB7-51B1-4AAE-9D3E-39ECCBA96F7C}" type="presOf" srcId="{661044F7-E15F-4B47-AC45-40D2C4B4CA72}" destId="{DA3FD5F5-1C0B-49B5-96B8-45068B4E033B}" srcOrd="0" destOrd="2" presId="urn:microsoft.com/office/officeart/2005/8/layout/vList2"/>
    <dgm:cxn modelId="{2495F5FD-97DB-419D-BACB-9493D93B7993}" type="presOf" srcId="{6DF616F4-0FB7-42FD-AA30-BBFD51EE64BA}" destId="{801E05BE-232A-40FA-AAEA-B54229078D7C}" srcOrd="0" destOrd="0" presId="urn:microsoft.com/office/officeart/2005/8/layout/vList2"/>
    <dgm:cxn modelId="{9070BE95-6B94-4BB0-A84B-3E9F8630988E}" type="presParOf" srcId="{801E05BE-232A-40FA-AAEA-B54229078D7C}" destId="{E3305BA5-6384-465F-B4C2-BE923CBA70FD}" srcOrd="0" destOrd="0" presId="urn:microsoft.com/office/officeart/2005/8/layout/vList2"/>
    <dgm:cxn modelId="{53E0DD2F-E920-40E4-8445-8731950454E4}" type="presParOf" srcId="{801E05BE-232A-40FA-AAEA-B54229078D7C}" destId="{DA3FD5F5-1C0B-49B5-96B8-45068B4E03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439924-8066-49C8-BDE6-ED9ADD9D76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08597-6445-4B4C-B5DF-2EA3A7429788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x-none" sz="1600" dirty="0" smtClean="0"/>
            <a:t>Diagnostics – </a:t>
          </a:r>
          <a:r>
            <a:rPr lang="en-US" sz="1600" dirty="0" smtClean="0"/>
            <a:t>Tests include </a:t>
          </a:r>
          <a:r>
            <a:rPr lang="x-none" sz="1600" dirty="0" smtClean="0"/>
            <a:t>blower door, duct</a:t>
          </a:r>
          <a:r>
            <a:rPr lang="en-US" sz="1600" dirty="0" smtClean="0"/>
            <a:t>s</a:t>
          </a:r>
          <a:r>
            <a:rPr lang="x-none" sz="1600" dirty="0" smtClean="0"/>
            <a:t>, safety testing, IR, and appliance metering</a:t>
          </a:r>
          <a:endParaRPr lang="en-US" sz="1600" dirty="0"/>
        </a:p>
      </dgm:t>
    </dgm:pt>
    <dgm:pt modelId="{301D44FC-C165-4647-BF04-A4FCB16F4037}" type="parTrans" cxnId="{1A7639F3-B183-4D59-A83C-8298ADCFABAC}">
      <dgm:prSet/>
      <dgm:spPr/>
      <dgm:t>
        <a:bodyPr/>
        <a:lstStyle/>
        <a:p>
          <a:endParaRPr lang="en-US"/>
        </a:p>
      </dgm:t>
    </dgm:pt>
    <dgm:pt modelId="{CA766DAA-735D-4EE1-B547-75D42398DFB1}" type="sibTrans" cxnId="{1A7639F3-B183-4D59-A83C-8298ADCFABAC}">
      <dgm:prSet/>
      <dgm:spPr/>
      <dgm:t>
        <a:bodyPr/>
        <a:lstStyle/>
        <a:p>
          <a:endParaRPr lang="en-US"/>
        </a:p>
      </dgm:t>
    </dgm:pt>
    <dgm:pt modelId="{8895EB4E-42D7-4967-8076-0B25E6D21507}">
      <dgm:prSet phldrT="[Text]" custT="1"/>
      <dgm:spPr/>
      <dgm:t>
        <a:bodyPr/>
        <a:lstStyle/>
        <a:p>
          <a:r>
            <a:rPr lang="en-US" sz="1600" b="1" u="sng" dirty="0" smtClean="0"/>
            <a:t>Inspected</a:t>
          </a:r>
          <a:endParaRPr lang="en-US" sz="1600" u="sng" dirty="0" smtClean="0"/>
        </a:p>
        <a:p>
          <a:r>
            <a:rPr lang="en-US" sz="1600" dirty="0" smtClean="0"/>
            <a:t>Representative Sample of 288 Jobs</a:t>
          </a:r>
          <a:endParaRPr lang="en-US" sz="1600" dirty="0"/>
        </a:p>
      </dgm:t>
    </dgm:pt>
    <dgm:pt modelId="{5D78F607-405C-41E6-95DB-4810AD0E2CF8}" type="parTrans" cxnId="{8B6F1001-29CD-408F-B45E-8F3A6E51A7D0}">
      <dgm:prSet/>
      <dgm:spPr/>
      <dgm:t>
        <a:bodyPr/>
        <a:lstStyle/>
        <a:p>
          <a:endParaRPr lang="en-US"/>
        </a:p>
      </dgm:t>
    </dgm:pt>
    <dgm:pt modelId="{C9A90AB1-01DC-4565-81B1-CF2395556080}" type="sibTrans" cxnId="{8B6F1001-29CD-408F-B45E-8F3A6E51A7D0}">
      <dgm:prSet/>
      <dgm:spPr/>
      <dgm:t>
        <a:bodyPr/>
        <a:lstStyle/>
        <a:p>
          <a:endParaRPr lang="en-US"/>
        </a:p>
      </dgm:t>
    </dgm:pt>
    <dgm:pt modelId="{52A75D96-09CB-4254-B533-54300E18193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x-none" sz="1600" dirty="0" smtClean="0"/>
            <a:t>Measures – Inspect all installed measures for quality and completeness</a:t>
          </a:r>
          <a:endParaRPr lang="en-US" sz="1600" dirty="0"/>
        </a:p>
      </dgm:t>
    </dgm:pt>
    <dgm:pt modelId="{45E10C70-C1CA-45EB-ACEA-4ACE3877C583}" type="parTrans" cxnId="{F06127BA-B4C2-467E-BA95-F02F96146FF6}">
      <dgm:prSet/>
      <dgm:spPr/>
      <dgm:t>
        <a:bodyPr/>
        <a:lstStyle/>
        <a:p>
          <a:endParaRPr lang="en-US"/>
        </a:p>
      </dgm:t>
    </dgm:pt>
    <dgm:pt modelId="{C61F28CD-D3B9-4444-A927-D6F607874871}" type="sibTrans" cxnId="{F06127BA-B4C2-467E-BA95-F02F96146FF6}">
      <dgm:prSet/>
      <dgm:spPr/>
      <dgm:t>
        <a:bodyPr/>
        <a:lstStyle/>
        <a:p>
          <a:endParaRPr lang="en-US"/>
        </a:p>
      </dgm:t>
    </dgm:pt>
    <dgm:pt modelId="{7A386787-C980-41F6-B3A5-3BA4B6A30819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x-none" sz="1600" dirty="0" smtClean="0"/>
            <a:t>Missed Opportunities – </a:t>
          </a:r>
          <a:r>
            <a:rPr lang="en-US" sz="1600" dirty="0" smtClean="0"/>
            <a:t>Identify </a:t>
          </a:r>
          <a:r>
            <a:rPr lang="x-none" sz="1600" dirty="0" smtClean="0"/>
            <a:t>any measures that could have been installed, but were not.</a:t>
          </a:r>
          <a:endParaRPr lang="en-US" sz="1600" dirty="0"/>
        </a:p>
      </dgm:t>
    </dgm:pt>
    <dgm:pt modelId="{AFD1DAA4-6100-4E64-85A4-8071C56DFE00}" type="parTrans" cxnId="{A0DED12C-4F37-4168-879C-F5505A54D2F5}">
      <dgm:prSet/>
      <dgm:spPr/>
      <dgm:t>
        <a:bodyPr/>
        <a:lstStyle/>
        <a:p>
          <a:endParaRPr lang="en-US"/>
        </a:p>
      </dgm:t>
    </dgm:pt>
    <dgm:pt modelId="{A2AC1D8C-B9F4-4F9B-9FCA-D2D649F77A6F}" type="sibTrans" cxnId="{A0DED12C-4F37-4168-879C-F5505A54D2F5}">
      <dgm:prSet/>
      <dgm:spPr/>
      <dgm:t>
        <a:bodyPr/>
        <a:lstStyle/>
        <a:p>
          <a:endParaRPr lang="en-US"/>
        </a:p>
      </dgm:t>
    </dgm:pt>
    <dgm:pt modelId="{151C2F05-F052-4F84-9886-D6909C2DE86E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x-none" sz="1600" dirty="0" smtClean="0"/>
            <a:t>Client Interview – Discussion of health, comfort, safety issues, </a:t>
          </a:r>
          <a:r>
            <a:rPr lang="en-US" sz="1600" dirty="0" smtClean="0"/>
            <a:t>and</a:t>
          </a:r>
          <a:r>
            <a:rPr lang="x-none" sz="1600" dirty="0" smtClean="0"/>
            <a:t> client-related factors</a:t>
          </a:r>
          <a:endParaRPr lang="en-US" sz="1600" dirty="0"/>
        </a:p>
      </dgm:t>
    </dgm:pt>
    <dgm:pt modelId="{F45E7832-A406-4CE6-9351-4BF521BB0CC0}" type="parTrans" cxnId="{28FC83FE-23EF-4999-AA4E-929F1E9E2E39}">
      <dgm:prSet/>
      <dgm:spPr/>
      <dgm:t>
        <a:bodyPr/>
        <a:lstStyle/>
        <a:p>
          <a:endParaRPr lang="en-US"/>
        </a:p>
      </dgm:t>
    </dgm:pt>
    <dgm:pt modelId="{9C2311F5-DCAC-465E-B960-C8E4B2213227}" type="sibTrans" cxnId="{28FC83FE-23EF-4999-AA4E-929F1E9E2E39}">
      <dgm:prSet/>
      <dgm:spPr/>
      <dgm:t>
        <a:bodyPr/>
        <a:lstStyle/>
        <a:p>
          <a:endParaRPr lang="en-US"/>
        </a:p>
      </dgm:t>
    </dgm:pt>
    <dgm:pt modelId="{599A0298-F2FC-472F-BA11-04B6597BFCED}" type="pres">
      <dgm:prSet presAssocID="{1E439924-8066-49C8-BDE6-ED9ADD9D76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B29DC6-5344-44FE-AD81-B3B0DBDBF237}" type="pres">
      <dgm:prSet presAssocID="{8895EB4E-42D7-4967-8076-0B25E6D21507}" presName="linNode" presStyleCnt="0"/>
      <dgm:spPr/>
    </dgm:pt>
    <dgm:pt modelId="{204FA5A0-846C-4CD9-8FCB-4F2CA339CA9A}" type="pres">
      <dgm:prSet presAssocID="{8895EB4E-42D7-4967-8076-0B25E6D21507}" presName="parentText" presStyleLbl="node1" presStyleIdx="0" presStyleCnt="1" custScaleX="109954" custScaleY="115056" custLinFactNeighborX="-22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C4CCD-D15C-4C68-8127-4D332C79CE46}" type="pres">
      <dgm:prSet presAssocID="{8895EB4E-42D7-4967-8076-0B25E6D21507}" presName="descendantText" presStyleLbl="alignAccFollowNode1" presStyleIdx="0" presStyleCnt="1" custScaleX="131737" custScaleY="143667" custLinFactNeighborX="97" custLinFactNeighborY="3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FC83FE-23EF-4999-AA4E-929F1E9E2E39}" srcId="{8895EB4E-42D7-4967-8076-0B25E6D21507}" destId="{151C2F05-F052-4F84-9886-D6909C2DE86E}" srcOrd="3" destOrd="0" parTransId="{F45E7832-A406-4CE6-9351-4BF521BB0CC0}" sibTransId="{9C2311F5-DCAC-465E-B960-C8E4B2213227}"/>
    <dgm:cxn modelId="{908BE52B-7366-4C3A-ACA1-7E9FFE484116}" type="presOf" srcId="{151C2F05-F052-4F84-9886-D6909C2DE86E}" destId="{2FDC4CCD-D15C-4C68-8127-4D332C79CE46}" srcOrd="0" destOrd="3" presId="urn:microsoft.com/office/officeart/2005/8/layout/vList5"/>
    <dgm:cxn modelId="{A0DED12C-4F37-4168-879C-F5505A54D2F5}" srcId="{8895EB4E-42D7-4967-8076-0B25E6D21507}" destId="{7A386787-C980-41F6-B3A5-3BA4B6A30819}" srcOrd="2" destOrd="0" parTransId="{AFD1DAA4-6100-4E64-85A4-8071C56DFE00}" sibTransId="{A2AC1D8C-B9F4-4F9B-9FCA-D2D649F77A6F}"/>
    <dgm:cxn modelId="{1A7639F3-B183-4D59-A83C-8298ADCFABAC}" srcId="{8895EB4E-42D7-4967-8076-0B25E6D21507}" destId="{B5308597-6445-4B4C-B5DF-2EA3A7429788}" srcOrd="0" destOrd="0" parTransId="{301D44FC-C165-4647-BF04-A4FCB16F4037}" sibTransId="{CA766DAA-735D-4EE1-B547-75D42398DFB1}"/>
    <dgm:cxn modelId="{892D525D-AED8-4E17-AA84-FB5D6D3D75A4}" type="presOf" srcId="{1E439924-8066-49C8-BDE6-ED9ADD9D76CC}" destId="{599A0298-F2FC-472F-BA11-04B6597BFCED}" srcOrd="0" destOrd="0" presId="urn:microsoft.com/office/officeart/2005/8/layout/vList5"/>
    <dgm:cxn modelId="{B995A349-27B0-4A64-AA9C-A2D283DCF1D9}" type="presOf" srcId="{B5308597-6445-4B4C-B5DF-2EA3A7429788}" destId="{2FDC4CCD-D15C-4C68-8127-4D332C79CE46}" srcOrd="0" destOrd="0" presId="urn:microsoft.com/office/officeart/2005/8/layout/vList5"/>
    <dgm:cxn modelId="{DA2A9D93-468C-4BEB-A9E5-E6D28D73495B}" type="presOf" srcId="{8895EB4E-42D7-4967-8076-0B25E6D21507}" destId="{204FA5A0-846C-4CD9-8FCB-4F2CA339CA9A}" srcOrd="0" destOrd="0" presId="urn:microsoft.com/office/officeart/2005/8/layout/vList5"/>
    <dgm:cxn modelId="{D8E1E579-BEE6-4E3E-BCE1-94452248AC07}" type="presOf" srcId="{52A75D96-09CB-4254-B533-54300E181932}" destId="{2FDC4CCD-D15C-4C68-8127-4D332C79CE46}" srcOrd="0" destOrd="1" presId="urn:microsoft.com/office/officeart/2005/8/layout/vList5"/>
    <dgm:cxn modelId="{8B6F1001-29CD-408F-B45E-8F3A6E51A7D0}" srcId="{1E439924-8066-49C8-BDE6-ED9ADD9D76CC}" destId="{8895EB4E-42D7-4967-8076-0B25E6D21507}" srcOrd="0" destOrd="0" parTransId="{5D78F607-405C-41E6-95DB-4810AD0E2CF8}" sibTransId="{C9A90AB1-01DC-4565-81B1-CF2395556080}"/>
    <dgm:cxn modelId="{F06127BA-B4C2-467E-BA95-F02F96146FF6}" srcId="{8895EB4E-42D7-4967-8076-0B25E6D21507}" destId="{52A75D96-09CB-4254-B533-54300E181932}" srcOrd="1" destOrd="0" parTransId="{45E10C70-C1CA-45EB-ACEA-4ACE3877C583}" sibTransId="{C61F28CD-D3B9-4444-A927-D6F607874871}"/>
    <dgm:cxn modelId="{824C159A-B90E-4C84-8DF7-41604880CA12}" type="presOf" srcId="{7A386787-C980-41F6-B3A5-3BA4B6A30819}" destId="{2FDC4CCD-D15C-4C68-8127-4D332C79CE46}" srcOrd="0" destOrd="2" presId="urn:microsoft.com/office/officeart/2005/8/layout/vList5"/>
    <dgm:cxn modelId="{A9626F59-F40B-4EC7-91F0-B3C51D775B43}" type="presParOf" srcId="{599A0298-F2FC-472F-BA11-04B6597BFCED}" destId="{E4B29DC6-5344-44FE-AD81-B3B0DBDBF237}" srcOrd="0" destOrd="0" presId="urn:microsoft.com/office/officeart/2005/8/layout/vList5"/>
    <dgm:cxn modelId="{1DF7FBC7-4A45-427B-B70F-B47F3412C71E}" type="presParOf" srcId="{E4B29DC6-5344-44FE-AD81-B3B0DBDBF237}" destId="{204FA5A0-846C-4CD9-8FCB-4F2CA339CA9A}" srcOrd="0" destOrd="0" presId="urn:microsoft.com/office/officeart/2005/8/layout/vList5"/>
    <dgm:cxn modelId="{A85972E1-6F48-4556-A4BA-5DF7BD179A83}" type="presParOf" srcId="{E4B29DC6-5344-44FE-AD81-B3B0DBDBF237}" destId="{2FDC4CCD-D15C-4C68-8127-4D332C79C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7" y="1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692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7" y="8807692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198D86-74FB-4672-B31B-27C1AFC08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94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922"/>
          </a:xfrm>
          <a:prstGeom prst="rect">
            <a:avLst/>
          </a:prstGeom>
        </p:spPr>
        <p:txBody>
          <a:bodyPr vert="horz" lIns="93040" tIns="46520" rIns="93040" bIns="465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922"/>
          </a:xfrm>
          <a:prstGeom prst="rect">
            <a:avLst/>
          </a:prstGeom>
        </p:spPr>
        <p:txBody>
          <a:bodyPr vert="horz" lIns="93040" tIns="46520" rIns="93040" bIns="46520" rtlCol="0"/>
          <a:lstStyle>
            <a:lvl1pPr algn="r">
              <a:defRPr sz="1200"/>
            </a:lvl1pPr>
          </a:lstStyle>
          <a:p>
            <a:fld id="{8E8725A3-D98B-47EA-B78C-EE44D6093F4F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6525" y="1158875"/>
            <a:ext cx="417195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0" tIns="46520" rIns="93040" bIns="46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1961"/>
            <a:ext cx="5588000" cy="3649962"/>
          </a:xfrm>
          <a:prstGeom prst="rect">
            <a:avLst/>
          </a:prstGeom>
        </p:spPr>
        <p:txBody>
          <a:bodyPr vert="horz" lIns="93040" tIns="46520" rIns="93040" bIns="465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6078"/>
            <a:ext cx="3026833" cy="464922"/>
          </a:xfrm>
          <a:prstGeom prst="rect">
            <a:avLst/>
          </a:prstGeom>
        </p:spPr>
        <p:txBody>
          <a:bodyPr vert="horz" lIns="93040" tIns="46520" rIns="93040" bIns="465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6078"/>
            <a:ext cx="3026833" cy="464922"/>
          </a:xfrm>
          <a:prstGeom prst="rect">
            <a:avLst/>
          </a:prstGeom>
        </p:spPr>
        <p:txBody>
          <a:bodyPr vert="horz" lIns="93040" tIns="46520" rIns="93040" bIns="46520" rtlCol="0" anchor="b"/>
          <a:lstStyle>
            <a:lvl1pPr algn="r">
              <a:defRPr sz="1200"/>
            </a:lvl1pPr>
          </a:lstStyle>
          <a:p>
            <a:fld id="{4CEE014E-5599-456E-81A7-5BB87FCA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86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4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9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33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83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1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AF0F-6DC3-4561-B3B6-C88A4746B0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2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712DE-6FA4-4050-9AD1-043E25267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7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0E3AE-7CD9-47D7-8D82-8A71264E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66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21545-C652-4CDD-8F89-FA7C4F516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08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054DF-0C4C-441D-B37A-73863C075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76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E9CEB-80C9-4843-AF1D-3ACF8E3CD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80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748C4-527A-49A0-89C1-7E1547187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1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669D8-1FDA-4128-A33E-11A59FD3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8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9C136-42A1-4BAE-99DF-97009A447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5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523DF-11CD-4D4E-AEB4-3CC3D8181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0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B20D-A479-49F0-8486-4852DD194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3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0A3F0-73CA-49C2-A18E-851005A1E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5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5C0ABE-457E-4334-ABBB-41D6DAFE62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diagramColors" Target="../diagrams/colors1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1.xml"/><Relationship Id="rId12" Type="http://schemas.openxmlformats.org/officeDocument/2006/relationships/diagramQuickStyle" Target="../diagrams/quickStyle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1.xml"/><Relationship Id="rId11" Type="http://schemas.openxmlformats.org/officeDocument/2006/relationships/diagramLayout" Target="../diagrams/layout12.xml"/><Relationship Id="rId5" Type="http://schemas.openxmlformats.org/officeDocument/2006/relationships/diagramData" Target="../diagrams/data11.xml"/><Relationship Id="rId10" Type="http://schemas.openxmlformats.org/officeDocument/2006/relationships/diagramData" Target="../diagrams/data12.xml"/><Relationship Id="rId4" Type="http://schemas.openxmlformats.org/officeDocument/2006/relationships/image" Target="../media/image2.jpeg"/><Relationship Id="rId9" Type="http://schemas.microsoft.com/office/2007/relationships/diagramDrawing" Target="../diagrams/drawing11.xml"/><Relationship Id="rId14" Type="http://schemas.microsoft.com/office/2007/relationships/diagramDrawing" Target="../diagrams/drawin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2.jpeg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jpeg"/><Relationship Id="rId9" Type="http://schemas.microsoft.com/office/2007/relationships/diagramDrawing" Target="../diagrams/drawing1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NJ Comfort Partners Evaluation</a:t>
            </a:r>
            <a:endParaRPr lang="en-US" altLang="en-US" dirty="0" smtClean="0"/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Jackie Berger</a:t>
            </a:r>
          </a:p>
          <a:p>
            <a:r>
              <a:rPr lang="en-US" altLang="en-US" dirty="0" smtClean="0"/>
              <a:t>August 21, 2014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1263" y="-152400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Inspect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8798465"/>
              </p:ext>
            </p:extLst>
          </p:nvPr>
        </p:nvGraphicFramePr>
        <p:xfrm>
          <a:off x="1152144" y="1524000"/>
          <a:ext cx="6848856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7254068"/>
              </p:ext>
            </p:extLst>
          </p:nvPr>
        </p:nvGraphicFramePr>
        <p:xfrm>
          <a:off x="1076722" y="4585965"/>
          <a:ext cx="6848856" cy="2348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54F5E12-C802-4C9A-AD72-978D3605F272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4702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8832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Observation Assessments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11</a:t>
            </a:fld>
            <a:endParaRPr 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41770"/>
              </p:ext>
            </p:extLst>
          </p:nvPr>
        </p:nvGraphicFramePr>
        <p:xfrm>
          <a:off x="295918" y="1633840"/>
          <a:ext cx="8395645" cy="498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83"/>
                <a:gridCol w="7396162"/>
              </a:tblGrid>
              <a:tr h="974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Completeness of Inspection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inspected every accessible room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measured and recorded dimensions of building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did outside home walk-around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physically checked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insulation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levels in the attic(s), walls, and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basement/crawl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talked with customer about comfort issues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talked with customer about energy issues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talked with customer about health and safety issues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assessed all accessible attics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assessed all accessible basement/crawl space areas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inspected the garage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Auditor conducted blower door test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8832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Observation Assessments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12</a:t>
            </a:fld>
            <a:endParaRPr 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238491"/>
              </p:ext>
            </p:extLst>
          </p:nvPr>
        </p:nvGraphicFramePr>
        <p:xfrm>
          <a:off x="291154" y="1566786"/>
          <a:ext cx="8395647" cy="517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83"/>
                <a:gridCol w="5257799"/>
                <a:gridCol w="685800"/>
                <a:gridCol w="762000"/>
                <a:gridCol w="690565"/>
              </a:tblGrid>
              <a:tr h="652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Quality of Air Sealing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Full Scale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Exclude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Safety Issues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Impact Usage Scale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 rated materials used around chimneys, flue pipes, recessed lighting, etc.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Materials integrated with existing finishes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Used supply-air respirators when using two-part foams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Blower door used to target air sealing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Blower door and smoke used to verify air sealing effectiveness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Caulk not used to seal gaps larger than 1/8”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 holes and gaps covered with rigid materials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Area cleaned before caulk or foam applied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 material scraps and packaging removed from home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Materials installed consistently and are uniform in appearance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Gloves and eye protection used when cutting, or using caulk or foam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Used hard hats when working in confined spaces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9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13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Affordability Research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9221177"/>
              </p:ext>
            </p:extLst>
          </p:nvPr>
        </p:nvGraphicFramePr>
        <p:xfrm>
          <a:off x="6858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036846"/>
              </p:ext>
            </p:extLst>
          </p:nvPr>
        </p:nvGraphicFramePr>
        <p:xfrm>
          <a:off x="4648200" y="1676400"/>
          <a:ext cx="3810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8832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Customer Feedback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14</a:t>
            </a:fld>
            <a:endParaRPr 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831543"/>
              </p:ext>
            </p:extLst>
          </p:nvPr>
        </p:nvGraphicFramePr>
        <p:xfrm>
          <a:off x="242884" y="1690816"/>
          <a:ext cx="8653465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916"/>
                <a:gridCol w="685800"/>
                <a:gridCol w="609600"/>
                <a:gridCol w="685800"/>
                <a:gridCol w="685800"/>
                <a:gridCol w="685800"/>
                <a:gridCol w="666749"/>
              </a:tblGrid>
              <a:tr h="73152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Implementation Contractor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Surveys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Provider Reviewed Energy Bill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Provide Explained how Energy Use is Measured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Customer Reported Good Understanding Of Energy Bill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Contractor Provided Written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 Plan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Contractor Provided Estimate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Money Savings from Actions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Customer Took Energy Saving Actions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3301" y="80962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15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74226" y="190500"/>
            <a:ext cx="7772400" cy="876300"/>
          </a:xfrm>
        </p:spPr>
        <p:txBody>
          <a:bodyPr/>
          <a:lstStyle/>
          <a:p>
            <a:pPr algn="l"/>
            <a:r>
              <a:rPr lang="en-US" dirty="0" smtClean="0"/>
              <a:t>Impact Research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0591889"/>
              </p:ext>
            </p:extLst>
          </p:nvPr>
        </p:nvGraphicFramePr>
        <p:xfrm>
          <a:off x="-153730" y="1066800"/>
          <a:ext cx="4284148" cy="549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12080"/>
              </p:ext>
            </p:extLst>
          </p:nvPr>
        </p:nvGraphicFramePr>
        <p:xfrm>
          <a:off x="4232275" y="914400"/>
          <a:ext cx="2279650" cy="278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4"/>
                <a:gridCol w="609600"/>
                <a:gridCol w="593726"/>
              </a:tblGrid>
              <a:tr h="29728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Protocol Savings Category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Treatment Group</a:t>
                      </a:r>
                      <a:endParaRPr lang="en-US" sz="1400" dirty="0"/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#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CFL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5,100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79%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Air Sealing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4,201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Hot Water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Refrigerator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Thermostat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Duct Sealing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</a:tr>
              <a:tr h="261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Insulation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82769"/>
              </p:ext>
            </p:extLst>
          </p:nvPr>
        </p:nvGraphicFramePr>
        <p:xfrm>
          <a:off x="4195762" y="3848403"/>
          <a:ext cx="4826001" cy="278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088"/>
                <a:gridCol w="990600"/>
                <a:gridCol w="990600"/>
                <a:gridCol w="838200"/>
                <a:gridCol w="925513"/>
              </a:tblGrid>
              <a:tr h="652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Change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Measured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Treatment Group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 Before Services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 After Services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After - Before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Program Impact and Other Factors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Comparison Group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Years Before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Year Before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Years Before – 1 Year Before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 Factors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Treatment - Comparison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2009-2011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2010-2012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Program Impact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16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Energy Saving Protocols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8306533"/>
              </p:ext>
            </p:extLst>
          </p:nvPr>
        </p:nvGraphicFramePr>
        <p:xfrm>
          <a:off x="2590800" y="18288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576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5134" y="457200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Program Goals </a:t>
            </a:r>
            <a:br>
              <a:rPr lang="en-US" altLang="en-US" dirty="0" smtClean="0"/>
            </a:br>
            <a:r>
              <a:rPr lang="en-US" altLang="en-US" dirty="0" smtClean="0"/>
              <a:t>And Approach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84567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54F5E12-C802-4C9A-AD72-978D3605F272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5427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4230" y="228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NJ Comfort Partners</a:t>
            </a:r>
            <a:br>
              <a:rPr lang="en-US" dirty="0" smtClean="0"/>
            </a:br>
            <a:r>
              <a:rPr lang="en-US" dirty="0" smtClean="0"/>
              <a:t>Utility Partners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3</a:t>
            </a:fld>
            <a:endParaRPr lang="en-US" sz="100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70407"/>
              </p:ext>
            </p:extLst>
          </p:nvPr>
        </p:nvGraphicFramePr>
        <p:xfrm>
          <a:off x="685800" y="1570831"/>
          <a:ext cx="82105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565150" y="1643063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Evaluation Questions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74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22056" y="2918846"/>
            <a:ext cx="7740650" cy="279615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To what extent does the program achieve its goals?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What opportunities are available for increased effectiveness or reduced costs?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How can the program be refined to achieve improved outcomes?</a:t>
            </a:r>
          </a:p>
        </p:txBody>
      </p:sp>
    </p:spTree>
    <p:extLst>
      <p:ext uri="{BB962C8B-B14F-4D97-AF65-F5344CB8AC3E}">
        <p14:creationId xmlns:p14="http://schemas.microsoft.com/office/powerpoint/2010/main" val="3104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5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Evaluation Overview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978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6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38272" y="-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Tracking System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3389951"/>
              </p:ext>
            </p:extLst>
          </p:nvPr>
        </p:nvGraphicFramePr>
        <p:xfrm>
          <a:off x="140043" y="807307"/>
          <a:ext cx="4670082" cy="596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0154535"/>
              </p:ext>
            </p:extLst>
          </p:nvPr>
        </p:nvGraphicFramePr>
        <p:xfrm>
          <a:off x="3828879" y="1447800"/>
          <a:ext cx="509428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12706" y="76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7</a:t>
            </a:fld>
            <a:endParaRPr lang="en-US" sz="100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Process Research</a:t>
            </a:r>
            <a:endParaRPr lang="en-US" dirty="0"/>
          </a:p>
        </p:txBody>
      </p:sp>
      <p:graphicFrame>
        <p:nvGraphicFramePr>
          <p:cNvPr id="50" name="Content Placeholder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003320"/>
              </p:ext>
            </p:extLst>
          </p:nvPr>
        </p:nvGraphicFramePr>
        <p:xfrm>
          <a:off x="304800" y="1447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8832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Needs Assessment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68C6A03-1BD3-4802-8264-3DE04EDE4E61}" type="slidenum">
              <a:rPr lang="en-US" sz="1000"/>
              <a:pPr>
                <a:spcBef>
                  <a:spcPct val="50000"/>
                </a:spcBef>
              </a:pPr>
              <a:t>8</a:t>
            </a:fld>
            <a:endParaRPr 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82419"/>
              </p:ext>
            </p:extLst>
          </p:nvPr>
        </p:nvGraphicFramePr>
        <p:xfrm>
          <a:off x="381000" y="3972998"/>
          <a:ext cx="8130189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091"/>
                <a:gridCol w="1338925"/>
                <a:gridCol w="1464688"/>
                <a:gridCol w="1464688"/>
                <a:gridCol w="2123797"/>
              </a:tblGrid>
              <a:tr h="73152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Service Type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Low-Income Households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Bills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Low-Income Households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High Bills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Percent of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Low-Income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Households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High Bills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All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Meet all Eligibility Criteria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Electric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Baseload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623,382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313,335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Electric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92,871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22,417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Gas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462,013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255,523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13213"/>
              </p:ext>
            </p:extLst>
          </p:nvPr>
        </p:nvGraphicFramePr>
        <p:xfrm>
          <a:off x="386835" y="1221044"/>
          <a:ext cx="6184786" cy="265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086"/>
                <a:gridCol w="1371600"/>
                <a:gridCol w="1319100"/>
              </a:tblGrid>
              <a:tr h="42211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Low-Income Households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Number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Percent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Income at or below 225%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812,370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Heat with Gas or Electric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693,604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Payment of Electric or Gas Bill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730,725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Eligible Housing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631,109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Meet All Eligibility Criteria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503,242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0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1263" y="-152400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Observe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3955289"/>
              </p:ext>
            </p:extLst>
          </p:nvPr>
        </p:nvGraphicFramePr>
        <p:xfrm>
          <a:off x="1227138" y="1447800"/>
          <a:ext cx="6850062" cy="304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54F5E12-C802-4C9A-AD72-978D3605F272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  <p:graphicFrame>
        <p:nvGraphicFramePr>
          <p:cNvPr id="4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780451"/>
              </p:ext>
            </p:extLst>
          </p:nvPr>
        </p:nvGraphicFramePr>
        <p:xfrm>
          <a:off x="809625" y="4509765"/>
          <a:ext cx="7800975" cy="2348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7485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832</TotalTime>
  <Words>1083</Words>
  <Application>Microsoft Office PowerPoint</Application>
  <PresentationFormat>On-screen Show (4:3)</PresentationFormat>
  <Paragraphs>417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Power Point Template - Cover and Page</vt:lpstr>
      <vt:lpstr>NJ Comfort Partners Evaluation</vt:lpstr>
      <vt:lpstr>Program Goals  And Approach</vt:lpstr>
      <vt:lpstr>NJ Comfort Partners Utility Partners</vt:lpstr>
      <vt:lpstr>Evaluation Questions </vt:lpstr>
      <vt:lpstr>Evaluation Overview</vt:lpstr>
      <vt:lpstr>Tracking System</vt:lpstr>
      <vt:lpstr>Process Research</vt:lpstr>
      <vt:lpstr>Needs Assessment</vt:lpstr>
      <vt:lpstr>Observe</vt:lpstr>
      <vt:lpstr>Inspect</vt:lpstr>
      <vt:lpstr>Observation Assessments</vt:lpstr>
      <vt:lpstr>Observation Assessments</vt:lpstr>
      <vt:lpstr>Affordability Research</vt:lpstr>
      <vt:lpstr>Customer Feedback</vt:lpstr>
      <vt:lpstr>Impact Research</vt:lpstr>
      <vt:lpstr>Energy Saving Protocols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Alicia Cassio</cp:lastModifiedBy>
  <cp:revision>109</cp:revision>
  <cp:lastPrinted>2014-07-31T13:14:50Z</cp:lastPrinted>
  <dcterms:created xsi:type="dcterms:W3CDTF">2014-07-15T14:23:49Z</dcterms:created>
  <dcterms:modified xsi:type="dcterms:W3CDTF">2014-09-10T13:17:26Z</dcterms:modified>
</cp:coreProperties>
</file>