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795" r:id="rId2"/>
    <p:sldMasterId id="2147483798" r:id="rId3"/>
    <p:sldMasterId id="2147483800" r:id="rId4"/>
    <p:sldMasterId id="2147483805" r:id="rId5"/>
  </p:sldMasterIdLst>
  <p:notesMasterIdLst>
    <p:notesMasterId r:id="rId45"/>
  </p:notesMasterIdLst>
  <p:handoutMasterIdLst>
    <p:handoutMasterId r:id="rId46"/>
  </p:handoutMasterIdLst>
  <p:sldIdLst>
    <p:sldId id="256" r:id="rId6"/>
    <p:sldId id="412" r:id="rId7"/>
    <p:sldId id="839" r:id="rId8"/>
    <p:sldId id="843" r:id="rId9"/>
    <p:sldId id="844" r:id="rId10"/>
    <p:sldId id="847" r:id="rId11"/>
    <p:sldId id="845" r:id="rId12"/>
    <p:sldId id="846" r:id="rId13"/>
    <p:sldId id="848" r:id="rId14"/>
    <p:sldId id="849" r:id="rId15"/>
    <p:sldId id="850" r:id="rId16"/>
    <p:sldId id="851" r:id="rId17"/>
    <p:sldId id="852" r:id="rId18"/>
    <p:sldId id="853" r:id="rId19"/>
    <p:sldId id="854" r:id="rId20"/>
    <p:sldId id="855" r:id="rId21"/>
    <p:sldId id="856" r:id="rId22"/>
    <p:sldId id="857" r:id="rId23"/>
    <p:sldId id="858" r:id="rId24"/>
    <p:sldId id="859" r:id="rId25"/>
    <p:sldId id="860" r:id="rId26"/>
    <p:sldId id="861" r:id="rId27"/>
    <p:sldId id="865" r:id="rId28"/>
    <p:sldId id="863" r:id="rId29"/>
    <p:sldId id="864" r:id="rId30"/>
    <p:sldId id="862" r:id="rId31"/>
    <p:sldId id="866" r:id="rId32"/>
    <p:sldId id="867" r:id="rId33"/>
    <p:sldId id="868" r:id="rId34"/>
    <p:sldId id="869" r:id="rId35"/>
    <p:sldId id="870" r:id="rId36"/>
    <p:sldId id="871" r:id="rId37"/>
    <p:sldId id="872" r:id="rId38"/>
    <p:sldId id="873" r:id="rId39"/>
    <p:sldId id="874" r:id="rId40"/>
    <p:sldId id="875" r:id="rId41"/>
    <p:sldId id="876" r:id="rId42"/>
    <p:sldId id="877" r:id="rId43"/>
    <p:sldId id="878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8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ED5"/>
    <a:srgbClr val="3366FF"/>
    <a:srgbClr val="D6A300"/>
    <a:srgbClr val="FB2211"/>
    <a:srgbClr val="7D0E05"/>
    <a:srgbClr val="7DA53C"/>
    <a:srgbClr val="009900"/>
    <a:srgbClr val="800B02"/>
    <a:srgbClr val="7B3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7" autoAdjust="0"/>
    <p:restoredTop sz="92720" autoAdjust="0"/>
  </p:normalViewPr>
  <p:slideViewPr>
    <p:cSldViewPr>
      <p:cViewPr varScale="1">
        <p:scale>
          <a:sx n="86" d="100"/>
          <a:sy n="86" d="100"/>
        </p:scale>
        <p:origin x="16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notesViewPr>
    <p:cSldViewPr>
      <p:cViewPr varScale="1">
        <p:scale>
          <a:sx n="91" d="100"/>
          <a:sy n="91" d="100"/>
        </p:scale>
        <p:origin x="2580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Savings</a:t>
            </a:r>
            <a:r>
              <a:rPr lang="en-US" b="1" baseline="0" dirty="0" smtClean="0">
                <a:solidFill>
                  <a:schemeClr val="tx1"/>
                </a:solidFill>
              </a:rPr>
              <a:t> by Pre-Treatment Usage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≤800</c:v>
                </c:pt>
                <c:pt idx="1">
                  <c:v>801-1,000</c:v>
                </c:pt>
                <c:pt idx="2">
                  <c:v>&gt;1,000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141</c:v>
                </c:pt>
                <c:pt idx="1">
                  <c:v>216</c:v>
                </c:pt>
                <c:pt idx="2">
                  <c:v>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17568"/>
        <c:axId val="535417960"/>
      </c:barChart>
      <c:catAx>
        <c:axId val="535417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 smtClean="0">
                    <a:solidFill>
                      <a:schemeClr val="tx1"/>
                    </a:solidFill>
                  </a:rPr>
                  <a:t>Pre-Treatment</a:t>
                </a:r>
                <a:r>
                  <a:rPr lang="en-US" sz="1200" b="0" baseline="0" dirty="0" smtClean="0">
                    <a:solidFill>
                      <a:schemeClr val="tx1"/>
                    </a:solidFill>
                  </a:rPr>
                  <a:t> Usage (</a:t>
                </a:r>
                <a:r>
                  <a:rPr lang="en-US" sz="1200" b="0" baseline="0" dirty="0" err="1" smtClean="0">
                    <a:solidFill>
                      <a:schemeClr val="tx1"/>
                    </a:solidFill>
                  </a:rPr>
                  <a:t>ccf</a:t>
                </a:r>
                <a:r>
                  <a:rPr lang="en-US" sz="1200" b="0" baseline="0" dirty="0" smtClean="0">
                    <a:solidFill>
                      <a:schemeClr val="tx1"/>
                    </a:solidFill>
                  </a:rPr>
                  <a:t>)</a:t>
                </a:r>
                <a:endParaRPr lang="en-US" sz="1200" b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960"/>
        <c:crosses val="autoZero"/>
        <c:auto val="1"/>
        <c:lblAlgn val="ctr"/>
        <c:lblOffset val="100"/>
        <c:noMultiLvlLbl val="0"/>
      </c:catAx>
      <c:valAx>
        <c:axId val="535417960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Net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 Savings (</a:t>
                </a:r>
                <a:r>
                  <a:rPr lang="en-US" sz="1200" baseline="0" dirty="0" err="1" smtClean="0">
                    <a:solidFill>
                      <a:schemeClr val="tx1"/>
                    </a:solidFill>
                  </a:rPr>
                  <a:t>ccf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)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Savings by Pre-Treatment Usage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24464041994751"/>
          <c:y val="3.5887284922717991E-2"/>
          <c:w val="0.88630122834645664"/>
          <c:h val="0.71701881014873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≤800</c:v>
                </c:pt>
                <c:pt idx="1">
                  <c:v>801-1,200</c:v>
                </c:pt>
                <c:pt idx="2">
                  <c:v>&gt;1,200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120</c:v>
                </c:pt>
                <c:pt idx="1">
                  <c:v>208</c:v>
                </c:pt>
                <c:pt idx="2">
                  <c:v>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535419136"/>
        <c:axId val="535419528"/>
      </c:barChart>
      <c:catAx>
        <c:axId val="535419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Pre-Treatment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Usage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Therms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)</a:t>
                </a:r>
                <a:endParaRPr lang="en-US" dirty="0" smtClean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06940342704512"/>
              <c:y val="0.84039440830064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9528"/>
        <c:crosses val="autoZero"/>
        <c:auto val="1"/>
        <c:lblAlgn val="ctr"/>
        <c:lblOffset val="100"/>
        <c:noMultiLvlLbl val="0"/>
      </c:catAx>
      <c:valAx>
        <c:axId val="53541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Net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Savings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Therms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91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Savings</a:t>
            </a:r>
            <a:r>
              <a:rPr lang="en-US" b="1" baseline="0" dirty="0" smtClean="0">
                <a:solidFill>
                  <a:schemeClr val="tx1"/>
                </a:solidFill>
              </a:rPr>
              <a:t> by Contractor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Savings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</c:v>
                </c:pt>
                <c:pt idx="2">
                  <c:v>D</c:v>
                </c:pt>
                <c:pt idx="3">
                  <c:v>B</c:v>
                </c:pt>
                <c:pt idx="4">
                  <c:v>Other</c:v>
                </c:pt>
                <c:pt idx="5">
                  <c:v>F</c:v>
                </c:pt>
                <c:pt idx="6">
                  <c:v>C</c:v>
                </c:pt>
                <c:pt idx="7">
                  <c:v>All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225</c:v>
                </c:pt>
                <c:pt idx="1">
                  <c:v>223</c:v>
                </c:pt>
                <c:pt idx="2">
                  <c:v>221</c:v>
                </c:pt>
                <c:pt idx="3">
                  <c:v>204</c:v>
                </c:pt>
                <c:pt idx="4">
                  <c:v>195</c:v>
                </c:pt>
                <c:pt idx="5">
                  <c:v>144</c:v>
                </c:pt>
                <c:pt idx="6">
                  <c:v>135</c:v>
                </c:pt>
                <c:pt idx="7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315928"/>
        <c:axId val="535415608"/>
      </c:barChart>
      <c:catAx>
        <c:axId val="298315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 smtClean="0">
                    <a:solidFill>
                      <a:schemeClr val="tx1"/>
                    </a:solidFill>
                  </a:rPr>
                  <a:t>Contractor</a:t>
                </a:r>
                <a:endParaRPr lang="en-US" sz="1200" b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5608"/>
        <c:crosses val="autoZero"/>
        <c:auto val="1"/>
        <c:lblAlgn val="ctr"/>
        <c:lblOffset val="100"/>
        <c:noMultiLvlLbl val="0"/>
      </c:catAx>
      <c:valAx>
        <c:axId val="53541560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Net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 Savings (</a:t>
                </a:r>
                <a:r>
                  <a:rPr lang="en-US" sz="1200" baseline="0" dirty="0" err="1" smtClean="0">
                    <a:solidFill>
                      <a:schemeClr val="tx1"/>
                    </a:solidFill>
                  </a:rPr>
                  <a:t>ccf</a:t>
                </a:r>
                <a:r>
                  <a:rPr lang="en-US" sz="1200" baseline="0" dirty="0" smtClean="0">
                    <a:solidFill>
                      <a:schemeClr val="tx1"/>
                    </a:solidFill>
                  </a:rPr>
                  <a:t>)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31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50D78-74F7-4710-82E0-C1B8263288D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D258D-051E-44E9-847A-5562690D531A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Nonprofit Research Institute</a:t>
          </a:r>
          <a:endParaRPr lang="en-US" dirty="0">
            <a:latin typeface="+mn-lt"/>
          </a:endParaRPr>
        </a:p>
      </dgm:t>
    </dgm:pt>
    <dgm:pt modelId="{BB24572D-88FE-4973-A0AA-B5165E19CDAD}" type="parTrans" cxnId="{1771FCC5-98DA-4002-B586-0106592BCCC3}">
      <dgm:prSet/>
      <dgm:spPr/>
      <dgm:t>
        <a:bodyPr/>
        <a:lstStyle/>
        <a:p>
          <a:endParaRPr lang="en-US"/>
        </a:p>
      </dgm:t>
    </dgm:pt>
    <dgm:pt modelId="{7B4DCF3F-4484-471C-A077-71F32941B9BF}" type="sibTrans" cxnId="{1771FCC5-98DA-4002-B586-0106592BCCC3}">
      <dgm:prSet/>
      <dgm:spPr/>
      <dgm:t>
        <a:bodyPr/>
        <a:lstStyle/>
        <a:p>
          <a:endParaRPr lang="en-US"/>
        </a:p>
      </dgm:t>
    </dgm:pt>
    <dgm:pt modelId="{8CA273F6-22F4-4127-A9D5-27705ADB8ADD}">
      <dgm:prSet/>
      <dgm:spPr/>
      <dgm:t>
        <a:bodyPr/>
        <a:lstStyle/>
        <a:p>
          <a:r>
            <a:rPr lang="en-US" dirty="0" smtClean="0">
              <a:latin typeface="+mn-lt"/>
            </a:rPr>
            <a:t>Established in 2002</a:t>
          </a:r>
          <a:endParaRPr lang="en-US" dirty="0">
            <a:latin typeface="+mn-lt"/>
          </a:endParaRPr>
        </a:p>
      </dgm:t>
    </dgm:pt>
    <dgm:pt modelId="{0BA621FA-1F6A-458B-81B7-967A743E9790}" type="parTrans" cxnId="{2BBC8602-CB5A-47C1-B054-0B7DD9A6B3F7}">
      <dgm:prSet/>
      <dgm:spPr/>
      <dgm:t>
        <a:bodyPr/>
        <a:lstStyle/>
        <a:p>
          <a:endParaRPr lang="en-US"/>
        </a:p>
      </dgm:t>
    </dgm:pt>
    <dgm:pt modelId="{3B00D6B4-BD68-4E74-93E5-8EEC70E18498}" type="sibTrans" cxnId="{2BBC8602-CB5A-47C1-B054-0B7DD9A6B3F7}">
      <dgm:prSet/>
      <dgm:spPr/>
      <dgm:t>
        <a:bodyPr/>
        <a:lstStyle/>
        <a:p>
          <a:endParaRPr lang="en-US"/>
        </a:p>
      </dgm:t>
    </dgm:pt>
    <dgm:pt modelId="{AD66FC6C-47F5-4ACD-8EB5-BC374AFE0183}">
      <dgm:prSet/>
      <dgm:spPr/>
      <dgm:t>
        <a:bodyPr/>
        <a:lstStyle/>
        <a:p>
          <a:r>
            <a:rPr lang="en-US" dirty="0" smtClean="0">
              <a:latin typeface="+mn-lt"/>
            </a:rPr>
            <a:t>Princeton, NJ</a:t>
          </a:r>
          <a:endParaRPr lang="en-US" dirty="0">
            <a:latin typeface="+mn-lt"/>
          </a:endParaRPr>
        </a:p>
      </dgm:t>
    </dgm:pt>
    <dgm:pt modelId="{2489C0E8-D6A0-46E2-B883-96760D24ECF2}" type="parTrans" cxnId="{5DB239AE-EA6D-4271-B72F-C43EAD982113}">
      <dgm:prSet/>
      <dgm:spPr/>
      <dgm:t>
        <a:bodyPr/>
        <a:lstStyle/>
        <a:p>
          <a:endParaRPr lang="en-US"/>
        </a:p>
      </dgm:t>
    </dgm:pt>
    <dgm:pt modelId="{4352FE75-B7A1-40B6-BC9A-9AC5BD35EBB9}" type="sibTrans" cxnId="{5DB239AE-EA6D-4271-B72F-C43EAD982113}">
      <dgm:prSet/>
      <dgm:spPr/>
      <dgm:t>
        <a:bodyPr/>
        <a:lstStyle/>
        <a:p>
          <a:endParaRPr lang="en-US"/>
        </a:p>
      </dgm:t>
    </dgm:pt>
    <dgm:pt modelId="{74AA3B45-70CB-449A-B314-E3BCF276DF91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Mission</a:t>
          </a:r>
          <a:endParaRPr lang="en-US" dirty="0">
            <a:latin typeface="+mn-lt"/>
          </a:endParaRPr>
        </a:p>
      </dgm:t>
    </dgm:pt>
    <dgm:pt modelId="{CACFC7A7-2707-48F8-B814-8378D67F3013}" type="parTrans" cxnId="{E5E3EB27-E46C-4113-A8AB-CDF8B054C146}">
      <dgm:prSet/>
      <dgm:spPr/>
      <dgm:t>
        <a:bodyPr/>
        <a:lstStyle/>
        <a:p>
          <a:endParaRPr lang="en-US"/>
        </a:p>
      </dgm:t>
    </dgm:pt>
    <dgm:pt modelId="{0C76337F-A84F-49B5-AD60-F9E558993DAA}" type="sibTrans" cxnId="{E5E3EB27-E46C-4113-A8AB-CDF8B054C146}">
      <dgm:prSet/>
      <dgm:spPr/>
      <dgm:t>
        <a:bodyPr/>
        <a:lstStyle/>
        <a:p>
          <a:endParaRPr lang="en-US"/>
        </a:p>
      </dgm:t>
    </dgm:pt>
    <dgm:pt modelId="{A2B3E1A6-B32A-4C72-9A4C-80E202D70700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Analyze data and information to assess and improve public programs</a:t>
          </a:r>
          <a:endParaRPr lang="en-US" dirty="0">
            <a:latin typeface="+mn-lt"/>
          </a:endParaRPr>
        </a:p>
      </dgm:t>
    </dgm:pt>
    <dgm:pt modelId="{4BEB3F8B-E1D5-4337-BCEC-9493E0693DB5}" type="parTrans" cxnId="{31C39839-71E6-43C6-AA5C-BF607ED6C004}">
      <dgm:prSet/>
      <dgm:spPr/>
      <dgm:t>
        <a:bodyPr/>
        <a:lstStyle/>
        <a:p>
          <a:endParaRPr lang="en-US"/>
        </a:p>
      </dgm:t>
    </dgm:pt>
    <dgm:pt modelId="{D9836E11-E8D3-4C84-8B56-5F151E8B0A39}" type="sibTrans" cxnId="{31C39839-71E6-43C6-AA5C-BF607ED6C004}">
      <dgm:prSet/>
      <dgm:spPr/>
      <dgm:t>
        <a:bodyPr/>
        <a:lstStyle/>
        <a:p>
          <a:endParaRPr lang="en-US"/>
        </a:p>
      </dgm:t>
    </dgm:pt>
    <dgm:pt modelId="{92F5DE48-FCC2-4586-ADC0-0EAB0EB425BD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Research Areas</a:t>
          </a:r>
          <a:endParaRPr lang="en-US" dirty="0">
            <a:latin typeface="+mn-lt"/>
          </a:endParaRPr>
        </a:p>
      </dgm:t>
    </dgm:pt>
    <dgm:pt modelId="{D0FB26A6-16C9-4216-8AEB-1EDED7D9E32A}" type="parTrans" cxnId="{E0AD69DC-C54C-4AFF-A2C2-8602110BD6C7}">
      <dgm:prSet/>
      <dgm:spPr/>
      <dgm:t>
        <a:bodyPr/>
        <a:lstStyle/>
        <a:p>
          <a:endParaRPr lang="en-US"/>
        </a:p>
      </dgm:t>
    </dgm:pt>
    <dgm:pt modelId="{595EC1D6-63CE-4313-B099-C34B6102247F}" type="sibTrans" cxnId="{E0AD69DC-C54C-4AFF-A2C2-8602110BD6C7}">
      <dgm:prSet/>
      <dgm:spPr/>
      <dgm:t>
        <a:bodyPr/>
        <a:lstStyle/>
        <a:p>
          <a:endParaRPr lang="en-US"/>
        </a:p>
      </dgm:t>
    </dgm:pt>
    <dgm:pt modelId="{93061C2E-BB79-495A-9A03-F3EB6C4F6CA9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Energy Efficiency</a:t>
          </a:r>
          <a:endParaRPr lang="en-US" dirty="0">
            <a:latin typeface="+mn-lt"/>
          </a:endParaRPr>
        </a:p>
      </dgm:t>
    </dgm:pt>
    <dgm:pt modelId="{D26D49BA-FE81-4A61-94CB-565C1ED4B7AB}" type="parTrans" cxnId="{97A04E67-8C8D-499D-AC42-38AAF18123A9}">
      <dgm:prSet/>
      <dgm:spPr/>
      <dgm:t>
        <a:bodyPr/>
        <a:lstStyle/>
        <a:p>
          <a:endParaRPr lang="en-US"/>
        </a:p>
      </dgm:t>
    </dgm:pt>
    <dgm:pt modelId="{A3A08BC1-7F0F-4A0C-8840-0BCC9D89E295}" type="sibTrans" cxnId="{97A04E67-8C8D-499D-AC42-38AAF18123A9}">
      <dgm:prSet/>
      <dgm:spPr/>
      <dgm:t>
        <a:bodyPr/>
        <a:lstStyle/>
        <a:p>
          <a:endParaRPr lang="en-US"/>
        </a:p>
      </dgm:t>
    </dgm:pt>
    <dgm:pt modelId="{DF45EEB4-8547-481E-A295-E6EFF4427CCC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Energy Affordability</a:t>
          </a:r>
          <a:endParaRPr lang="en-US" dirty="0">
            <a:latin typeface="+mn-lt"/>
          </a:endParaRPr>
        </a:p>
      </dgm:t>
    </dgm:pt>
    <dgm:pt modelId="{AC8F73A3-71DD-4386-B7D6-33FCA2FC11CC}" type="parTrans" cxnId="{97D72E67-F899-41FE-93C5-22C5E6169772}">
      <dgm:prSet/>
      <dgm:spPr/>
      <dgm:t>
        <a:bodyPr/>
        <a:lstStyle/>
        <a:p>
          <a:endParaRPr lang="en-US"/>
        </a:p>
      </dgm:t>
    </dgm:pt>
    <dgm:pt modelId="{9E3B865C-AE6E-4536-8C9A-7B6F0005EE78}" type="sibTrans" cxnId="{97D72E67-F899-41FE-93C5-22C5E6169772}">
      <dgm:prSet/>
      <dgm:spPr/>
      <dgm:t>
        <a:bodyPr/>
        <a:lstStyle/>
        <a:p>
          <a:endParaRPr lang="en-US"/>
        </a:p>
      </dgm:t>
    </dgm:pt>
    <dgm:pt modelId="{28AE44ED-A6F5-4475-8635-8E2592E09DE5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Clients</a:t>
          </a:r>
          <a:endParaRPr lang="en-US" dirty="0">
            <a:latin typeface="+mn-lt"/>
          </a:endParaRPr>
        </a:p>
      </dgm:t>
    </dgm:pt>
    <dgm:pt modelId="{21FAAAD1-DD34-4CE7-AFBB-6C2D56BFCF3C}" type="parTrans" cxnId="{46E0EE21-0E42-46A8-A921-A0427117CBDD}">
      <dgm:prSet/>
      <dgm:spPr/>
      <dgm:t>
        <a:bodyPr/>
        <a:lstStyle/>
        <a:p>
          <a:endParaRPr lang="en-US"/>
        </a:p>
      </dgm:t>
    </dgm:pt>
    <dgm:pt modelId="{F5C70224-BA2B-4BFE-9BAB-D712591B1AE9}" type="sibTrans" cxnId="{46E0EE21-0E42-46A8-A921-A0427117CBDD}">
      <dgm:prSet/>
      <dgm:spPr/>
      <dgm:t>
        <a:bodyPr/>
        <a:lstStyle/>
        <a:p>
          <a:endParaRPr lang="en-US"/>
        </a:p>
      </dgm:t>
    </dgm:pt>
    <dgm:pt modelId="{F5BF8E68-3C34-4D85-A2DF-CB83D16477A5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Federal Government (DOE, HHS)</a:t>
          </a:r>
          <a:endParaRPr lang="en-US" dirty="0">
            <a:latin typeface="+mn-lt"/>
          </a:endParaRPr>
        </a:p>
      </dgm:t>
    </dgm:pt>
    <dgm:pt modelId="{CBE708D4-89C8-478B-A747-7F9E8ADC7868}" type="parTrans" cxnId="{1927E865-46DD-40C5-9F0F-7561CA3009FB}">
      <dgm:prSet/>
      <dgm:spPr/>
      <dgm:t>
        <a:bodyPr/>
        <a:lstStyle/>
        <a:p>
          <a:endParaRPr lang="en-US"/>
        </a:p>
      </dgm:t>
    </dgm:pt>
    <dgm:pt modelId="{B21073F1-E8B7-45AE-8914-2A8C34D5F144}" type="sibTrans" cxnId="{1927E865-46DD-40C5-9F0F-7561CA3009FB}">
      <dgm:prSet/>
      <dgm:spPr/>
      <dgm:t>
        <a:bodyPr/>
        <a:lstStyle/>
        <a:p>
          <a:endParaRPr lang="en-US"/>
        </a:p>
      </dgm:t>
    </dgm:pt>
    <dgm:pt modelId="{ABC7C729-0F1D-456C-A1BA-09291DBC9AE2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State Governments</a:t>
          </a:r>
          <a:endParaRPr lang="en-US" dirty="0">
            <a:latin typeface="+mn-lt"/>
          </a:endParaRPr>
        </a:p>
      </dgm:t>
    </dgm:pt>
    <dgm:pt modelId="{D82C044E-8F79-47EE-8109-405848C4C5BC}" type="parTrans" cxnId="{960E8D2E-3F2C-4321-830E-0E02E0629249}">
      <dgm:prSet/>
      <dgm:spPr/>
      <dgm:t>
        <a:bodyPr/>
        <a:lstStyle/>
        <a:p>
          <a:endParaRPr lang="en-US"/>
        </a:p>
      </dgm:t>
    </dgm:pt>
    <dgm:pt modelId="{CF1C6FE4-7A42-4B70-AAE2-122C0A935713}" type="sibTrans" cxnId="{960E8D2E-3F2C-4321-830E-0E02E0629249}">
      <dgm:prSet/>
      <dgm:spPr/>
      <dgm:t>
        <a:bodyPr/>
        <a:lstStyle/>
        <a:p>
          <a:endParaRPr lang="en-US"/>
        </a:p>
      </dgm:t>
    </dgm:pt>
    <dgm:pt modelId="{69AE69D0-16BC-4000-A6A2-B2A65E445DC3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Utility Companies</a:t>
          </a:r>
          <a:endParaRPr lang="en-US" dirty="0">
            <a:latin typeface="+mn-lt"/>
          </a:endParaRPr>
        </a:p>
      </dgm:t>
    </dgm:pt>
    <dgm:pt modelId="{EB114940-08AD-4D69-8917-2ED109D69C92}" type="parTrans" cxnId="{20468593-0BE2-4D99-80C1-5DB77FE85714}">
      <dgm:prSet/>
      <dgm:spPr/>
      <dgm:t>
        <a:bodyPr/>
        <a:lstStyle/>
        <a:p>
          <a:endParaRPr lang="en-US"/>
        </a:p>
      </dgm:t>
    </dgm:pt>
    <dgm:pt modelId="{F061F219-495B-4933-9A35-37CDC1AD9157}" type="sibTrans" cxnId="{20468593-0BE2-4D99-80C1-5DB77FE85714}">
      <dgm:prSet/>
      <dgm:spPr/>
      <dgm:t>
        <a:bodyPr/>
        <a:lstStyle/>
        <a:p>
          <a:endParaRPr lang="en-US"/>
        </a:p>
      </dgm:t>
    </dgm:pt>
    <dgm:pt modelId="{946DD8BF-8FED-4E92-9FFE-675F075DC9AB}">
      <dgm:prSet/>
      <dgm:spPr/>
      <dgm:t>
        <a:bodyPr/>
        <a:lstStyle/>
        <a:p>
          <a:pPr rtl="0"/>
          <a:r>
            <a:rPr lang="en-US" dirty="0" smtClean="0">
              <a:latin typeface="+mn-lt"/>
            </a:rPr>
            <a:t>Nonprofits</a:t>
          </a:r>
          <a:endParaRPr lang="en-US" dirty="0">
            <a:latin typeface="+mn-lt"/>
          </a:endParaRPr>
        </a:p>
      </dgm:t>
    </dgm:pt>
    <dgm:pt modelId="{678E6ABD-8EA9-4C21-AE2B-3E0235A9FE67}" type="parTrans" cxnId="{5C804F0B-BA47-4BA3-AB4C-B70A452667CC}">
      <dgm:prSet/>
      <dgm:spPr/>
      <dgm:t>
        <a:bodyPr/>
        <a:lstStyle/>
        <a:p>
          <a:endParaRPr lang="en-US"/>
        </a:p>
      </dgm:t>
    </dgm:pt>
    <dgm:pt modelId="{A7D8E391-D733-4632-8BE3-3FAC0CD2DFF7}" type="sibTrans" cxnId="{5C804F0B-BA47-4BA3-AB4C-B70A452667CC}">
      <dgm:prSet/>
      <dgm:spPr/>
      <dgm:t>
        <a:bodyPr/>
        <a:lstStyle/>
        <a:p>
          <a:endParaRPr lang="en-US"/>
        </a:p>
      </dgm:t>
    </dgm:pt>
    <dgm:pt modelId="{E25A73DB-05DD-491E-AE74-4A7F62D77BD8}" type="pres">
      <dgm:prSet presAssocID="{DBC50D78-74F7-4710-82E0-C1B8263288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F513C-23EC-4778-A4B1-2BB475FA5F84}" type="pres">
      <dgm:prSet presAssocID="{EE7D258D-051E-44E9-847A-5562690D531A}" presName="compNode" presStyleCnt="0"/>
      <dgm:spPr/>
    </dgm:pt>
    <dgm:pt modelId="{FCAE6948-E9DC-400A-821D-0DE1AF6B2FE8}" type="pres">
      <dgm:prSet presAssocID="{EE7D258D-051E-44E9-847A-5562690D531A}" presName="aNode" presStyleLbl="bgShp" presStyleIdx="0" presStyleCnt="4"/>
      <dgm:spPr/>
      <dgm:t>
        <a:bodyPr/>
        <a:lstStyle/>
        <a:p>
          <a:endParaRPr lang="en-US"/>
        </a:p>
      </dgm:t>
    </dgm:pt>
    <dgm:pt modelId="{C9D569CE-242B-4044-AA1D-DF6235253C70}" type="pres">
      <dgm:prSet presAssocID="{EE7D258D-051E-44E9-847A-5562690D531A}" presName="textNode" presStyleLbl="bgShp" presStyleIdx="0" presStyleCnt="4"/>
      <dgm:spPr/>
      <dgm:t>
        <a:bodyPr/>
        <a:lstStyle/>
        <a:p>
          <a:endParaRPr lang="en-US"/>
        </a:p>
      </dgm:t>
    </dgm:pt>
    <dgm:pt modelId="{26654052-E491-4227-8AB0-B9B64FBF98C8}" type="pres">
      <dgm:prSet presAssocID="{EE7D258D-051E-44E9-847A-5562690D531A}" presName="compChildNode" presStyleCnt="0"/>
      <dgm:spPr/>
    </dgm:pt>
    <dgm:pt modelId="{C47946EB-28B1-40F9-8BEB-E16F15A8F994}" type="pres">
      <dgm:prSet presAssocID="{EE7D258D-051E-44E9-847A-5562690D531A}" presName="theInnerList" presStyleCnt="0"/>
      <dgm:spPr/>
    </dgm:pt>
    <dgm:pt modelId="{8EABD760-E628-4B6A-B3C2-1A9029108457}" type="pres">
      <dgm:prSet presAssocID="{8CA273F6-22F4-4127-A9D5-27705ADB8ADD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BF528-BF21-4A1E-8433-6524A266E43B}" type="pres">
      <dgm:prSet presAssocID="{8CA273F6-22F4-4127-A9D5-27705ADB8ADD}" presName="aSpace2" presStyleCnt="0"/>
      <dgm:spPr/>
    </dgm:pt>
    <dgm:pt modelId="{EEB0B4DC-8B60-47C1-8968-16350490C22E}" type="pres">
      <dgm:prSet presAssocID="{AD66FC6C-47F5-4ACD-8EB5-BC374AFE018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5BE60-71BF-42B9-A9FB-6C86E63A4BEC}" type="pres">
      <dgm:prSet presAssocID="{EE7D258D-051E-44E9-847A-5562690D531A}" presName="aSpace" presStyleCnt="0"/>
      <dgm:spPr/>
    </dgm:pt>
    <dgm:pt modelId="{ED885783-330A-470C-9E07-1C1BE524165B}" type="pres">
      <dgm:prSet presAssocID="{74AA3B45-70CB-449A-B314-E3BCF276DF91}" presName="compNode" presStyleCnt="0"/>
      <dgm:spPr/>
    </dgm:pt>
    <dgm:pt modelId="{DFCAC47F-B64A-46C6-B750-212280D83C36}" type="pres">
      <dgm:prSet presAssocID="{74AA3B45-70CB-449A-B314-E3BCF276DF91}" presName="aNode" presStyleLbl="bgShp" presStyleIdx="1" presStyleCnt="4"/>
      <dgm:spPr/>
      <dgm:t>
        <a:bodyPr/>
        <a:lstStyle/>
        <a:p>
          <a:endParaRPr lang="en-US"/>
        </a:p>
      </dgm:t>
    </dgm:pt>
    <dgm:pt modelId="{D9156560-829F-490C-9EC1-5255ADB04B9A}" type="pres">
      <dgm:prSet presAssocID="{74AA3B45-70CB-449A-B314-E3BCF276DF91}" presName="textNode" presStyleLbl="bgShp" presStyleIdx="1" presStyleCnt="4"/>
      <dgm:spPr/>
      <dgm:t>
        <a:bodyPr/>
        <a:lstStyle/>
        <a:p>
          <a:endParaRPr lang="en-US"/>
        </a:p>
      </dgm:t>
    </dgm:pt>
    <dgm:pt modelId="{199539D5-CF11-41B6-93AA-78691A1B9F28}" type="pres">
      <dgm:prSet presAssocID="{74AA3B45-70CB-449A-B314-E3BCF276DF91}" presName="compChildNode" presStyleCnt="0"/>
      <dgm:spPr/>
    </dgm:pt>
    <dgm:pt modelId="{AF75BBA9-04D9-455F-A745-8E8CDC71EADD}" type="pres">
      <dgm:prSet presAssocID="{74AA3B45-70CB-449A-B314-E3BCF276DF91}" presName="theInnerList" presStyleCnt="0"/>
      <dgm:spPr/>
    </dgm:pt>
    <dgm:pt modelId="{12AD14F5-BAC1-481D-A74F-85A3EC86180E}" type="pres">
      <dgm:prSet presAssocID="{A2B3E1A6-B32A-4C72-9A4C-80E202D7070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F8044-B52F-41C6-974A-8A2D2DC98314}" type="pres">
      <dgm:prSet presAssocID="{74AA3B45-70CB-449A-B314-E3BCF276DF91}" presName="aSpace" presStyleCnt="0"/>
      <dgm:spPr/>
    </dgm:pt>
    <dgm:pt modelId="{C5F9CFFB-F828-4D41-8629-A0C6919C0874}" type="pres">
      <dgm:prSet presAssocID="{92F5DE48-FCC2-4586-ADC0-0EAB0EB425BD}" presName="compNode" presStyleCnt="0"/>
      <dgm:spPr/>
    </dgm:pt>
    <dgm:pt modelId="{93F8917B-4E32-4B8A-A516-1F6642C533EC}" type="pres">
      <dgm:prSet presAssocID="{92F5DE48-FCC2-4586-ADC0-0EAB0EB425BD}" presName="aNode" presStyleLbl="bgShp" presStyleIdx="2" presStyleCnt="4"/>
      <dgm:spPr/>
      <dgm:t>
        <a:bodyPr/>
        <a:lstStyle/>
        <a:p>
          <a:endParaRPr lang="en-US"/>
        </a:p>
      </dgm:t>
    </dgm:pt>
    <dgm:pt modelId="{B6040A1D-DFCB-4F9A-A0C2-91145EA189AF}" type="pres">
      <dgm:prSet presAssocID="{92F5DE48-FCC2-4586-ADC0-0EAB0EB425BD}" presName="textNode" presStyleLbl="bgShp" presStyleIdx="2" presStyleCnt="4"/>
      <dgm:spPr/>
      <dgm:t>
        <a:bodyPr/>
        <a:lstStyle/>
        <a:p>
          <a:endParaRPr lang="en-US"/>
        </a:p>
      </dgm:t>
    </dgm:pt>
    <dgm:pt modelId="{A8BF8A07-818E-444C-9F9D-2E2C864EA0BE}" type="pres">
      <dgm:prSet presAssocID="{92F5DE48-FCC2-4586-ADC0-0EAB0EB425BD}" presName="compChildNode" presStyleCnt="0"/>
      <dgm:spPr/>
    </dgm:pt>
    <dgm:pt modelId="{D757F2B2-2934-4E40-A31B-D24DAEAA57BB}" type="pres">
      <dgm:prSet presAssocID="{92F5DE48-FCC2-4586-ADC0-0EAB0EB425BD}" presName="theInnerList" presStyleCnt="0"/>
      <dgm:spPr/>
    </dgm:pt>
    <dgm:pt modelId="{01D2A5AE-3900-482D-84C4-5398C7BC37BD}" type="pres">
      <dgm:prSet presAssocID="{93061C2E-BB79-495A-9A03-F3EB6C4F6CA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5ADF-66D3-493A-AD9F-915303E1F3E9}" type="pres">
      <dgm:prSet presAssocID="{93061C2E-BB79-495A-9A03-F3EB6C4F6CA9}" presName="aSpace2" presStyleCnt="0"/>
      <dgm:spPr/>
    </dgm:pt>
    <dgm:pt modelId="{734B2CA8-7702-444D-9AE3-08244976A9FC}" type="pres">
      <dgm:prSet presAssocID="{DF45EEB4-8547-481E-A295-E6EFF4427CCC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33F6-14B4-4006-95D1-D9D0469F91F0}" type="pres">
      <dgm:prSet presAssocID="{92F5DE48-FCC2-4586-ADC0-0EAB0EB425BD}" presName="aSpace" presStyleCnt="0"/>
      <dgm:spPr/>
    </dgm:pt>
    <dgm:pt modelId="{A36B4706-23AE-46D8-938B-BBC901E9E708}" type="pres">
      <dgm:prSet presAssocID="{28AE44ED-A6F5-4475-8635-8E2592E09DE5}" presName="compNode" presStyleCnt="0"/>
      <dgm:spPr/>
    </dgm:pt>
    <dgm:pt modelId="{52421001-D040-44EC-A1C5-266F61F5E0FC}" type="pres">
      <dgm:prSet presAssocID="{28AE44ED-A6F5-4475-8635-8E2592E09DE5}" presName="aNode" presStyleLbl="bgShp" presStyleIdx="3" presStyleCnt="4"/>
      <dgm:spPr/>
      <dgm:t>
        <a:bodyPr/>
        <a:lstStyle/>
        <a:p>
          <a:endParaRPr lang="en-US"/>
        </a:p>
      </dgm:t>
    </dgm:pt>
    <dgm:pt modelId="{7F90EC94-5E2F-4016-9AB3-951EC38613F1}" type="pres">
      <dgm:prSet presAssocID="{28AE44ED-A6F5-4475-8635-8E2592E09DE5}" presName="textNode" presStyleLbl="bgShp" presStyleIdx="3" presStyleCnt="4"/>
      <dgm:spPr/>
      <dgm:t>
        <a:bodyPr/>
        <a:lstStyle/>
        <a:p>
          <a:endParaRPr lang="en-US"/>
        </a:p>
      </dgm:t>
    </dgm:pt>
    <dgm:pt modelId="{7D0A7EC1-7C45-448A-8525-86F329340A1F}" type="pres">
      <dgm:prSet presAssocID="{28AE44ED-A6F5-4475-8635-8E2592E09DE5}" presName="compChildNode" presStyleCnt="0"/>
      <dgm:spPr/>
    </dgm:pt>
    <dgm:pt modelId="{6A9FF689-EEA4-48A4-A9C6-ECC9EEDE76EE}" type="pres">
      <dgm:prSet presAssocID="{28AE44ED-A6F5-4475-8635-8E2592E09DE5}" presName="theInnerList" presStyleCnt="0"/>
      <dgm:spPr/>
    </dgm:pt>
    <dgm:pt modelId="{BCF51386-8BC6-42DC-B833-CC5EB3B19D1B}" type="pres">
      <dgm:prSet presAssocID="{F5BF8E68-3C34-4D85-A2DF-CB83D16477A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DA044-27E0-4075-B30E-B45BCC145A7D}" type="pres">
      <dgm:prSet presAssocID="{F5BF8E68-3C34-4D85-A2DF-CB83D16477A5}" presName="aSpace2" presStyleCnt="0"/>
      <dgm:spPr/>
    </dgm:pt>
    <dgm:pt modelId="{85B1EE7E-FD83-49D8-8E6C-1CAAE7836A1D}" type="pres">
      <dgm:prSet presAssocID="{ABC7C729-0F1D-456C-A1BA-09291DBC9AE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B9612-4ADE-4AE3-BE7C-71D6951CFE08}" type="pres">
      <dgm:prSet presAssocID="{ABC7C729-0F1D-456C-A1BA-09291DBC9AE2}" presName="aSpace2" presStyleCnt="0"/>
      <dgm:spPr/>
    </dgm:pt>
    <dgm:pt modelId="{D271F281-D383-478D-BCE6-50833DC33C84}" type="pres">
      <dgm:prSet presAssocID="{69AE69D0-16BC-4000-A6A2-B2A65E445DC3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0C271-0AEE-4A80-960F-9120CB6AD12B}" type="pres">
      <dgm:prSet presAssocID="{69AE69D0-16BC-4000-A6A2-B2A65E445DC3}" presName="aSpace2" presStyleCnt="0"/>
      <dgm:spPr/>
    </dgm:pt>
    <dgm:pt modelId="{8BCF29CF-2B63-41A0-9225-E3F72E5E7A5B}" type="pres">
      <dgm:prSet presAssocID="{946DD8BF-8FED-4E92-9FFE-675F075DC9AB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7E865-46DD-40C5-9F0F-7561CA3009FB}" srcId="{28AE44ED-A6F5-4475-8635-8E2592E09DE5}" destId="{F5BF8E68-3C34-4D85-A2DF-CB83D16477A5}" srcOrd="0" destOrd="0" parTransId="{CBE708D4-89C8-478B-A747-7F9E8ADC7868}" sibTransId="{B21073F1-E8B7-45AE-8914-2A8C34D5F144}"/>
    <dgm:cxn modelId="{43B0D9AC-5311-4230-8528-A031BBECD1A7}" type="presOf" srcId="{93061C2E-BB79-495A-9A03-F3EB6C4F6CA9}" destId="{01D2A5AE-3900-482D-84C4-5398C7BC37BD}" srcOrd="0" destOrd="0" presId="urn:microsoft.com/office/officeart/2005/8/layout/lProcess2"/>
    <dgm:cxn modelId="{EBCE199D-CC6D-4061-BE78-3CADD718C346}" type="presOf" srcId="{DF45EEB4-8547-481E-A295-E6EFF4427CCC}" destId="{734B2CA8-7702-444D-9AE3-08244976A9FC}" srcOrd="0" destOrd="0" presId="urn:microsoft.com/office/officeart/2005/8/layout/lProcess2"/>
    <dgm:cxn modelId="{3400986C-5492-4EBD-8275-563BE2AAD236}" type="presOf" srcId="{EE7D258D-051E-44E9-847A-5562690D531A}" destId="{C9D569CE-242B-4044-AA1D-DF6235253C70}" srcOrd="1" destOrd="0" presId="urn:microsoft.com/office/officeart/2005/8/layout/lProcess2"/>
    <dgm:cxn modelId="{DCC92712-0879-411F-805B-6F97D891203A}" type="presOf" srcId="{28AE44ED-A6F5-4475-8635-8E2592E09DE5}" destId="{52421001-D040-44EC-A1C5-266F61F5E0FC}" srcOrd="0" destOrd="0" presId="urn:microsoft.com/office/officeart/2005/8/layout/lProcess2"/>
    <dgm:cxn modelId="{31C39839-71E6-43C6-AA5C-BF607ED6C004}" srcId="{74AA3B45-70CB-449A-B314-E3BCF276DF91}" destId="{A2B3E1A6-B32A-4C72-9A4C-80E202D70700}" srcOrd="0" destOrd="0" parTransId="{4BEB3F8B-E1D5-4337-BCEC-9493E0693DB5}" sibTransId="{D9836E11-E8D3-4C84-8B56-5F151E8B0A39}"/>
    <dgm:cxn modelId="{960E8D2E-3F2C-4321-830E-0E02E0629249}" srcId="{28AE44ED-A6F5-4475-8635-8E2592E09DE5}" destId="{ABC7C729-0F1D-456C-A1BA-09291DBC9AE2}" srcOrd="1" destOrd="0" parTransId="{D82C044E-8F79-47EE-8109-405848C4C5BC}" sibTransId="{CF1C6FE4-7A42-4B70-AAE2-122C0A935713}"/>
    <dgm:cxn modelId="{890042EE-756C-4FC6-A54A-8EAF20781B31}" type="presOf" srcId="{74AA3B45-70CB-449A-B314-E3BCF276DF91}" destId="{D9156560-829F-490C-9EC1-5255ADB04B9A}" srcOrd="1" destOrd="0" presId="urn:microsoft.com/office/officeart/2005/8/layout/lProcess2"/>
    <dgm:cxn modelId="{2BBC8602-CB5A-47C1-B054-0B7DD9A6B3F7}" srcId="{EE7D258D-051E-44E9-847A-5562690D531A}" destId="{8CA273F6-22F4-4127-A9D5-27705ADB8ADD}" srcOrd="0" destOrd="0" parTransId="{0BA621FA-1F6A-458B-81B7-967A743E9790}" sibTransId="{3B00D6B4-BD68-4E74-93E5-8EEC70E18498}"/>
    <dgm:cxn modelId="{46E0EE21-0E42-46A8-A921-A0427117CBDD}" srcId="{DBC50D78-74F7-4710-82E0-C1B8263288D2}" destId="{28AE44ED-A6F5-4475-8635-8E2592E09DE5}" srcOrd="3" destOrd="0" parTransId="{21FAAAD1-DD34-4CE7-AFBB-6C2D56BFCF3C}" sibTransId="{F5C70224-BA2B-4BFE-9BAB-D712591B1AE9}"/>
    <dgm:cxn modelId="{8C6100CA-E638-4753-A6C4-06A002DFA5FC}" type="presOf" srcId="{8CA273F6-22F4-4127-A9D5-27705ADB8ADD}" destId="{8EABD760-E628-4B6A-B3C2-1A9029108457}" srcOrd="0" destOrd="0" presId="urn:microsoft.com/office/officeart/2005/8/layout/lProcess2"/>
    <dgm:cxn modelId="{9864B36E-996B-4262-AD80-05F3D59B7645}" type="presOf" srcId="{ABC7C729-0F1D-456C-A1BA-09291DBC9AE2}" destId="{85B1EE7E-FD83-49D8-8E6C-1CAAE7836A1D}" srcOrd="0" destOrd="0" presId="urn:microsoft.com/office/officeart/2005/8/layout/lProcess2"/>
    <dgm:cxn modelId="{5DB239AE-EA6D-4271-B72F-C43EAD982113}" srcId="{EE7D258D-051E-44E9-847A-5562690D531A}" destId="{AD66FC6C-47F5-4ACD-8EB5-BC374AFE0183}" srcOrd="1" destOrd="0" parTransId="{2489C0E8-D6A0-46E2-B883-96760D24ECF2}" sibTransId="{4352FE75-B7A1-40B6-BC9A-9AC5BD35EBB9}"/>
    <dgm:cxn modelId="{29674D4A-EC95-4A7D-A32C-EB1FAD70B7CA}" type="presOf" srcId="{AD66FC6C-47F5-4ACD-8EB5-BC374AFE0183}" destId="{EEB0B4DC-8B60-47C1-8968-16350490C22E}" srcOrd="0" destOrd="0" presId="urn:microsoft.com/office/officeart/2005/8/layout/lProcess2"/>
    <dgm:cxn modelId="{E5E3EB27-E46C-4113-A8AB-CDF8B054C146}" srcId="{DBC50D78-74F7-4710-82E0-C1B8263288D2}" destId="{74AA3B45-70CB-449A-B314-E3BCF276DF91}" srcOrd="1" destOrd="0" parTransId="{CACFC7A7-2707-48F8-B814-8378D67F3013}" sibTransId="{0C76337F-A84F-49B5-AD60-F9E558993DAA}"/>
    <dgm:cxn modelId="{5C804F0B-BA47-4BA3-AB4C-B70A452667CC}" srcId="{28AE44ED-A6F5-4475-8635-8E2592E09DE5}" destId="{946DD8BF-8FED-4E92-9FFE-675F075DC9AB}" srcOrd="3" destOrd="0" parTransId="{678E6ABD-8EA9-4C21-AE2B-3E0235A9FE67}" sibTransId="{A7D8E391-D733-4632-8BE3-3FAC0CD2DFF7}"/>
    <dgm:cxn modelId="{36701094-3B24-4D12-9C34-F25F4C8A001C}" type="presOf" srcId="{EE7D258D-051E-44E9-847A-5562690D531A}" destId="{FCAE6948-E9DC-400A-821D-0DE1AF6B2FE8}" srcOrd="0" destOrd="0" presId="urn:microsoft.com/office/officeart/2005/8/layout/lProcess2"/>
    <dgm:cxn modelId="{14F166A7-46F0-4662-861E-1A4706A162DF}" type="presOf" srcId="{92F5DE48-FCC2-4586-ADC0-0EAB0EB425BD}" destId="{B6040A1D-DFCB-4F9A-A0C2-91145EA189AF}" srcOrd="1" destOrd="0" presId="urn:microsoft.com/office/officeart/2005/8/layout/lProcess2"/>
    <dgm:cxn modelId="{78786563-110F-4520-BE5E-D3512EF2524E}" type="presOf" srcId="{A2B3E1A6-B32A-4C72-9A4C-80E202D70700}" destId="{12AD14F5-BAC1-481D-A74F-85A3EC86180E}" srcOrd="0" destOrd="0" presId="urn:microsoft.com/office/officeart/2005/8/layout/lProcess2"/>
    <dgm:cxn modelId="{F53C6B0D-A42F-40CE-9D2C-C9EC3CE8746F}" type="presOf" srcId="{28AE44ED-A6F5-4475-8635-8E2592E09DE5}" destId="{7F90EC94-5E2F-4016-9AB3-951EC38613F1}" srcOrd="1" destOrd="0" presId="urn:microsoft.com/office/officeart/2005/8/layout/lProcess2"/>
    <dgm:cxn modelId="{20468593-0BE2-4D99-80C1-5DB77FE85714}" srcId="{28AE44ED-A6F5-4475-8635-8E2592E09DE5}" destId="{69AE69D0-16BC-4000-A6A2-B2A65E445DC3}" srcOrd="2" destOrd="0" parTransId="{EB114940-08AD-4D69-8917-2ED109D69C92}" sibTransId="{F061F219-495B-4933-9A35-37CDC1AD9157}"/>
    <dgm:cxn modelId="{5E5F8D6D-73C9-4D97-ABB8-CA371D8F14A5}" type="presOf" srcId="{92F5DE48-FCC2-4586-ADC0-0EAB0EB425BD}" destId="{93F8917B-4E32-4B8A-A516-1F6642C533EC}" srcOrd="0" destOrd="0" presId="urn:microsoft.com/office/officeart/2005/8/layout/lProcess2"/>
    <dgm:cxn modelId="{97D72E67-F899-41FE-93C5-22C5E6169772}" srcId="{92F5DE48-FCC2-4586-ADC0-0EAB0EB425BD}" destId="{DF45EEB4-8547-481E-A295-E6EFF4427CCC}" srcOrd="1" destOrd="0" parTransId="{AC8F73A3-71DD-4386-B7D6-33FCA2FC11CC}" sibTransId="{9E3B865C-AE6E-4536-8C9A-7B6F0005EE78}"/>
    <dgm:cxn modelId="{E6E79DD6-01AF-4E84-9881-FB3860808A69}" type="presOf" srcId="{DBC50D78-74F7-4710-82E0-C1B8263288D2}" destId="{E25A73DB-05DD-491E-AE74-4A7F62D77BD8}" srcOrd="0" destOrd="0" presId="urn:microsoft.com/office/officeart/2005/8/layout/lProcess2"/>
    <dgm:cxn modelId="{97A04E67-8C8D-499D-AC42-38AAF18123A9}" srcId="{92F5DE48-FCC2-4586-ADC0-0EAB0EB425BD}" destId="{93061C2E-BB79-495A-9A03-F3EB6C4F6CA9}" srcOrd="0" destOrd="0" parTransId="{D26D49BA-FE81-4A61-94CB-565C1ED4B7AB}" sibTransId="{A3A08BC1-7F0F-4A0C-8840-0BCC9D89E295}"/>
    <dgm:cxn modelId="{06A0C920-0CCE-4D99-BE3F-35779B936F5B}" type="presOf" srcId="{74AA3B45-70CB-449A-B314-E3BCF276DF91}" destId="{DFCAC47F-B64A-46C6-B750-212280D83C36}" srcOrd="0" destOrd="0" presId="urn:microsoft.com/office/officeart/2005/8/layout/lProcess2"/>
    <dgm:cxn modelId="{6BFA72CC-0E37-4AB7-8979-BF0702584933}" type="presOf" srcId="{69AE69D0-16BC-4000-A6A2-B2A65E445DC3}" destId="{D271F281-D383-478D-BCE6-50833DC33C84}" srcOrd="0" destOrd="0" presId="urn:microsoft.com/office/officeart/2005/8/layout/lProcess2"/>
    <dgm:cxn modelId="{AEEAFBCC-1C3E-4850-B01D-542C5DA5E5D1}" type="presOf" srcId="{F5BF8E68-3C34-4D85-A2DF-CB83D16477A5}" destId="{BCF51386-8BC6-42DC-B833-CC5EB3B19D1B}" srcOrd="0" destOrd="0" presId="urn:microsoft.com/office/officeart/2005/8/layout/lProcess2"/>
    <dgm:cxn modelId="{1771FCC5-98DA-4002-B586-0106592BCCC3}" srcId="{DBC50D78-74F7-4710-82E0-C1B8263288D2}" destId="{EE7D258D-051E-44E9-847A-5562690D531A}" srcOrd="0" destOrd="0" parTransId="{BB24572D-88FE-4973-A0AA-B5165E19CDAD}" sibTransId="{7B4DCF3F-4484-471C-A077-71F32941B9BF}"/>
    <dgm:cxn modelId="{C795762F-B8B2-41A5-BD23-A480FEF2304C}" type="presOf" srcId="{946DD8BF-8FED-4E92-9FFE-675F075DC9AB}" destId="{8BCF29CF-2B63-41A0-9225-E3F72E5E7A5B}" srcOrd="0" destOrd="0" presId="urn:microsoft.com/office/officeart/2005/8/layout/lProcess2"/>
    <dgm:cxn modelId="{E0AD69DC-C54C-4AFF-A2C2-8602110BD6C7}" srcId="{DBC50D78-74F7-4710-82E0-C1B8263288D2}" destId="{92F5DE48-FCC2-4586-ADC0-0EAB0EB425BD}" srcOrd="2" destOrd="0" parTransId="{D0FB26A6-16C9-4216-8AEB-1EDED7D9E32A}" sibTransId="{595EC1D6-63CE-4313-B099-C34B6102247F}"/>
    <dgm:cxn modelId="{E1F20E60-EE17-4A2C-A69B-15668827A59B}" type="presParOf" srcId="{E25A73DB-05DD-491E-AE74-4A7F62D77BD8}" destId="{6A7F513C-23EC-4778-A4B1-2BB475FA5F84}" srcOrd="0" destOrd="0" presId="urn:microsoft.com/office/officeart/2005/8/layout/lProcess2"/>
    <dgm:cxn modelId="{03D6EB50-B5ED-4CDA-9DCF-D8E560F125A0}" type="presParOf" srcId="{6A7F513C-23EC-4778-A4B1-2BB475FA5F84}" destId="{FCAE6948-E9DC-400A-821D-0DE1AF6B2FE8}" srcOrd="0" destOrd="0" presId="urn:microsoft.com/office/officeart/2005/8/layout/lProcess2"/>
    <dgm:cxn modelId="{9ECB43C0-17E0-484D-ABF7-D7F55B663CD4}" type="presParOf" srcId="{6A7F513C-23EC-4778-A4B1-2BB475FA5F84}" destId="{C9D569CE-242B-4044-AA1D-DF6235253C70}" srcOrd="1" destOrd="0" presId="urn:microsoft.com/office/officeart/2005/8/layout/lProcess2"/>
    <dgm:cxn modelId="{BBC7C156-7728-4835-A5E5-0DFE905786BB}" type="presParOf" srcId="{6A7F513C-23EC-4778-A4B1-2BB475FA5F84}" destId="{26654052-E491-4227-8AB0-B9B64FBF98C8}" srcOrd="2" destOrd="0" presId="urn:microsoft.com/office/officeart/2005/8/layout/lProcess2"/>
    <dgm:cxn modelId="{6F239D1E-C732-4186-B18B-B45BD1C89964}" type="presParOf" srcId="{26654052-E491-4227-8AB0-B9B64FBF98C8}" destId="{C47946EB-28B1-40F9-8BEB-E16F15A8F994}" srcOrd="0" destOrd="0" presId="urn:microsoft.com/office/officeart/2005/8/layout/lProcess2"/>
    <dgm:cxn modelId="{13B17BBC-193E-43C8-8614-1E7EBACF21B1}" type="presParOf" srcId="{C47946EB-28B1-40F9-8BEB-E16F15A8F994}" destId="{8EABD760-E628-4B6A-B3C2-1A9029108457}" srcOrd="0" destOrd="0" presId="urn:microsoft.com/office/officeart/2005/8/layout/lProcess2"/>
    <dgm:cxn modelId="{38241EF5-4C91-4398-B21E-71960F70FAF3}" type="presParOf" srcId="{C47946EB-28B1-40F9-8BEB-E16F15A8F994}" destId="{206BF528-BF21-4A1E-8433-6524A266E43B}" srcOrd="1" destOrd="0" presId="urn:microsoft.com/office/officeart/2005/8/layout/lProcess2"/>
    <dgm:cxn modelId="{F0C7326F-09CD-4412-B131-86FF95712F42}" type="presParOf" srcId="{C47946EB-28B1-40F9-8BEB-E16F15A8F994}" destId="{EEB0B4DC-8B60-47C1-8968-16350490C22E}" srcOrd="2" destOrd="0" presId="urn:microsoft.com/office/officeart/2005/8/layout/lProcess2"/>
    <dgm:cxn modelId="{47342795-5113-4530-BEA7-56D6A82AE202}" type="presParOf" srcId="{E25A73DB-05DD-491E-AE74-4A7F62D77BD8}" destId="{F635BE60-71BF-42B9-A9FB-6C86E63A4BEC}" srcOrd="1" destOrd="0" presId="urn:microsoft.com/office/officeart/2005/8/layout/lProcess2"/>
    <dgm:cxn modelId="{BD072ABB-5C05-452C-A2DE-2B979F942333}" type="presParOf" srcId="{E25A73DB-05DD-491E-AE74-4A7F62D77BD8}" destId="{ED885783-330A-470C-9E07-1C1BE524165B}" srcOrd="2" destOrd="0" presId="urn:microsoft.com/office/officeart/2005/8/layout/lProcess2"/>
    <dgm:cxn modelId="{C9559824-3575-42A4-BCE6-C94958F69A9A}" type="presParOf" srcId="{ED885783-330A-470C-9E07-1C1BE524165B}" destId="{DFCAC47F-B64A-46C6-B750-212280D83C36}" srcOrd="0" destOrd="0" presId="urn:microsoft.com/office/officeart/2005/8/layout/lProcess2"/>
    <dgm:cxn modelId="{AAF5CEC9-37FD-4A5B-95CD-AFB38DF33ED9}" type="presParOf" srcId="{ED885783-330A-470C-9E07-1C1BE524165B}" destId="{D9156560-829F-490C-9EC1-5255ADB04B9A}" srcOrd="1" destOrd="0" presId="urn:microsoft.com/office/officeart/2005/8/layout/lProcess2"/>
    <dgm:cxn modelId="{596D7854-4502-420D-8948-E427E8CA9586}" type="presParOf" srcId="{ED885783-330A-470C-9E07-1C1BE524165B}" destId="{199539D5-CF11-41B6-93AA-78691A1B9F28}" srcOrd="2" destOrd="0" presId="urn:microsoft.com/office/officeart/2005/8/layout/lProcess2"/>
    <dgm:cxn modelId="{2B7C2010-A218-4DA0-9860-150E6AF6821C}" type="presParOf" srcId="{199539D5-CF11-41B6-93AA-78691A1B9F28}" destId="{AF75BBA9-04D9-455F-A745-8E8CDC71EADD}" srcOrd="0" destOrd="0" presId="urn:microsoft.com/office/officeart/2005/8/layout/lProcess2"/>
    <dgm:cxn modelId="{76EA01C1-1126-47E6-96B0-CA137F493D7A}" type="presParOf" srcId="{AF75BBA9-04D9-455F-A745-8E8CDC71EADD}" destId="{12AD14F5-BAC1-481D-A74F-85A3EC86180E}" srcOrd="0" destOrd="0" presId="urn:microsoft.com/office/officeart/2005/8/layout/lProcess2"/>
    <dgm:cxn modelId="{BF0852AC-F411-4394-81AB-68730D950ACB}" type="presParOf" srcId="{E25A73DB-05DD-491E-AE74-4A7F62D77BD8}" destId="{04CF8044-B52F-41C6-974A-8A2D2DC98314}" srcOrd="3" destOrd="0" presId="urn:microsoft.com/office/officeart/2005/8/layout/lProcess2"/>
    <dgm:cxn modelId="{C95D9106-3050-4CD1-B869-7E8FC8177F98}" type="presParOf" srcId="{E25A73DB-05DD-491E-AE74-4A7F62D77BD8}" destId="{C5F9CFFB-F828-4D41-8629-A0C6919C0874}" srcOrd="4" destOrd="0" presId="urn:microsoft.com/office/officeart/2005/8/layout/lProcess2"/>
    <dgm:cxn modelId="{68EFA176-0EDB-4529-9235-061C1B0C76FA}" type="presParOf" srcId="{C5F9CFFB-F828-4D41-8629-A0C6919C0874}" destId="{93F8917B-4E32-4B8A-A516-1F6642C533EC}" srcOrd="0" destOrd="0" presId="urn:microsoft.com/office/officeart/2005/8/layout/lProcess2"/>
    <dgm:cxn modelId="{4B1CFE5B-8F03-46EC-97D7-D132260A982E}" type="presParOf" srcId="{C5F9CFFB-F828-4D41-8629-A0C6919C0874}" destId="{B6040A1D-DFCB-4F9A-A0C2-91145EA189AF}" srcOrd="1" destOrd="0" presId="urn:microsoft.com/office/officeart/2005/8/layout/lProcess2"/>
    <dgm:cxn modelId="{1A83B9CB-4722-4225-8022-FC44697B769A}" type="presParOf" srcId="{C5F9CFFB-F828-4D41-8629-A0C6919C0874}" destId="{A8BF8A07-818E-444C-9F9D-2E2C864EA0BE}" srcOrd="2" destOrd="0" presId="urn:microsoft.com/office/officeart/2005/8/layout/lProcess2"/>
    <dgm:cxn modelId="{DC871560-AAF6-419A-A0B7-39CE5B087FEF}" type="presParOf" srcId="{A8BF8A07-818E-444C-9F9D-2E2C864EA0BE}" destId="{D757F2B2-2934-4E40-A31B-D24DAEAA57BB}" srcOrd="0" destOrd="0" presId="urn:microsoft.com/office/officeart/2005/8/layout/lProcess2"/>
    <dgm:cxn modelId="{5F0F4CB3-461B-4220-B2AB-03E45E179949}" type="presParOf" srcId="{D757F2B2-2934-4E40-A31B-D24DAEAA57BB}" destId="{01D2A5AE-3900-482D-84C4-5398C7BC37BD}" srcOrd="0" destOrd="0" presId="urn:microsoft.com/office/officeart/2005/8/layout/lProcess2"/>
    <dgm:cxn modelId="{5474F196-6FA5-4916-A382-FF0ECE7DC677}" type="presParOf" srcId="{D757F2B2-2934-4E40-A31B-D24DAEAA57BB}" destId="{C2C55ADF-66D3-493A-AD9F-915303E1F3E9}" srcOrd="1" destOrd="0" presId="urn:microsoft.com/office/officeart/2005/8/layout/lProcess2"/>
    <dgm:cxn modelId="{88B8E023-3CE2-4EDA-8BF3-6732BC791326}" type="presParOf" srcId="{D757F2B2-2934-4E40-A31B-D24DAEAA57BB}" destId="{734B2CA8-7702-444D-9AE3-08244976A9FC}" srcOrd="2" destOrd="0" presId="urn:microsoft.com/office/officeart/2005/8/layout/lProcess2"/>
    <dgm:cxn modelId="{7C6C6EBF-A955-4833-B5F2-1BC8B2BF3F96}" type="presParOf" srcId="{E25A73DB-05DD-491E-AE74-4A7F62D77BD8}" destId="{C4EF33F6-14B4-4006-95D1-D9D0469F91F0}" srcOrd="5" destOrd="0" presId="urn:microsoft.com/office/officeart/2005/8/layout/lProcess2"/>
    <dgm:cxn modelId="{36FA1FAE-3C05-4689-9B52-1185E7050EEB}" type="presParOf" srcId="{E25A73DB-05DD-491E-AE74-4A7F62D77BD8}" destId="{A36B4706-23AE-46D8-938B-BBC901E9E708}" srcOrd="6" destOrd="0" presId="urn:microsoft.com/office/officeart/2005/8/layout/lProcess2"/>
    <dgm:cxn modelId="{F56FD42E-9A8D-4694-AFCE-C67E5098709C}" type="presParOf" srcId="{A36B4706-23AE-46D8-938B-BBC901E9E708}" destId="{52421001-D040-44EC-A1C5-266F61F5E0FC}" srcOrd="0" destOrd="0" presId="urn:microsoft.com/office/officeart/2005/8/layout/lProcess2"/>
    <dgm:cxn modelId="{4FFF6A80-3A83-4C69-B639-14F66EA3FE67}" type="presParOf" srcId="{A36B4706-23AE-46D8-938B-BBC901E9E708}" destId="{7F90EC94-5E2F-4016-9AB3-951EC38613F1}" srcOrd="1" destOrd="0" presId="urn:microsoft.com/office/officeart/2005/8/layout/lProcess2"/>
    <dgm:cxn modelId="{E1037F8F-BE82-4DA6-A873-6C3D6C4BE7E2}" type="presParOf" srcId="{A36B4706-23AE-46D8-938B-BBC901E9E708}" destId="{7D0A7EC1-7C45-448A-8525-86F329340A1F}" srcOrd="2" destOrd="0" presId="urn:microsoft.com/office/officeart/2005/8/layout/lProcess2"/>
    <dgm:cxn modelId="{DB84DF3D-5625-49D4-96F0-59662F02278C}" type="presParOf" srcId="{7D0A7EC1-7C45-448A-8525-86F329340A1F}" destId="{6A9FF689-EEA4-48A4-A9C6-ECC9EEDE76EE}" srcOrd="0" destOrd="0" presId="urn:microsoft.com/office/officeart/2005/8/layout/lProcess2"/>
    <dgm:cxn modelId="{01EDE343-3FCD-4B0C-8783-7B1D5879507F}" type="presParOf" srcId="{6A9FF689-EEA4-48A4-A9C6-ECC9EEDE76EE}" destId="{BCF51386-8BC6-42DC-B833-CC5EB3B19D1B}" srcOrd="0" destOrd="0" presId="urn:microsoft.com/office/officeart/2005/8/layout/lProcess2"/>
    <dgm:cxn modelId="{181861DA-7E5B-4F70-8B09-A9011D305EB9}" type="presParOf" srcId="{6A9FF689-EEA4-48A4-A9C6-ECC9EEDE76EE}" destId="{A5CDA044-27E0-4075-B30E-B45BCC145A7D}" srcOrd="1" destOrd="0" presId="urn:microsoft.com/office/officeart/2005/8/layout/lProcess2"/>
    <dgm:cxn modelId="{5CBEBBAE-6A09-41F4-BBFA-E4156E358465}" type="presParOf" srcId="{6A9FF689-EEA4-48A4-A9C6-ECC9EEDE76EE}" destId="{85B1EE7E-FD83-49D8-8E6C-1CAAE7836A1D}" srcOrd="2" destOrd="0" presId="urn:microsoft.com/office/officeart/2005/8/layout/lProcess2"/>
    <dgm:cxn modelId="{16089FCB-BD21-4302-9008-143A191A73D4}" type="presParOf" srcId="{6A9FF689-EEA4-48A4-A9C6-ECC9EEDE76EE}" destId="{3B5B9612-4ADE-4AE3-BE7C-71D6951CFE08}" srcOrd="3" destOrd="0" presId="urn:microsoft.com/office/officeart/2005/8/layout/lProcess2"/>
    <dgm:cxn modelId="{11E0A843-E203-4711-BE20-7CBD4486D483}" type="presParOf" srcId="{6A9FF689-EEA4-48A4-A9C6-ECC9EEDE76EE}" destId="{D271F281-D383-478D-BCE6-50833DC33C84}" srcOrd="4" destOrd="0" presId="urn:microsoft.com/office/officeart/2005/8/layout/lProcess2"/>
    <dgm:cxn modelId="{51A3209C-2296-44AA-A21A-318CE20665DF}" type="presParOf" srcId="{6A9FF689-EEA4-48A4-A9C6-ECC9EEDE76EE}" destId="{8C10C271-0AEE-4A80-960F-9120CB6AD12B}" srcOrd="5" destOrd="0" presId="urn:microsoft.com/office/officeart/2005/8/layout/lProcess2"/>
    <dgm:cxn modelId="{817E8256-0CFC-4A15-BFFF-38D4B057F283}" type="presParOf" srcId="{6A9FF689-EEA4-48A4-A9C6-ECC9EEDE76EE}" destId="{8BCF29CF-2B63-41A0-9225-E3F72E5E7A5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03FDA7-5825-4E19-8D01-F91F7EDA34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61912-AC45-4BB3-9007-570721862EBD}">
      <dgm:prSet phldrT="[Text]"/>
      <dgm:spPr/>
      <dgm:t>
        <a:bodyPr/>
        <a:lstStyle/>
        <a:p>
          <a:r>
            <a:rPr lang="en-US" dirty="0" smtClean="0"/>
            <a:t>Use blower door while inspecting for leaks</a:t>
          </a:r>
          <a:endParaRPr lang="en-US" dirty="0"/>
        </a:p>
      </dgm:t>
    </dgm:pt>
    <dgm:pt modelId="{B0C96265-038D-42C2-88E8-A371A0B19574}" type="parTrans" cxnId="{0713926A-D328-4978-9DA0-25B6FEE3D399}">
      <dgm:prSet/>
      <dgm:spPr/>
      <dgm:t>
        <a:bodyPr/>
        <a:lstStyle/>
        <a:p>
          <a:endParaRPr lang="en-US"/>
        </a:p>
      </dgm:t>
    </dgm:pt>
    <dgm:pt modelId="{CFDCBB66-B6FC-4628-AB00-9CBBAB7CA366}" type="sibTrans" cxnId="{0713926A-D328-4978-9DA0-25B6FEE3D399}">
      <dgm:prSet/>
      <dgm:spPr/>
      <dgm:t>
        <a:bodyPr/>
        <a:lstStyle/>
        <a:p>
          <a:endParaRPr lang="en-US"/>
        </a:p>
      </dgm:t>
    </dgm:pt>
    <dgm:pt modelId="{B3AC7CC3-E500-4DB7-8C97-95BE847C2E18}">
      <dgm:prSet phldrT="[Text]"/>
      <dgm:spPr/>
      <dgm:t>
        <a:bodyPr/>
        <a:lstStyle/>
        <a:p>
          <a:r>
            <a:rPr lang="en-US" dirty="0" smtClean="0"/>
            <a:t>Work with customer to understand behavior change opportunities</a:t>
          </a:r>
          <a:endParaRPr lang="en-US" dirty="0"/>
        </a:p>
      </dgm:t>
    </dgm:pt>
    <dgm:pt modelId="{F9AA7FF2-F6A8-470A-964E-B37585B879C3}" type="parTrans" cxnId="{ADC9B6C4-6B50-4B6F-B661-B1D74C1C068D}">
      <dgm:prSet/>
      <dgm:spPr/>
      <dgm:t>
        <a:bodyPr/>
        <a:lstStyle/>
        <a:p>
          <a:endParaRPr lang="en-US"/>
        </a:p>
      </dgm:t>
    </dgm:pt>
    <dgm:pt modelId="{4B0A0008-1CD1-4EB9-AE45-2270CC18DBBB}" type="sibTrans" cxnId="{ADC9B6C4-6B50-4B6F-B661-B1D74C1C068D}">
      <dgm:prSet/>
      <dgm:spPr/>
      <dgm:t>
        <a:bodyPr/>
        <a:lstStyle/>
        <a:p>
          <a:endParaRPr lang="en-US"/>
        </a:p>
      </dgm:t>
    </dgm:pt>
    <dgm:pt modelId="{AF5C9D43-4266-4F9A-9D08-4DFDCA51C262}">
      <dgm:prSet phldrT="[Text]" phldr="1"/>
      <dgm:spPr/>
      <dgm:t>
        <a:bodyPr/>
        <a:lstStyle/>
        <a:p>
          <a:endParaRPr lang="en-US"/>
        </a:p>
      </dgm:t>
    </dgm:pt>
    <dgm:pt modelId="{AF7C4BA5-0248-490E-B0ED-31BD14ACAD5C}" type="parTrans" cxnId="{74B46978-74B1-4BF4-B3CA-2E46DB923859}">
      <dgm:prSet/>
      <dgm:spPr/>
      <dgm:t>
        <a:bodyPr/>
        <a:lstStyle/>
        <a:p>
          <a:endParaRPr lang="en-US"/>
        </a:p>
      </dgm:t>
    </dgm:pt>
    <dgm:pt modelId="{CB5BB852-534D-4E22-949F-BFADC0AFCB55}" type="sibTrans" cxnId="{74B46978-74B1-4BF4-B3CA-2E46DB923859}">
      <dgm:prSet/>
      <dgm:spPr/>
      <dgm:t>
        <a:bodyPr/>
        <a:lstStyle/>
        <a:p>
          <a:endParaRPr lang="en-US"/>
        </a:p>
      </dgm:t>
    </dgm:pt>
    <dgm:pt modelId="{E08981F3-9725-48CC-BACF-A4219D52EAB0}">
      <dgm:prSet phldrT="[Text]"/>
      <dgm:spPr/>
      <dgm:t>
        <a:bodyPr/>
        <a:lstStyle/>
        <a:p>
          <a:r>
            <a:rPr lang="en-US" dirty="0" smtClean="0"/>
            <a:t>Use blower door to guide air sealing</a:t>
          </a:r>
          <a:endParaRPr lang="en-US" dirty="0"/>
        </a:p>
      </dgm:t>
    </dgm:pt>
    <dgm:pt modelId="{F0DBBBF1-38D3-416D-9221-F8FFB645AB43}" type="parTrans" cxnId="{2B4F211B-28E7-48BA-9BC4-FA420E791EB8}">
      <dgm:prSet/>
      <dgm:spPr/>
      <dgm:t>
        <a:bodyPr/>
        <a:lstStyle/>
        <a:p>
          <a:endParaRPr lang="en-US"/>
        </a:p>
      </dgm:t>
    </dgm:pt>
    <dgm:pt modelId="{BF3FA3A5-B297-46F1-A5F4-1C48E3D9BCEB}" type="sibTrans" cxnId="{2B4F211B-28E7-48BA-9BC4-FA420E791EB8}">
      <dgm:prSet/>
      <dgm:spPr/>
      <dgm:t>
        <a:bodyPr/>
        <a:lstStyle/>
        <a:p>
          <a:endParaRPr lang="en-US"/>
        </a:p>
      </dgm:t>
    </dgm:pt>
    <dgm:pt modelId="{301FF59C-C17F-41A7-B5AE-9CCF3E0ED257}">
      <dgm:prSet phldrT="[Text]"/>
      <dgm:spPr/>
      <dgm:t>
        <a:bodyPr/>
        <a:lstStyle/>
        <a:p>
          <a:r>
            <a:rPr lang="en-US" dirty="0" smtClean="0"/>
            <a:t>Use energy bills to assess opportunities</a:t>
          </a:r>
          <a:endParaRPr lang="en-US" dirty="0"/>
        </a:p>
      </dgm:t>
    </dgm:pt>
    <dgm:pt modelId="{72D349DF-8AC7-48F6-BC5E-6E01FC41FDC3}" type="parTrans" cxnId="{94D24A9D-D9AF-4828-B19B-190B5B2C3291}">
      <dgm:prSet/>
      <dgm:spPr/>
      <dgm:t>
        <a:bodyPr/>
        <a:lstStyle/>
        <a:p>
          <a:endParaRPr lang="en-US"/>
        </a:p>
      </dgm:t>
    </dgm:pt>
    <dgm:pt modelId="{68DEFEB8-243A-40AC-A234-6B9F2E9A9485}" type="sibTrans" cxnId="{94D24A9D-D9AF-4828-B19B-190B5B2C3291}">
      <dgm:prSet/>
      <dgm:spPr/>
      <dgm:t>
        <a:bodyPr/>
        <a:lstStyle/>
        <a:p>
          <a:endParaRPr lang="en-US"/>
        </a:p>
      </dgm:t>
    </dgm:pt>
    <dgm:pt modelId="{1659BBE5-F7E6-4F3A-91F1-8D4461D5CF7B}">
      <dgm:prSet phldrT="[Text]"/>
      <dgm:spPr/>
      <dgm:t>
        <a:bodyPr/>
        <a:lstStyle/>
        <a:p>
          <a:r>
            <a:rPr lang="en-US" dirty="0" smtClean="0"/>
            <a:t>Communicate findings from auditor to installers</a:t>
          </a:r>
          <a:endParaRPr lang="en-US" dirty="0"/>
        </a:p>
      </dgm:t>
    </dgm:pt>
    <dgm:pt modelId="{FA456C69-5930-48C6-87E5-84FFA8752409}" type="parTrans" cxnId="{7DC46208-77C9-419F-BD6E-779CA8B78E0C}">
      <dgm:prSet/>
      <dgm:spPr/>
      <dgm:t>
        <a:bodyPr/>
        <a:lstStyle/>
        <a:p>
          <a:endParaRPr lang="en-US"/>
        </a:p>
      </dgm:t>
    </dgm:pt>
    <dgm:pt modelId="{7B2B9D29-DB55-41DA-9DDD-734EF81E4025}" type="sibTrans" cxnId="{7DC46208-77C9-419F-BD6E-779CA8B78E0C}">
      <dgm:prSet/>
      <dgm:spPr/>
      <dgm:t>
        <a:bodyPr/>
        <a:lstStyle/>
        <a:p>
          <a:endParaRPr lang="en-US"/>
        </a:p>
      </dgm:t>
    </dgm:pt>
    <dgm:pt modelId="{B48281E5-DBCC-4BC2-8AB9-D0A6348166A1}">
      <dgm:prSet phldrT="[Text]"/>
      <dgm:spPr/>
      <dgm:t>
        <a:bodyPr/>
        <a:lstStyle/>
        <a:p>
          <a:r>
            <a:rPr lang="en-US" dirty="0" smtClean="0"/>
            <a:t>Use zonal pressure diagnostics to affirm appropriate pressure boundaries</a:t>
          </a:r>
          <a:endParaRPr lang="en-US" dirty="0"/>
        </a:p>
      </dgm:t>
    </dgm:pt>
    <dgm:pt modelId="{C8B05519-DE77-4202-8238-E2C666B0E542}" type="parTrans" cxnId="{F5F07041-0A83-4541-B6BF-631ECD6DD7A1}">
      <dgm:prSet/>
      <dgm:spPr/>
      <dgm:t>
        <a:bodyPr/>
        <a:lstStyle/>
        <a:p>
          <a:endParaRPr lang="en-US"/>
        </a:p>
      </dgm:t>
    </dgm:pt>
    <dgm:pt modelId="{859E2000-30A6-4558-B243-69DDD3533574}" type="sibTrans" cxnId="{F5F07041-0A83-4541-B6BF-631ECD6DD7A1}">
      <dgm:prSet/>
      <dgm:spPr/>
      <dgm:t>
        <a:bodyPr/>
        <a:lstStyle/>
        <a:p>
          <a:endParaRPr lang="en-US"/>
        </a:p>
      </dgm:t>
    </dgm:pt>
    <dgm:pt modelId="{1C2E2EFE-4383-4A67-B02E-65A397A28279}">
      <dgm:prSet phldrT="[Text]"/>
      <dgm:spPr/>
      <dgm:t>
        <a:bodyPr/>
        <a:lstStyle/>
        <a:p>
          <a:r>
            <a:rPr lang="en-US" dirty="0" smtClean="0"/>
            <a:t>Seal all major opportunities</a:t>
          </a:r>
          <a:endParaRPr lang="en-US" dirty="0"/>
        </a:p>
      </dgm:t>
    </dgm:pt>
    <dgm:pt modelId="{7B7AD7F7-B8D3-42A3-9113-43BA15D665F9}" type="parTrans" cxnId="{61FA450F-FFC3-47C0-990E-6DE6866DB4BD}">
      <dgm:prSet/>
      <dgm:spPr/>
      <dgm:t>
        <a:bodyPr/>
        <a:lstStyle/>
        <a:p>
          <a:endParaRPr lang="en-US"/>
        </a:p>
      </dgm:t>
    </dgm:pt>
    <dgm:pt modelId="{DD844A85-FC5D-4377-9590-52170E73F178}" type="sibTrans" cxnId="{61FA450F-FFC3-47C0-990E-6DE6866DB4BD}">
      <dgm:prSet/>
      <dgm:spPr/>
      <dgm:t>
        <a:bodyPr/>
        <a:lstStyle/>
        <a:p>
          <a:endParaRPr lang="en-US"/>
        </a:p>
      </dgm:t>
    </dgm:pt>
    <dgm:pt modelId="{959B7D40-9C4D-453C-824E-E40C8FBF6770}" type="pres">
      <dgm:prSet presAssocID="{9303FDA7-5825-4E19-8D01-F91F7EDA34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4400C1-A2F1-47F8-9168-6F7572EFD385}" type="pres">
      <dgm:prSet presAssocID="{9303FDA7-5825-4E19-8D01-F91F7EDA3420}" presName="Name1" presStyleCnt="0"/>
      <dgm:spPr/>
    </dgm:pt>
    <dgm:pt modelId="{F8C936C2-BD66-4A95-8763-248E4042BB21}" type="pres">
      <dgm:prSet presAssocID="{9303FDA7-5825-4E19-8D01-F91F7EDA3420}" presName="cycle" presStyleCnt="0"/>
      <dgm:spPr/>
    </dgm:pt>
    <dgm:pt modelId="{D7B808CB-4223-4CA5-B07D-3F48B0EEF8BE}" type="pres">
      <dgm:prSet presAssocID="{9303FDA7-5825-4E19-8D01-F91F7EDA3420}" presName="srcNode" presStyleLbl="node1" presStyleIdx="0" presStyleCnt="7"/>
      <dgm:spPr/>
    </dgm:pt>
    <dgm:pt modelId="{56150C7A-4D34-4CE9-982F-3B8AFE60E0A8}" type="pres">
      <dgm:prSet presAssocID="{9303FDA7-5825-4E19-8D01-F91F7EDA3420}" presName="conn" presStyleLbl="parChTrans1D2" presStyleIdx="0" presStyleCnt="1"/>
      <dgm:spPr/>
      <dgm:t>
        <a:bodyPr/>
        <a:lstStyle/>
        <a:p>
          <a:endParaRPr lang="en-US"/>
        </a:p>
      </dgm:t>
    </dgm:pt>
    <dgm:pt modelId="{9CDB1600-2F93-4716-9DF7-ADB5CC479709}" type="pres">
      <dgm:prSet presAssocID="{9303FDA7-5825-4E19-8D01-F91F7EDA3420}" presName="extraNode" presStyleLbl="node1" presStyleIdx="0" presStyleCnt="7"/>
      <dgm:spPr/>
    </dgm:pt>
    <dgm:pt modelId="{7AF1182B-36FD-4AE5-9E20-E383D521FA85}" type="pres">
      <dgm:prSet presAssocID="{9303FDA7-5825-4E19-8D01-F91F7EDA3420}" presName="dstNode" presStyleLbl="node1" presStyleIdx="0" presStyleCnt="7"/>
      <dgm:spPr/>
    </dgm:pt>
    <dgm:pt modelId="{B4305B22-5D39-465D-8A8A-B696FEEB88B6}" type="pres">
      <dgm:prSet presAssocID="{301FF59C-C17F-41A7-B5AE-9CCF3E0ED2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50442-1622-4C3F-80CC-505A7FA15BE8}" type="pres">
      <dgm:prSet presAssocID="{301FF59C-C17F-41A7-B5AE-9CCF3E0ED257}" presName="accent_1" presStyleCnt="0"/>
      <dgm:spPr/>
    </dgm:pt>
    <dgm:pt modelId="{D826F916-CB2D-42AB-9EE2-9FEFB71A8BD2}" type="pres">
      <dgm:prSet presAssocID="{301FF59C-C17F-41A7-B5AE-9CCF3E0ED257}" presName="accentRepeatNode" presStyleLbl="solidFgAcc1" presStyleIdx="0" presStyleCnt="7"/>
      <dgm:spPr/>
    </dgm:pt>
    <dgm:pt modelId="{8C868F1E-524A-42B2-B007-0681A7369875}" type="pres">
      <dgm:prSet presAssocID="{FD661912-AC45-4BB3-9007-570721862E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2207C-21E8-44D6-B8E8-26069422982E}" type="pres">
      <dgm:prSet presAssocID="{FD661912-AC45-4BB3-9007-570721862EBD}" presName="accent_2" presStyleCnt="0"/>
      <dgm:spPr/>
    </dgm:pt>
    <dgm:pt modelId="{87A91C4F-66E3-4322-B056-9E1CBB35ADDC}" type="pres">
      <dgm:prSet presAssocID="{FD661912-AC45-4BB3-9007-570721862EBD}" presName="accentRepeatNode" presStyleLbl="solidFgAcc1" presStyleIdx="1" presStyleCnt="7"/>
      <dgm:spPr/>
    </dgm:pt>
    <dgm:pt modelId="{5853CE1B-CE40-4142-BDC3-80FFB3596CD1}" type="pres">
      <dgm:prSet presAssocID="{1659BBE5-F7E6-4F3A-91F1-8D4461D5CF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8EA83-468A-41C3-BC7D-A229CEB1CB30}" type="pres">
      <dgm:prSet presAssocID="{1659BBE5-F7E6-4F3A-91F1-8D4461D5CF7B}" presName="accent_3" presStyleCnt="0"/>
      <dgm:spPr/>
    </dgm:pt>
    <dgm:pt modelId="{1A899031-6D07-47D5-9AC1-17EBB9691F00}" type="pres">
      <dgm:prSet presAssocID="{1659BBE5-F7E6-4F3A-91F1-8D4461D5CF7B}" presName="accentRepeatNode" presStyleLbl="solidFgAcc1" presStyleIdx="2" presStyleCnt="7"/>
      <dgm:spPr/>
    </dgm:pt>
    <dgm:pt modelId="{E2794146-CEA3-4CA3-A7AD-D9D5B11D13DD}" type="pres">
      <dgm:prSet presAssocID="{E08981F3-9725-48CC-BACF-A4219D52EAB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7B29-CCA3-4E55-B69E-FD91F572663F}" type="pres">
      <dgm:prSet presAssocID="{E08981F3-9725-48CC-BACF-A4219D52EAB0}" presName="accent_4" presStyleCnt="0"/>
      <dgm:spPr/>
    </dgm:pt>
    <dgm:pt modelId="{CFC2CE05-0566-4904-93EB-A894953C9249}" type="pres">
      <dgm:prSet presAssocID="{E08981F3-9725-48CC-BACF-A4219D52EAB0}" presName="accentRepeatNode" presStyleLbl="solidFgAcc1" presStyleIdx="3" presStyleCnt="7"/>
      <dgm:spPr/>
    </dgm:pt>
    <dgm:pt modelId="{0B11BBDE-2735-4729-B606-065AE5F71BF3}" type="pres">
      <dgm:prSet presAssocID="{B48281E5-DBCC-4BC2-8AB9-D0A6348166A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E06B-7F61-408A-9E1D-A861F1748A97}" type="pres">
      <dgm:prSet presAssocID="{B48281E5-DBCC-4BC2-8AB9-D0A6348166A1}" presName="accent_5" presStyleCnt="0"/>
      <dgm:spPr/>
    </dgm:pt>
    <dgm:pt modelId="{77A4CFF1-73CB-48FB-A31B-4E6914EA4757}" type="pres">
      <dgm:prSet presAssocID="{B48281E5-DBCC-4BC2-8AB9-D0A6348166A1}" presName="accentRepeatNode" presStyleLbl="solidFgAcc1" presStyleIdx="4" presStyleCnt="7"/>
      <dgm:spPr/>
    </dgm:pt>
    <dgm:pt modelId="{4B86878B-D428-46EB-9F7A-7B6B94CF1713}" type="pres">
      <dgm:prSet presAssocID="{1C2E2EFE-4383-4A67-B02E-65A397A2827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3E33F-1E31-4237-9FE1-2A8C8E9ED5CB}" type="pres">
      <dgm:prSet presAssocID="{1C2E2EFE-4383-4A67-B02E-65A397A28279}" presName="accent_6" presStyleCnt="0"/>
      <dgm:spPr/>
    </dgm:pt>
    <dgm:pt modelId="{C2281C03-EE85-4BA6-A9E6-B445E10517A9}" type="pres">
      <dgm:prSet presAssocID="{1C2E2EFE-4383-4A67-B02E-65A397A28279}" presName="accentRepeatNode" presStyleLbl="solidFgAcc1" presStyleIdx="5" presStyleCnt="7"/>
      <dgm:spPr/>
    </dgm:pt>
    <dgm:pt modelId="{D96E4D47-42F8-4D88-9AAD-1171652E8A42}" type="pres">
      <dgm:prSet presAssocID="{B3AC7CC3-E500-4DB7-8C97-95BE847C2E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9F8C9-75D0-405D-8E71-D4171BA85A8C}" type="pres">
      <dgm:prSet presAssocID="{B3AC7CC3-E500-4DB7-8C97-95BE847C2E18}" presName="accent_7" presStyleCnt="0"/>
      <dgm:spPr/>
    </dgm:pt>
    <dgm:pt modelId="{A265B179-0699-41F9-A71A-1D7A212E400B}" type="pres">
      <dgm:prSet presAssocID="{B3AC7CC3-E500-4DB7-8C97-95BE847C2E18}" presName="accentRepeatNode" presStyleLbl="solidFgAcc1" presStyleIdx="6" presStyleCnt="7"/>
      <dgm:spPr/>
    </dgm:pt>
  </dgm:ptLst>
  <dgm:cxnLst>
    <dgm:cxn modelId="{B57983C3-F080-47AE-BDAA-12680723F6DF}" type="presOf" srcId="{9303FDA7-5825-4E19-8D01-F91F7EDA3420}" destId="{959B7D40-9C4D-453C-824E-E40C8FBF6770}" srcOrd="0" destOrd="0" presId="urn:microsoft.com/office/officeart/2008/layout/VerticalCurvedList"/>
    <dgm:cxn modelId="{F5F07041-0A83-4541-B6BF-631ECD6DD7A1}" srcId="{9303FDA7-5825-4E19-8D01-F91F7EDA3420}" destId="{B48281E5-DBCC-4BC2-8AB9-D0A6348166A1}" srcOrd="4" destOrd="0" parTransId="{C8B05519-DE77-4202-8238-E2C666B0E542}" sibTransId="{859E2000-30A6-4558-B243-69DDD3533574}"/>
    <dgm:cxn modelId="{74B46978-74B1-4BF4-B3CA-2E46DB923859}" srcId="{9303FDA7-5825-4E19-8D01-F91F7EDA3420}" destId="{AF5C9D43-4266-4F9A-9D08-4DFDCA51C262}" srcOrd="7" destOrd="0" parTransId="{AF7C4BA5-0248-490E-B0ED-31BD14ACAD5C}" sibTransId="{CB5BB852-534D-4E22-949F-BFADC0AFCB55}"/>
    <dgm:cxn modelId="{50307A8B-966E-4912-A34E-FEC0842760C8}" type="presOf" srcId="{1C2E2EFE-4383-4A67-B02E-65A397A28279}" destId="{4B86878B-D428-46EB-9F7A-7B6B94CF1713}" srcOrd="0" destOrd="0" presId="urn:microsoft.com/office/officeart/2008/layout/VerticalCurvedList"/>
    <dgm:cxn modelId="{0713926A-D328-4978-9DA0-25B6FEE3D399}" srcId="{9303FDA7-5825-4E19-8D01-F91F7EDA3420}" destId="{FD661912-AC45-4BB3-9007-570721862EBD}" srcOrd="1" destOrd="0" parTransId="{B0C96265-038D-42C2-88E8-A371A0B19574}" sibTransId="{CFDCBB66-B6FC-4628-AB00-9CBBAB7CA366}"/>
    <dgm:cxn modelId="{69C3AD45-BB6C-49C4-B5D8-9AAC8CB10C21}" type="presOf" srcId="{FD661912-AC45-4BB3-9007-570721862EBD}" destId="{8C868F1E-524A-42B2-B007-0681A7369875}" srcOrd="0" destOrd="0" presId="urn:microsoft.com/office/officeart/2008/layout/VerticalCurvedList"/>
    <dgm:cxn modelId="{FA251C6D-BB2E-4EBF-ADA8-732F3BFA658B}" type="presOf" srcId="{B3AC7CC3-E500-4DB7-8C97-95BE847C2E18}" destId="{D96E4D47-42F8-4D88-9AAD-1171652E8A42}" srcOrd="0" destOrd="0" presId="urn:microsoft.com/office/officeart/2008/layout/VerticalCurvedList"/>
    <dgm:cxn modelId="{94D24A9D-D9AF-4828-B19B-190B5B2C3291}" srcId="{9303FDA7-5825-4E19-8D01-F91F7EDA3420}" destId="{301FF59C-C17F-41A7-B5AE-9CCF3E0ED257}" srcOrd="0" destOrd="0" parTransId="{72D349DF-8AC7-48F6-BC5E-6E01FC41FDC3}" sibTransId="{68DEFEB8-243A-40AC-A234-6B9F2E9A9485}"/>
    <dgm:cxn modelId="{4804EB33-488B-419F-BE33-82EA7AD2B0D9}" type="presOf" srcId="{301FF59C-C17F-41A7-B5AE-9CCF3E0ED257}" destId="{B4305B22-5D39-465D-8A8A-B696FEEB88B6}" srcOrd="0" destOrd="0" presId="urn:microsoft.com/office/officeart/2008/layout/VerticalCurvedList"/>
    <dgm:cxn modelId="{61FA450F-FFC3-47C0-990E-6DE6866DB4BD}" srcId="{9303FDA7-5825-4E19-8D01-F91F7EDA3420}" destId="{1C2E2EFE-4383-4A67-B02E-65A397A28279}" srcOrd="5" destOrd="0" parTransId="{7B7AD7F7-B8D3-42A3-9113-43BA15D665F9}" sibTransId="{DD844A85-FC5D-4377-9590-52170E73F178}"/>
    <dgm:cxn modelId="{2B4F211B-28E7-48BA-9BC4-FA420E791EB8}" srcId="{9303FDA7-5825-4E19-8D01-F91F7EDA3420}" destId="{E08981F3-9725-48CC-BACF-A4219D52EAB0}" srcOrd="3" destOrd="0" parTransId="{F0DBBBF1-38D3-416D-9221-F8FFB645AB43}" sibTransId="{BF3FA3A5-B297-46F1-A5F4-1C48E3D9BCEB}"/>
    <dgm:cxn modelId="{79D2CFDA-02C2-45E2-A06D-DE3DA5D57CE1}" type="presOf" srcId="{E08981F3-9725-48CC-BACF-A4219D52EAB0}" destId="{E2794146-CEA3-4CA3-A7AD-D9D5B11D13DD}" srcOrd="0" destOrd="0" presId="urn:microsoft.com/office/officeart/2008/layout/VerticalCurvedList"/>
    <dgm:cxn modelId="{ADC9B6C4-6B50-4B6F-B661-B1D74C1C068D}" srcId="{9303FDA7-5825-4E19-8D01-F91F7EDA3420}" destId="{B3AC7CC3-E500-4DB7-8C97-95BE847C2E18}" srcOrd="6" destOrd="0" parTransId="{F9AA7FF2-F6A8-470A-964E-B37585B879C3}" sibTransId="{4B0A0008-1CD1-4EB9-AE45-2270CC18DBBB}"/>
    <dgm:cxn modelId="{7DC46208-77C9-419F-BD6E-779CA8B78E0C}" srcId="{9303FDA7-5825-4E19-8D01-F91F7EDA3420}" destId="{1659BBE5-F7E6-4F3A-91F1-8D4461D5CF7B}" srcOrd="2" destOrd="0" parTransId="{FA456C69-5930-48C6-87E5-84FFA8752409}" sibTransId="{7B2B9D29-DB55-41DA-9DDD-734EF81E4025}"/>
    <dgm:cxn modelId="{F367B983-4E34-4DF4-857D-EFF995565178}" type="presOf" srcId="{B48281E5-DBCC-4BC2-8AB9-D0A6348166A1}" destId="{0B11BBDE-2735-4729-B606-065AE5F71BF3}" srcOrd="0" destOrd="0" presId="urn:microsoft.com/office/officeart/2008/layout/VerticalCurvedList"/>
    <dgm:cxn modelId="{A28C2BAD-9DA1-4A6B-8752-15B9A5EEE83D}" type="presOf" srcId="{1659BBE5-F7E6-4F3A-91F1-8D4461D5CF7B}" destId="{5853CE1B-CE40-4142-BDC3-80FFB3596CD1}" srcOrd="0" destOrd="0" presId="urn:microsoft.com/office/officeart/2008/layout/VerticalCurvedList"/>
    <dgm:cxn modelId="{3762C2DC-FD8B-4DB9-8B93-E2C3D734E438}" type="presOf" srcId="{68DEFEB8-243A-40AC-A234-6B9F2E9A9485}" destId="{56150C7A-4D34-4CE9-982F-3B8AFE60E0A8}" srcOrd="0" destOrd="0" presId="urn:microsoft.com/office/officeart/2008/layout/VerticalCurvedList"/>
    <dgm:cxn modelId="{48A3702A-F7CF-4627-9A16-67475390A92A}" type="presParOf" srcId="{959B7D40-9C4D-453C-824E-E40C8FBF6770}" destId="{B34400C1-A2F1-47F8-9168-6F7572EFD385}" srcOrd="0" destOrd="0" presId="urn:microsoft.com/office/officeart/2008/layout/VerticalCurvedList"/>
    <dgm:cxn modelId="{888AEE25-DCE1-4D5E-B8C1-16559C9B7AD9}" type="presParOf" srcId="{B34400C1-A2F1-47F8-9168-6F7572EFD385}" destId="{F8C936C2-BD66-4A95-8763-248E4042BB21}" srcOrd="0" destOrd="0" presId="urn:microsoft.com/office/officeart/2008/layout/VerticalCurvedList"/>
    <dgm:cxn modelId="{01039695-E796-4EF0-ACB5-9BB8794010CE}" type="presParOf" srcId="{F8C936C2-BD66-4A95-8763-248E4042BB21}" destId="{D7B808CB-4223-4CA5-B07D-3F48B0EEF8BE}" srcOrd="0" destOrd="0" presId="urn:microsoft.com/office/officeart/2008/layout/VerticalCurvedList"/>
    <dgm:cxn modelId="{723A930E-7D5A-4A5B-B5A8-16021E29C9B7}" type="presParOf" srcId="{F8C936C2-BD66-4A95-8763-248E4042BB21}" destId="{56150C7A-4D34-4CE9-982F-3B8AFE60E0A8}" srcOrd="1" destOrd="0" presId="urn:microsoft.com/office/officeart/2008/layout/VerticalCurvedList"/>
    <dgm:cxn modelId="{0ABA3DBE-B157-441F-8452-9F2361B969D3}" type="presParOf" srcId="{F8C936C2-BD66-4A95-8763-248E4042BB21}" destId="{9CDB1600-2F93-4716-9DF7-ADB5CC479709}" srcOrd="2" destOrd="0" presId="urn:microsoft.com/office/officeart/2008/layout/VerticalCurvedList"/>
    <dgm:cxn modelId="{10BA6163-1C3D-4E83-A5EA-D5AB3D7E011F}" type="presParOf" srcId="{F8C936C2-BD66-4A95-8763-248E4042BB21}" destId="{7AF1182B-36FD-4AE5-9E20-E383D521FA85}" srcOrd="3" destOrd="0" presId="urn:microsoft.com/office/officeart/2008/layout/VerticalCurvedList"/>
    <dgm:cxn modelId="{14FB4933-FA77-4A30-8EA9-A0C8D22F2CBC}" type="presParOf" srcId="{B34400C1-A2F1-47F8-9168-6F7572EFD385}" destId="{B4305B22-5D39-465D-8A8A-B696FEEB88B6}" srcOrd="1" destOrd="0" presId="urn:microsoft.com/office/officeart/2008/layout/VerticalCurvedList"/>
    <dgm:cxn modelId="{E799C059-8FD2-4AE4-83B8-4CD13A6B510E}" type="presParOf" srcId="{B34400C1-A2F1-47F8-9168-6F7572EFD385}" destId="{2C150442-1622-4C3F-80CC-505A7FA15BE8}" srcOrd="2" destOrd="0" presId="urn:microsoft.com/office/officeart/2008/layout/VerticalCurvedList"/>
    <dgm:cxn modelId="{F4CFA3A3-78AF-41DC-BFF5-AA8505230F80}" type="presParOf" srcId="{2C150442-1622-4C3F-80CC-505A7FA15BE8}" destId="{D826F916-CB2D-42AB-9EE2-9FEFB71A8BD2}" srcOrd="0" destOrd="0" presId="urn:microsoft.com/office/officeart/2008/layout/VerticalCurvedList"/>
    <dgm:cxn modelId="{6ADC2BBF-6B03-4AB9-A88C-6AEF863C0DA3}" type="presParOf" srcId="{B34400C1-A2F1-47F8-9168-6F7572EFD385}" destId="{8C868F1E-524A-42B2-B007-0681A7369875}" srcOrd="3" destOrd="0" presId="urn:microsoft.com/office/officeart/2008/layout/VerticalCurvedList"/>
    <dgm:cxn modelId="{AD399492-2A9C-4EF0-A827-74D2CE182C8F}" type="presParOf" srcId="{B34400C1-A2F1-47F8-9168-6F7572EFD385}" destId="{6C72207C-21E8-44D6-B8E8-26069422982E}" srcOrd="4" destOrd="0" presId="urn:microsoft.com/office/officeart/2008/layout/VerticalCurvedList"/>
    <dgm:cxn modelId="{F64C37E0-9130-4EB2-9ED5-84737CE903D2}" type="presParOf" srcId="{6C72207C-21E8-44D6-B8E8-26069422982E}" destId="{87A91C4F-66E3-4322-B056-9E1CBB35ADDC}" srcOrd="0" destOrd="0" presId="urn:microsoft.com/office/officeart/2008/layout/VerticalCurvedList"/>
    <dgm:cxn modelId="{43AC3934-9D6B-4BB9-B54F-33A0F552A967}" type="presParOf" srcId="{B34400C1-A2F1-47F8-9168-6F7572EFD385}" destId="{5853CE1B-CE40-4142-BDC3-80FFB3596CD1}" srcOrd="5" destOrd="0" presId="urn:microsoft.com/office/officeart/2008/layout/VerticalCurvedList"/>
    <dgm:cxn modelId="{4061D2C3-B452-45D5-B0BB-D8152467F768}" type="presParOf" srcId="{B34400C1-A2F1-47F8-9168-6F7572EFD385}" destId="{FF78EA83-468A-41C3-BC7D-A229CEB1CB30}" srcOrd="6" destOrd="0" presId="urn:microsoft.com/office/officeart/2008/layout/VerticalCurvedList"/>
    <dgm:cxn modelId="{B6F38840-B35B-4AB3-99FC-406E1ED8F21E}" type="presParOf" srcId="{FF78EA83-468A-41C3-BC7D-A229CEB1CB30}" destId="{1A899031-6D07-47D5-9AC1-17EBB9691F00}" srcOrd="0" destOrd="0" presId="urn:microsoft.com/office/officeart/2008/layout/VerticalCurvedList"/>
    <dgm:cxn modelId="{72BBD513-399C-4A80-98CA-BFF8210A6F16}" type="presParOf" srcId="{B34400C1-A2F1-47F8-9168-6F7572EFD385}" destId="{E2794146-CEA3-4CA3-A7AD-D9D5B11D13DD}" srcOrd="7" destOrd="0" presId="urn:microsoft.com/office/officeart/2008/layout/VerticalCurvedList"/>
    <dgm:cxn modelId="{A63385A7-CD42-4072-A79C-CCFD2F3CE6F9}" type="presParOf" srcId="{B34400C1-A2F1-47F8-9168-6F7572EFD385}" destId="{EBEF7B29-CCA3-4E55-B69E-FD91F572663F}" srcOrd="8" destOrd="0" presId="urn:microsoft.com/office/officeart/2008/layout/VerticalCurvedList"/>
    <dgm:cxn modelId="{D08450EC-BB13-4DAE-BB30-299A2C1BA2CE}" type="presParOf" srcId="{EBEF7B29-CCA3-4E55-B69E-FD91F572663F}" destId="{CFC2CE05-0566-4904-93EB-A894953C9249}" srcOrd="0" destOrd="0" presId="urn:microsoft.com/office/officeart/2008/layout/VerticalCurvedList"/>
    <dgm:cxn modelId="{00B6F3F3-20B9-47E0-BCA2-5A57919193BA}" type="presParOf" srcId="{B34400C1-A2F1-47F8-9168-6F7572EFD385}" destId="{0B11BBDE-2735-4729-B606-065AE5F71BF3}" srcOrd="9" destOrd="0" presId="urn:microsoft.com/office/officeart/2008/layout/VerticalCurvedList"/>
    <dgm:cxn modelId="{4354915C-0183-40BC-8A23-059AB1B0DB34}" type="presParOf" srcId="{B34400C1-A2F1-47F8-9168-6F7572EFD385}" destId="{9F37E06B-7F61-408A-9E1D-A861F1748A97}" srcOrd="10" destOrd="0" presId="urn:microsoft.com/office/officeart/2008/layout/VerticalCurvedList"/>
    <dgm:cxn modelId="{84B8BBBB-9E81-4AA1-B513-63424543EB65}" type="presParOf" srcId="{9F37E06B-7F61-408A-9E1D-A861F1748A97}" destId="{77A4CFF1-73CB-48FB-A31B-4E6914EA4757}" srcOrd="0" destOrd="0" presId="urn:microsoft.com/office/officeart/2008/layout/VerticalCurvedList"/>
    <dgm:cxn modelId="{6BF01E9A-4534-4FB8-B1C5-02E1FC797DFB}" type="presParOf" srcId="{B34400C1-A2F1-47F8-9168-6F7572EFD385}" destId="{4B86878B-D428-46EB-9F7A-7B6B94CF1713}" srcOrd="11" destOrd="0" presId="urn:microsoft.com/office/officeart/2008/layout/VerticalCurvedList"/>
    <dgm:cxn modelId="{968ECCE5-688A-448F-AD30-1E22E7487564}" type="presParOf" srcId="{B34400C1-A2F1-47F8-9168-6F7572EFD385}" destId="{DCB3E33F-1E31-4237-9FE1-2A8C8E9ED5CB}" srcOrd="12" destOrd="0" presId="urn:microsoft.com/office/officeart/2008/layout/VerticalCurvedList"/>
    <dgm:cxn modelId="{AC59D155-7C91-4665-AA83-A05325590E4B}" type="presParOf" srcId="{DCB3E33F-1E31-4237-9FE1-2A8C8E9ED5CB}" destId="{C2281C03-EE85-4BA6-A9E6-B445E10517A9}" srcOrd="0" destOrd="0" presId="urn:microsoft.com/office/officeart/2008/layout/VerticalCurvedList"/>
    <dgm:cxn modelId="{3C3F2103-36F2-467F-A621-ED98C71FC124}" type="presParOf" srcId="{B34400C1-A2F1-47F8-9168-6F7572EFD385}" destId="{D96E4D47-42F8-4D88-9AAD-1171652E8A42}" srcOrd="13" destOrd="0" presId="urn:microsoft.com/office/officeart/2008/layout/VerticalCurvedList"/>
    <dgm:cxn modelId="{2EACC48F-FC2E-4229-9EA6-DC6F9EABBFF8}" type="presParOf" srcId="{B34400C1-A2F1-47F8-9168-6F7572EFD385}" destId="{71E9F8C9-75D0-405D-8E71-D4171BA85A8C}" srcOrd="14" destOrd="0" presId="urn:microsoft.com/office/officeart/2008/layout/VerticalCurvedList"/>
    <dgm:cxn modelId="{0D0DB272-6725-4C00-9704-0A2CD7432BC9}" type="presParOf" srcId="{71E9F8C9-75D0-405D-8E71-D4171BA85A8C}" destId="{A265B179-0699-41F9-A71A-1D7A212E40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32002-A2EA-4FC1-8E35-A9D480C3837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532EA-228E-449A-8638-9EC6D4D91FFA}">
      <dgm:prSet phldrT="[Text]" custT="1"/>
      <dgm:spPr/>
      <dgm:t>
        <a:bodyPr/>
        <a:lstStyle/>
        <a:p>
          <a:r>
            <a:rPr lang="en-US" sz="2400" dirty="0" smtClean="0"/>
            <a:t>Program Statistics</a:t>
          </a:r>
          <a:endParaRPr lang="en-US" sz="2400" dirty="0"/>
        </a:p>
      </dgm:t>
    </dgm:pt>
    <dgm:pt modelId="{413C6E08-3B9E-4DFA-82FC-5589CA95F3E7}" type="parTrans" cxnId="{01612EE1-D32E-4E20-9EC4-E3553DA47BD3}">
      <dgm:prSet/>
      <dgm:spPr/>
      <dgm:t>
        <a:bodyPr/>
        <a:lstStyle/>
        <a:p>
          <a:endParaRPr lang="en-US"/>
        </a:p>
      </dgm:t>
    </dgm:pt>
    <dgm:pt modelId="{027E50D2-0144-49F8-9BA5-9C23511184E6}" type="sibTrans" cxnId="{01612EE1-D32E-4E20-9EC4-E3553DA47BD3}">
      <dgm:prSet/>
      <dgm:spPr/>
      <dgm:t>
        <a:bodyPr/>
        <a:lstStyle/>
        <a:p>
          <a:endParaRPr lang="en-US"/>
        </a:p>
      </dgm:t>
    </dgm:pt>
    <dgm:pt modelId="{E4CBF09E-D474-438E-8119-17B8860E8B98}">
      <dgm:prSet phldrT="[Text]" custT="1"/>
      <dgm:spPr/>
      <dgm:t>
        <a:bodyPr/>
        <a:lstStyle/>
        <a:p>
          <a:r>
            <a:rPr lang="en-US" sz="2400" dirty="0" smtClean="0"/>
            <a:t>Refine</a:t>
          </a:r>
          <a:endParaRPr lang="en-US" sz="2400" dirty="0"/>
        </a:p>
      </dgm:t>
    </dgm:pt>
    <dgm:pt modelId="{9555E5B1-C13A-422D-B780-96449B6809A0}" type="parTrans" cxnId="{DE8D5CBB-05E5-473D-A9C7-1E58CCD4C066}">
      <dgm:prSet/>
      <dgm:spPr/>
      <dgm:t>
        <a:bodyPr/>
        <a:lstStyle/>
        <a:p>
          <a:endParaRPr lang="en-US"/>
        </a:p>
      </dgm:t>
    </dgm:pt>
    <dgm:pt modelId="{325B6EC0-2DCB-4041-B3AE-3E7B3A44CF9D}" type="sibTrans" cxnId="{DE8D5CBB-05E5-473D-A9C7-1E58CCD4C066}">
      <dgm:prSet/>
      <dgm:spPr/>
      <dgm:t>
        <a:bodyPr/>
        <a:lstStyle/>
        <a:p>
          <a:endParaRPr lang="en-US"/>
        </a:p>
      </dgm:t>
    </dgm:pt>
    <dgm:pt modelId="{EB056737-FDE0-4856-AFAD-AC424076FEEE}">
      <dgm:prSet phldrT="[Text]" custT="1"/>
      <dgm:spPr/>
      <dgm:t>
        <a:bodyPr/>
        <a:lstStyle/>
        <a:p>
          <a:r>
            <a:rPr lang="en-US" sz="2400" dirty="0" smtClean="0"/>
            <a:t>Pilot Changes</a:t>
          </a:r>
          <a:endParaRPr lang="en-US" sz="2400" dirty="0"/>
        </a:p>
      </dgm:t>
    </dgm:pt>
    <dgm:pt modelId="{747E2592-162A-4781-ACA7-7A511EB322B9}" type="parTrans" cxnId="{D960AFED-FBA8-4282-9201-74CDADAD2843}">
      <dgm:prSet/>
      <dgm:spPr/>
      <dgm:t>
        <a:bodyPr/>
        <a:lstStyle/>
        <a:p>
          <a:endParaRPr lang="en-US"/>
        </a:p>
      </dgm:t>
    </dgm:pt>
    <dgm:pt modelId="{8FB6BE03-F10D-4E97-A890-1C3E889FC0CD}" type="sibTrans" cxnId="{D960AFED-FBA8-4282-9201-74CDADAD2843}">
      <dgm:prSet/>
      <dgm:spPr/>
      <dgm:t>
        <a:bodyPr/>
        <a:lstStyle/>
        <a:p>
          <a:endParaRPr lang="en-US"/>
        </a:p>
      </dgm:t>
    </dgm:pt>
    <dgm:pt modelId="{715BD08B-2D82-40AA-A17A-3CA7F8A9C854}">
      <dgm:prSet phldrT="[Text]" custT="1"/>
      <dgm:spPr/>
      <dgm:t>
        <a:bodyPr/>
        <a:lstStyle/>
        <a:p>
          <a:r>
            <a:rPr lang="en-US" sz="2400" dirty="0" smtClean="0"/>
            <a:t>Quality Control</a:t>
          </a:r>
          <a:endParaRPr lang="en-US" sz="2400" dirty="0"/>
        </a:p>
      </dgm:t>
    </dgm:pt>
    <dgm:pt modelId="{CF03DB53-02E5-4148-AC01-446CAA2FCFAC}" type="parTrans" cxnId="{EA1CFDBE-3635-4B5F-9CCF-33C55CABA0F4}">
      <dgm:prSet/>
      <dgm:spPr/>
      <dgm:t>
        <a:bodyPr/>
        <a:lstStyle/>
        <a:p>
          <a:endParaRPr lang="en-US"/>
        </a:p>
      </dgm:t>
    </dgm:pt>
    <dgm:pt modelId="{146009B5-0DF2-4E63-8DA4-61A9BE155E14}" type="sibTrans" cxnId="{EA1CFDBE-3635-4B5F-9CCF-33C55CABA0F4}">
      <dgm:prSet/>
      <dgm:spPr/>
      <dgm:t>
        <a:bodyPr/>
        <a:lstStyle/>
        <a:p>
          <a:endParaRPr lang="en-US"/>
        </a:p>
      </dgm:t>
    </dgm:pt>
    <dgm:pt modelId="{34472ED2-5896-408D-8E14-9CA0C408349A}">
      <dgm:prSet phldrT="[Text]" custT="1"/>
      <dgm:spPr/>
      <dgm:t>
        <a:bodyPr/>
        <a:lstStyle/>
        <a:p>
          <a:r>
            <a:rPr lang="en-US" sz="2400" dirty="0" smtClean="0"/>
            <a:t>Hold Staff Accountable</a:t>
          </a:r>
          <a:endParaRPr lang="en-US" sz="2400" dirty="0"/>
        </a:p>
      </dgm:t>
    </dgm:pt>
    <dgm:pt modelId="{7553CCA3-A34B-4400-8DF4-12D6C66300D3}" type="parTrans" cxnId="{CFECFBED-5B43-4F33-9F15-16DECAEF5779}">
      <dgm:prSet/>
      <dgm:spPr/>
      <dgm:t>
        <a:bodyPr/>
        <a:lstStyle/>
        <a:p>
          <a:endParaRPr lang="en-US"/>
        </a:p>
      </dgm:t>
    </dgm:pt>
    <dgm:pt modelId="{6C6C3736-1085-420F-88A9-E46542D9E475}" type="sibTrans" cxnId="{CFECFBED-5B43-4F33-9F15-16DECAEF5779}">
      <dgm:prSet/>
      <dgm:spPr/>
      <dgm:t>
        <a:bodyPr/>
        <a:lstStyle/>
        <a:p>
          <a:endParaRPr lang="en-US"/>
        </a:p>
      </dgm:t>
    </dgm:pt>
    <dgm:pt modelId="{0747D403-3737-41DC-A6A8-66721F227954}">
      <dgm:prSet phldrT="[Text]" custT="1"/>
      <dgm:spPr/>
      <dgm:t>
        <a:bodyPr/>
        <a:lstStyle/>
        <a:p>
          <a:r>
            <a:rPr lang="en-US" sz="2400" dirty="0" smtClean="0"/>
            <a:t>Assess Inputs and Outputs</a:t>
          </a:r>
          <a:endParaRPr lang="en-US" sz="2400" dirty="0"/>
        </a:p>
      </dgm:t>
    </dgm:pt>
    <dgm:pt modelId="{FEFCF1AC-3006-40AB-8105-3C96DB38A3F4}" type="parTrans" cxnId="{23BE00DB-919A-4CC1-830C-5AA0CC1675CD}">
      <dgm:prSet/>
      <dgm:spPr/>
      <dgm:t>
        <a:bodyPr/>
        <a:lstStyle/>
        <a:p>
          <a:endParaRPr lang="en-US"/>
        </a:p>
      </dgm:t>
    </dgm:pt>
    <dgm:pt modelId="{EEC7AA50-C4FF-4051-BE2B-1D68B0CF504B}" type="sibTrans" cxnId="{23BE00DB-919A-4CC1-830C-5AA0CC1675CD}">
      <dgm:prSet/>
      <dgm:spPr/>
      <dgm:t>
        <a:bodyPr/>
        <a:lstStyle/>
        <a:p>
          <a:endParaRPr lang="en-US"/>
        </a:p>
      </dgm:t>
    </dgm:pt>
    <dgm:pt modelId="{96CF537E-C5C2-4BF8-A5BF-ACAE7A220D25}">
      <dgm:prSet phldrT="[Text]" custT="1"/>
      <dgm:spPr/>
      <dgm:t>
        <a:bodyPr/>
        <a:lstStyle/>
        <a:p>
          <a:r>
            <a:rPr lang="en-US" sz="2400" dirty="0" smtClean="0"/>
            <a:t>Assess Inspection Results</a:t>
          </a:r>
          <a:endParaRPr lang="en-US" sz="2400" dirty="0"/>
        </a:p>
      </dgm:t>
    </dgm:pt>
    <dgm:pt modelId="{5CEFF807-6570-4B26-A7F2-C0CBF5BB8B8C}" type="parTrans" cxnId="{B2757C2D-F04E-4107-93A7-DA10EFC96DCF}">
      <dgm:prSet/>
      <dgm:spPr/>
      <dgm:t>
        <a:bodyPr/>
        <a:lstStyle/>
        <a:p>
          <a:endParaRPr lang="en-US"/>
        </a:p>
      </dgm:t>
    </dgm:pt>
    <dgm:pt modelId="{358FED28-5023-4285-B362-DBBEF51ACE4F}" type="sibTrans" cxnId="{B2757C2D-F04E-4107-93A7-DA10EFC96DCF}">
      <dgm:prSet/>
      <dgm:spPr/>
      <dgm:t>
        <a:bodyPr/>
        <a:lstStyle/>
        <a:p>
          <a:endParaRPr lang="en-US"/>
        </a:p>
      </dgm:t>
    </dgm:pt>
    <dgm:pt modelId="{07B1C88B-EA41-42F8-880D-169D79DD5B5A}">
      <dgm:prSet phldrT="[Text]" custT="1"/>
      <dgm:spPr/>
      <dgm:t>
        <a:bodyPr/>
        <a:lstStyle/>
        <a:p>
          <a:r>
            <a:rPr lang="en-US" sz="2400" dirty="0" smtClean="0"/>
            <a:t>Assess Energy Savings</a:t>
          </a:r>
          <a:endParaRPr lang="en-US" sz="2400" dirty="0"/>
        </a:p>
      </dgm:t>
    </dgm:pt>
    <dgm:pt modelId="{06E0B0B2-355E-465B-A778-9F4A83FD5636}" type="parTrans" cxnId="{370D0329-4EA0-4FE0-9B4C-F5B8296306A6}">
      <dgm:prSet/>
      <dgm:spPr/>
      <dgm:t>
        <a:bodyPr/>
        <a:lstStyle/>
        <a:p>
          <a:endParaRPr lang="en-US"/>
        </a:p>
      </dgm:t>
    </dgm:pt>
    <dgm:pt modelId="{361EE18A-6563-4D7E-AC82-8B0FBB5ADDBF}" type="sibTrans" cxnId="{370D0329-4EA0-4FE0-9B4C-F5B8296306A6}">
      <dgm:prSet/>
      <dgm:spPr/>
      <dgm:t>
        <a:bodyPr/>
        <a:lstStyle/>
        <a:p>
          <a:endParaRPr lang="en-US"/>
        </a:p>
      </dgm:t>
    </dgm:pt>
    <dgm:pt modelId="{3A2C4C66-291B-44E5-A8FC-B2696B7DEBE5}" type="pres">
      <dgm:prSet presAssocID="{21332002-A2EA-4FC1-8E35-A9D480C383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18F3A7-FA8D-45F1-B871-2EFAE910DE86}" type="pres">
      <dgm:prSet presAssocID="{E08532EA-228E-449A-8638-9EC6D4D91FFA}" presName="node" presStyleLbl="node1" presStyleIdx="0" presStyleCnt="8" custScaleX="175597" custScaleY="13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56474-97F9-4D59-9860-9BE805876AA2}" type="pres">
      <dgm:prSet presAssocID="{E08532EA-228E-449A-8638-9EC6D4D91FFA}" presName="spNode" presStyleCnt="0"/>
      <dgm:spPr/>
    </dgm:pt>
    <dgm:pt modelId="{7130E48A-DA89-4585-BA87-5588E0FCB908}" type="pres">
      <dgm:prSet presAssocID="{027E50D2-0144-49F8-9BA5-9C23511184E6}" presName="sibTrans" presStyleLbl="sibTrans1D1" presStyleIdx="0" presStyleCnt="8"/>
      <dgm:spPr/>
      <dgm:t>
        <a:bodyPr/>
        <a:lstStyle/>
        <a:p>
          <a:endParaRPr lang="en-US"/>
        </a:p>
      </dgm:t>
    </dgm:pt>
    <dgm:pt modelId="{4C9493F6-F006-4C43-927A-8E3A191F161A}" type="pres">
      <dgm:prSet presAssocID="{E4CBF09E-D474-438E-8119-17B8860E8B98}" presName="node" presStyleLbl="node1" presStyleIdx="1" presStyleCnt="8" custScaleX="175598" custScaleY="135075" custRadScaleRad="96510" custRadScaleInc="54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CCA15-476E-418E-828C-16C223742FAF}" type="pres">
      <dgm:prSet presAssocID="{E4CBF09E-D474-438E-8119-17B8860E8B98}" presName="spNode" presStyleCnt="0"/>
      <dgm:spPr/>
    </dgm:pt>
    <dgm:pt modelId="{8769B481-3CEF-4252-B733-7338F38AB670}" type="pres">
      <dgm:prSet presAssocID="{325B6EC0-2DCB-4041-B3AE-3E7B3A44CF9D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2C9B2B4-CBD8-4DA2-814F-DAD2F4AC2401}" type="pres">
      <dgm:prSet presAssocID="{EB056737-FDE0-4856-AFAD-AC424076FEEE}" presName="node" presStyleLbl="node1" presStyleIdx="2" presStyleCnt="8" custScaleX="175597" custScaleY="13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09027-A329-415F-83E0-74A78EFF7AC5}" type="pres">
      <dgm:prSet presAssocID="{EB056737-FDE0-4856-AFAD-AC424076FEEE}" presName="spNode" presStyleCnt="0"/>
      <dgm:spPr/>
    </dgm:pt>
    <dgm:pt modelId="{A30AB584-DA1F-49BE-914F-2F1F04AB9EFE}" type="pres">
      <dgm:prSet presAssocID="{8FB6BE03-F10D-4E97-A890-1C3E889FC0CD}" presName="sibTrans" presStyleLbl="sibTrans1D1" presStyleIdx="2" presStyleCnt="8"/>
      <dgm:spPr/>
      <dgm:t>
        <a:bodyPr/>
        <a:lstStyle/>
        <a:p>
          <a:endParaRPr lang="en-US"/>
        </a:p>
      </dgm:t>
    </dgm:pt>
    <dgm:pt modelId="{29018973-0696-4A5B-8FED-CD5DFC1C29DC}" type="pres">
      <dgm:prSet presAssocID="{715BD08B-2D82-40AA-A17A-3CA7F8A9C854}" presName="node" presStyleLbl="node1" presStyleIdx="3" presStyleCnt="8" custScaleX="175597" custScaleY="135075" custRadScaleRad="97068" custRadScaleInc="-51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46D9-3B13-4192-9A90-05B2675FC19B}" type="pres">
      <dgm:prSet presAssocID="{715BD08B-2D82-40AA-A17A-3CA7F8A9C854}" presName="spNode" presStyleCnt="0"/>
      <dgm:spPr/>
    </dgm:pt>
    <dgm:pt modelId="{85DAB44A-9835-4747-B53F-F3FE730CF916}" type="pres">
      <dgm:prSet presAssocID="{146009B5-0DF2-4E63-8DA4-61A9BE155E14}" presName="sibTrans" presStyleLbl="sibTrans1D1" presStyleIdx="3" presStyleCnt="8"/>
      <dgm:spPr/>
      <dgm:t>
        <a:bodyPr/>
        <a:lstStyle/>
        <a:p>
          <a:endParaRPr lang="en-US"/>
        </a:p>
      </dgm:t>
    </dgm:pt>
    <dgm:pt modelId="{8E3AC018-7FA9-4F05-8DB7-CE2394D3815C}" type="pres">
      <dgm:prSet presAssocID="{34472ED2-5896-408D-8E14-9CA0C408349A}" presName="node" presStyleLbl="node1" presStyleIdx="4" presStyleCnt="8" custScaleX="175597" custScaleY="13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E260-47FB-4D03-A3C1-95125C14BD47}" type="pres">
      <dgm:prSet presAssocID="{34472ED2-5896-408D-8E14-9CA0C408349A}" presName="spNode" presStyleCnt="0"/>
      <dgm:spPr/>
    </dgm:pt>
    <dgm:pt modelId="{43D4946E-040B-4609-AE6B-E1AAE97E3800}" type="pres">
      <dgm:prSet presAssocID="{6C6C3736-1085-420F-88A9-E46542D9E475}" presName="sibTrans" presStyleLbl="sibTrans1D1" presStyleIdx="4" presStyleCnt="8"/>
      <dgm:spPr/>
      <dgm:t>
        <a:bodyPr/>
        <a:lstStyle/>
        <a:p>
          <a:endParaRPr lang="en-US"/>
        </a:p>
      </dgm:t>
    </dgm:pt>
    <dgm:pt modelId="{80D656AC-6C63-44A1-9845-0C86CD5EA718}" type="pres">
      <dgm:prSet presAssocID="{0747D403-3737-41DC-A6A8-66721F227954}" presName="node" presStyleLbl="node1" presStyleIdx="5" presStyleCnt="8" custScaleX="175598" custScaleY="135075" custRadScaleRad="104854" custRadScaleInc="58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0B24D-BD53-4662-B3A0-23F851EB2B36}" type="pres">
      <dgm:prSet presAssocID="{0747D403-3737-41DC-A6A8-66721F227954}" presName="spNode" presStyleCnt="0"/>
      <dgm:spPr/>
    </dgm:pt>
    <dgm:pt modelId="{13243E81-2EEF-4BD2-9A79-6092406315A6}" type="pres">
      <dgm:prSet presAssocID="{EEC7AA50-C4FF-4051-BE2B-1D68B0CF504B}" presName="sibTrans" presStyleLbl="sibTrans1D1" presStyleIdx="5" presStyleCnt="8"/>
      <dgm:spPr/>
      <dgm:t>
        <a:bodyPr/>
        <a:lstStyle/>
        <a:p>
          <a:endParaRPr lang="en-US"/>
        </a:p>
      </dgm:t>
    </dgm:pt>
    <dgm:pt modelId="{DA1A6543-CC1B-4423-925A-437F451FF67F}" type="pres">
      <dgm:prSet presAssocID="{96CF537E-C5C2-4BF8-A5BF-ACAE7A220D25}" presName="node" presStyleLbl="node1" presStyleIdx="6" presStyleCnt="8" custScaleX="175597" custScaleY="13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454BD-E4E5-468C-9F9A-F0CBE8E5DB60}" type="pres">
      <dgm:prSet presAssocID="{96CF537E-C5C2-4BF8-A5BF-ACAE7A220D25}" presName="spNode" presStyleCnt="0"/>
      <dgm:spPr/>
    </dgm:pt>
    <dgm:pt modelId="{34185297-D665-4C51-93F7-6E8CB1FF45F7}" type="pres">
      <dgm:prSet presAssocID="{358FED28-5023-4285-B362-DBBEF51ACE4F}" presName="sibTrans" presStyleLbl="sibTrans1D1" presStyleIdx="6" presStyleCnt="8"/>
      <dgm:spPr/>
      <dgm:t>
        <a:bodyPr/>
        <a:lstStyle/>
        <a:p>
          <a:endParaRPr lang="en-US"/>
        </a:p>
      </dgm:t>
    </dgm:pt>
    <dgm:pt modelId="{B02E75DA-6453-4813-9A6C-5ECA9DD56E12}" type="pres">
      <dgm:prSet presAssocID="{07B1C88B-EA41-42F8-880D-169D79DD5B5A}" presName="node" presStyleLbl="node1" presStyleIdx="7" presStyleCnt="8" custScaleX="175597" custScaleY="135075" custRadScaleRad="101158" custRadScaleInc="-3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8AFA5-98CC-4B21-91FE-7230FED2A1D7}" type="pres">
      <dgm:prSet presAssocID="{07B1C88B-EA41-42F8-880D-169D79DD5B5A}" presName="spNode" presStyleCnt="0"/>
      <dgm:spPr/>
    </dgm:pt>
    <dgm:pt modelId="{726E987C-46CE-4EF2-A4B9-8AF2276771A8}" type="pres">
      <dgm:prSet presAssocID="{361EE18A-6563-4D7E-AC82-8B0FBB5ADDBF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584E2D28-770C-4D0F-A373-53EADFFB4093}" type="presOf" srcId="{21332002-A2EA-4FC1-8E35-A9D480C3837E}" destId="{3A2C4C66-291B-44E5-A8FC-B2696B7DEBE5}" srcOrd="0" destOrd="0" presId="urn:microsoft.com/office/officeart/2005/8/layout/cycle5"/>
    <dgm:cxn modelId="{B2757C2D-F04E-4107-93A7-DA10EFC96DCF}" srcId="{21332002-A2EA-4FC1-8E35-A9D480C3837E}" destId="{96CF537E-C5C2-4BF8-A5BF-ACAE7A220D25}" srcOrd="6" destOrd="0" parTransId="{5CEFF807-6570-4B26-A7F2-C0CBF5BB8B8C}" sibTransId="{358FED28-5023-4285-B362-DBBEF51ACE4F}"/>
    <dgm:cxn modelId="{3FAC6FDE-37B6-43D4-B19E-B50C9B2E56D2}" type="presOf" srcId="{358FED28-5023-4285-B362-DBBEF51ACE4F}" destId="{34185297-D665-4C51-93F7-6E8CB1FF45F7}" srcOrd="0" destOrd="0" presId="urn:microsoft.com/office/officeart/2005/8/layout/cycle5"/>
    <dgm:cxn modelId="{5B18C4D7-6C61-4E35-B9EC-CEF5AA8E27DC}" type="presOf" srcId="{361EE18A-6563-4D7E-AC82-8B0FBB5ADDBF}" destId="{726E987C-46CE-4EF2-A4B9-8AF2276771A8}" srcOrd="0" destOrd="0" presId="urn:microsoft.com/office/officeart/2005/8/layout/cycle5"/>
    <dgm:cxn modelId="{60603380-25FC-4427-AE77-1439709DECA6}" type="presOf" srcId="{715BD08B-2D82-40AA-A17A-3CA7F8A9C854}" destId="{29018973-0696-4A5B-8FED-CD5DFC1C29DC}" srcOrd="0" destOrd="0" presId="urn:microsoft.com/office/officeart/2005/8/layout/cycle5"/>
    <dgm:cxn modelId="{EA1CFDBE-3635-4B5F-9CCF-33C55CABA0F4}" srcId="{21332002-A2EA-4FC1-8E35-A9D480C3837E}" destId="{715BD08B-2D82-40AA-A17A-3CA7F8A9C854}" srcOrd="3" destOrd="0" parTransId="{CF03DB53-02E5-4148-AC01-446CAA2FCFAC}" sibTransId="{146009B5-0DF2-4E63-8DA4-61A9BE155E14}"/>
    <dgm:cxn modelId="{A175F210-3705-46C2-B9E1-C84686AE79E2}" type="presOf" srcId="{EEC7AA50-C4FF-4051-BE2B-1D68B0CF504B}" destId="{13243E81-2EEF-4BD2-9A79-6092406315A6}" srcOrd="0" destOrd="0" presId="urn:microsoft.com/office/officeart/2005/8/layout/cycle5"/>
    <dgm:cxn modelId="{869C3814-2B32-4579-8ABE-3D497A4A32E1}" type="presOf" srcId="{027E50D2-0144-49F8-9BA5-9C23511184E6}" destId="{7130E48A-DA89-4585-BA87-5588E0FCB908}" srcOrd="0" destOrd="0" presId="urn:microsoft.com/office/officeart/2005/8/layout/cycle5"/>
    <dgm:cxn modelId="{1C10AAC7-A050-4786-AF15-57E4AEBC1847}" type="presOf" srcId="{6C6C3736-1085-420F-88A9-E46542D9E475}" destId="{43D4946E-040B-4609-AE6B-E1AAE97E3800}" srcOrd="0" destOrd="0" presId="urn:microsoft.com/office/officeart/2005/8/layout/cycle5"/>
    <dgm:cxn modelId="{CFECFBED-5B43-4F33-9F15-16DECAEF5779}" srcId="{21332002-A2EA-4FC1-8E35-A9D480C3837E}" destId="{34472ED2-5896-408D-8E14-9CA0C408349A}" srcOrd="4" destOrd="0" parTransId="{7553CCA3-A34B-4400-8DF4-12D6C66300D3}" sibTransId="{6C6C3736-1085-420F-88A9-E46542D9E475}"/>
    <dgm:cxn modelId="{381A2E37-C579-4195-BCA2-56E327529F46}" type="presOf" srcId="{07B1C88B-EA41-42F8-880D-169D79DD5B5A}" destId="{B02E75DA-6453-4813-9A6C-5ECA9DD56E12}" srcOrd="0" destOrd="0" presId="urn:microsoft.com/office/officeart/2005/8/layout/cycle5"/>
    <dgm:cxn modelId="{8EA1B1F9-129A-4748-8A2A-61851A7580CB}" type="presOf" srcId="{0747D403-3737-41DC-A6A8-66721F227954}" destId="{80D656AC-6C63-44A1-9845-0C86CD5EA718}" srcOrd="0" destOrd="0" presId="urn:microsoft.com/office/officeart/2005/8/layout/cycle5"/>
    <dgm:cxn modelId="{8E89D2B5-29E9-4C36-8865-55919DAF7AB0}" type="presOf" srcId="{96CF537E-C5C2-4BF8-A5BF-ACAE7A220D25}" destId="{DA1A6543-CC1B-4423-925A-437F451FF67F}" srcOrd="0" destOrd="0" presId="urn:microsoft.com/office/officeart/2005/8/layout/cycle5"/>
    <dgm:cxn modelId="{C4CE990B-54EF-460C-9CD2-50303E278EC1}" type="presOf" srcId="{EB056737-FDE0-4856-AFAD-AC424076FEEE}" destId="{F2C9B2B4-CBD8-4DA2-814F-DAD2F4AC2401}" srcOrd="0" destOrd="0" presId="urn:microsoft.com/office/officeart/2005/8/layout/cycle5"/>
    <dgm:cxn modelId="{D960AFED-FBA8-4282-9201-74CDADAD2843}" srcId="{21332002-A2EA-4FC1-8E35-A9D480C3837E}" destId="{EB056737-FDE0-4856-AFAD-AC424076FEEE}" srcOrd="2" destOrd="0" parTransId="{747E2592-162A-4781-ACA7-7A511EB322B9}" sibTransId="{8FB6BE03-F10D-4E97-A890-1C3E889FC0CD}"/>
    <dgm:cxn modelId="{DE8D5CBB-05E5-473D-A9C7-1E58CCD4C066}" srcId="{21332002-A2EA-4FC1-8E35-A9D480C3837E}" destId="{E4CBF09E-D474-438E-8119-17B8860E8B98}" srcOrd="1" destOrd="0" parTransId="{9555E5B1-C13A-422D-B780-96449B6809A0}" sibTransId="{325B6EC0-2DCB-4041-B3AE-3E7B3A44CF9D}"/>
    <dgm:cxn modelId="{23BE00DB-919A-4CC1-830C-5AA0CC1675CD}" srcId="{21332002-A2EA-4FC1-8E35-A9D480C3837E}" destId="{0747D403-3737-41DC-A6A8-66721F227954}" srcOrd="5" destOrd="0" parTransId="{FEFCF1AC-3006-40AB-8105-3C96DB38A3F4}" sibTransId="{EEC7AA50-C4FF-4051-BE2B-1D68B0CF504B}"/>
    <dgm:cxn modelId="{C97595ED-F6A3-4DCF-B844-F22C2963B612}" type="presOf" srcId="{E4CBF09E-D474-438E-8119-17B8860E8B98}" destId="{4C9493F6-F006-4C43-927A-8E3A191F161A}" srcOrd="0" destOrd="0" presId="urn:microsoft.com/office/officeart/2005/8/layout/cycle5"/>
    <dgm:cxn modelId="{1CB2FCC3-4536-462E-9F85-86D5159AC59C}" type="presOf" srcId="{146009B5-0DF2-4E63-8DA4-61A9BE155E14}" destId="{85DAB44A-9835-4747-B53F-F3FE730CF916}" srcOrd="0" destOrd="0" presId="urn:microsoft.com/office/officeart/2005/8/layout/cycle5"/>
    <dgm:cxn modelId="{41586088-3490-4FA6-81CE-91E3EFC726FD}" type="presOf" srcId="{8FB6BE03-F10D-4E97-A890-1C3E889FC0CD}" destId="{A30AB584-DA1F-49BE-914F-2F1F04AB9EFE}" srcOrd="0" destOrd="0" presId="urn:microsoft.com/office/officeart/2005/8/layout/cycle5"/>
    <dgm:cxn modelId="{DE3FD7BC-0AFF-4A51-A24C-94F6EF0E3050}" type="presOf" srcId="{34472ED2-5896-408D-8E14-9CA0C408349A}" destId="{8E3AC018-7FA9-4F05-8DB7-CE2394D3815C}" srcOrd="0" destOrd="0" presId="urn:microsoft.com/office/officeart/2005/8/layout/cycle5"/>
    <dgm:cxn modelId="{370D0329-4EA0-4FE0-9B4C-F5B8296306A6}" srcId="{21332002-A2EA-4FC1-8E35-A9D480C3837E}" destId="{07B1C88B-EA41-42F8-880D-169D79DD5B5A}" srcOrd="7" destOrd="0" parTransId="{06E0B0B2-355E-465B-A778-9F4A83FD5636}" sibTransId="{361EE18A-6563-4D7E-AC82-8B0FBB5ADDBF}"/>
    <dgm:cxn modelId="{328004E5-7CCE-451B-B6F1-BDD6660E752F}" type="presOf" srcId="{E08532EA-228E-449A-8638-9EC6D4D91FFA}" destId="{0718F3A7-FA8D-45F1-B871-2EFAE910DE86}" srcOrd="0" destOrd="0" presId="urn:microsoft.com/office/officeart/2005/8/layout/cycle5"/>
    <dgm:cxn modelId="{6A500E6A-8708-47E7-96C7-182AF3B9C792}" type="presOf" srcId="{325B6EC0-2DCB-4041-B3AE-3E7B3A44CF9D}" destId="{8769B481-3CEF-4252-B733-7338F38AB670}" srcOrd="0" destOrd="0" presId="urn:microsoft.com/office/officeart/2005/8/layout/cycle5"/>
    <dgm:cxn modelId="{01612EE1-D32E-4E20-9EC4-E3553DA47BD3}" srcId="{21332002-A2EA-4FC1-8E35-A9D480C3837E}" destId="{E08532EA-228E-449A-8638-9EC6D4D91FFA}" srcOrd="0" destOrd="0" parTransId="{413C6E08-3B9E-4DFA-82FC-5589CA95F3E7}" sibTransId="{027E50D2-0144-49F8-9BA5-9C23511184E6}"/>
    <dgm:cxn modelId="{6CC66DB4-CABE-4C86-A737-24778C41DF9A}" type="presParOf" srcId="{3A2C4C66-291B-44E5-A8FC-B2696B7DEBE5}" destId="{0718F3A7-FA8D-45F1-B871-2EFAE910DE86}" srcOrd="0" destOrd="0" presId="urn:microsoft.com/office/officeart/2005/8/layout/cycle5"/>
    <dgm:cxn modelId="{C00D105D-AF1B-43A9-808A-5B27526CF062}" type="presParOf" srcId="{3A2C4C66-291B-44E5-A8FC-B2696B7DEBE5}" destId="{CB956474-97F9-4D59-9860-9BE805876AA2}" srcOrd="1" destOrd="0" presId="urn:microsoft.com/office/officeart/2005/8/layout/cycle5"/>
    <dgm:cxn modelId="{7DD41A23-ED76-4D99-918E-DAE556C7FF6B}" type="presParOf" srcId="{3A2C4C66-291B-44E5-A8FC-B2696B7DEBE5}" destId="{7130E48A-DA89-4585-BA87-5588E0FCB908}" srcOrd="2" destOrd="0" presId="urn:microsoft.com/office/officeart/2005/8/layout/cycle5"/>
    <dgm:cxn modelId="{E57CEF3E-8947-4EE9-B591-622329CC2EAF}" type="presParOf" srcId="{3A2C4C66-291B-44E5-A8FC-B2696B7DEBE5}" destId="{4C9493F6-F006-4C43-927A-8E3A191F161A}" srcOrd="3" destOrd="0" presId="urn:microsoft.com/office/officeart/2005/8/layout/cycle5"/>
    <dgm:cxn modelId="{97DCD120-C73C-4BB9-A7AB-20DCCC859057}" type="presParOf" srcId="{3A2C4C66-291B-44E5-A8FC-B2696B7DEBE5}" destId="{4B6CCA15-476E-418E-828C-16C223742FAF}" srcOrd="4" destOrd="0" presId="urn:microsoft.com/office/officeart/2005/8/layout/cycle5"/>
    <dgm:cxn modelId="{74F79DA0-35D7-443A-B5B6-DAD21C316B86}" type="presParOf" srcId="{3A2C4C66-291B-44E5-A8FC-B2696B7DEBE5}" destId="{8769B481-3CEF-4252-B733-7338F38AB670}" srcOrd="5" destOrd="0" presId="urn:microsoft.com/office/officeart/2005/8/layout/cycle5"/>
    <dgm:cxn modelId="{A38254CE-DF21-4C11-B4BE-31CE24A0E070}" type="presParOf" srcId="{3A2C4C66-291B-44E5-A8FC-B2696B7DEBE5}" destId="{F2C9B2B4-CBD8-4DA2-814F-DAD2F4AC2401}" srcOrd="6" destOrd="0" presId="urn:microsoft.com/office/officeart/2005/8/layout/cycle5"/>
    <dgm:cxn modelId="{B52E1129-4D3B-41BB-A061-EEB587CD9552}" type="presParOf" srcId="{3A2C4C66-291B-44E5-A8FC-B2696B7DEBE5}" destId="{F6809027-A329-415F-83E0-74A78EFF7AC5}" srcOrd="7" destOrd="0" presId="urn:microsoft.com/office/officeart/2005/8/layout/cycle5"/>
    <dgm:cxn modelId="{557A682B-BDF3-4223-87D4-58F9FE10FFA0}" type="presParOf" srcId="{3A2C4C66-291B-44E5-A8FC-B2696B7DEBE5}" destId="{A30AB584-DA1F-49BE-914F-2F1F04AB9EFE}" srcOrd="8" destOrd="0" presId="urn:microsoft.com/office/officeart/2005/8/layout/cycle5"/>
    <dgm:cxn modelId="{4A7DFBF5-23D8-41D3-BF59-6E8739DBD9A3}" type="presParOf" srcId="{3A2C4C66-291B-44E5-A8FC-B2696B7DEBE5}" destId="{29018973-0696-4A5B-8FED-CD5DFC1C29DC}" srcOrd="9" destOrd="0" presId="urn:microsoft.com/office/officeart/2005/8/layout/cycle5"/>
    <dgm:cxn modelId="{D70E5EFD-2633-4312-A31E-13A5134BEB31}" type="presParOf" srcId="{3A2C4C66-291B-44E5-A8FC-B2696B7DEBE5}" destId="{2EB346D9-3B13-4192-9A90-05B2675FC19B}" srcOrd="10" destOrd="0" presId="urn:microsoft.com/office/officeart/2005/8/layout/cycle5"/>
    <dgm:cxn modelId="{11441AB1-ADAD-44ED-8FA4-C543D7830DF0}" type="presParOf" srcId="{3A2C4C66-291B-44E5-A8FC-B2696B7DEBE5}" destId="{85DAB44A-9835-4747-B53F-F3FE730CF916}" srcOrd="11" destOrd="0" presId="urn:microsoft.com/office/officeart/2005/8/layout/cycle5"/>
    <dgm:cxn modelId="{20C76BF2-C485-4252-A212-8EBB6A6B9833}" type="presParOf" srcId="{3A2C4C66-291B-44E5-A8FC-B2696B7DEBE5}" destId="{8E3AC018-7FA9-4F05-8DB7-CE2394D3815C}" srcOrd="12" destOrd="0" presId="urn:microsoft.com/office/officeart/2005/8/layout/cycle5"/>
    <dgm:cxn modelId="{EB1CF91C-D1F9-4F1F-9298-AFA2AEF68B5C}" type="presParOf" srcId="{3A2C4C66-291B-44E5-A8FC-B2696B7DEBE5}" destId="{F531E260-47FB-4D03-A3C1-95125C14BD47}" srcOrd="13" destOrd="0" presId="urn:microsoft.com/office/officeart/2005/8/layout/cycle5"/>
    <dgm:cxn modelId="{2DE7D0D4-00D4-4265-ABAC-C00D76DEC666}" type="presParOf" srcId="{3A2C4C66-291B-44E5-A8FC-B2696B7DEBE5}" destId="{43D4946E-040B-4609-AE6B-E1AAE97E3800}" srcOrd="14" destOrd="0" presId="urn:microsoft.com/office/officeart/2005/8/layout/cycle5"/>
    <dgm:cxn modelId="{5EA79527-DC90-4BCC-B80D-5B518F1A1752}" type="presParOf" srcId="{3A2C4C66-291B-44E5-A8FC-B2696B7DEBE5}" destId="{80D656AC-6C63-44A1-9845-0C86CD5EA718}" srcOrd="15" destOrd="0" presId="urn:microsoft.com/office/officeart/2005/8/layout/cycle5"/>
    <dgm:cxn modelId="{61EC1AA8-5C46-45DB-8FA9-CB0D98EA1CB3}" type="presParOf" srcId="{3A2C4C66-291B-44E5-A8FC-B2696B7DEBE5}" destId="{44D0B24D-BD53-4662-B3A0-23F851EB2B36}" srcOrd="16" destOrd="0" presId="urn:microsoft.com/office/officeart/2005/8/layout/cycle5"/>
    <dgm:cxn modelId="{0AA4DB60-E680-49B6-9534-79E703CDA02F}" type="presParOf" srcId="{3A2C4C66-291B-44E5-A8FC-B2696B7DEBE5}" destId="{13243E81-2EEF-4BD2-9A79-6092406315A6}" srcOrd="17" destOrd="0" presId="urn:microsoft.com/office/officeart/2005/8/layout/cycle5"/>
    <dgm:cxn modelId="{02B89CF2-F0A4-43D3-B36A-9F5EC43976B6}" type="presParOf" srcId="{3A2C4C66-291B-44E5-A8FC-B2696B7DEBE5}" destId="{DA1A6543-CC1B-4423-925A-437F451FF67F}" srcOrd="18" destOrd="0" presId="urn:microsoft.com/office/officeart/2005/8/layout/cycle5"/>
    <dgm:cxn modelId="{C5602B82-E9D7-47C6-AF1E-BA740B39E083}" type="presParOf" srcId="{3A2C4C66-291B-44E5-A8FC-B2696B7DEBE5}" destId="{DCA454BD-E4E5-468C-9F9A-F0CBE8E5DB60}" srcOrd="19" destOrd="0" presId="urn:microsoft.com/office/officeart/2005/8/layout/cycle5"/>
    <dgm:cxn modelId="{893E6534-FD71-4C48-8E52-2E4E4F33C240}" type="presParOf" srcId="{3A2C4C66-291B-44E5-A8FC-B2696B7DEBE5}" destId="{34185297-D665-4C51-93F7-6E8CB1FF45F7}" srcOrd="20" destOrd="0" presId="urn:microsoft.com/office/officeart/2005/8/layout/cycle5"/>
    <dgm:cxn modelId="{5D766684-9717-403E-A0C6-668FF0F29BE3}" type="presParOf" srcId="{3A2C4C66-291B-44E5-A8FC-B2696B7DEBE5}" destId="{B02E75DA-6453-4813-9A6C-5ECA9DD56E12}" srcOrd="21" destOrd="0" presId="urn:microsoft.com/office/officeart/2005/8/layout/cycle5"/>
    <dgm:cxn modelId="{FA650F4B-AE0B-42A4-9600-317851C727FD}" type="presParOf" srcId="{3A2C4C66-291B-44E5-A8FC-B2696B7DEBE5}" destId="{4BB8AFA5-98CC-4B21-91FE-7230FED2A1D7}" srcOrd="22" destOrd="0" presId="urn:microsoft.com/office/officeart/2005/8/layout/cycle5"/>
    <dgm:cxn modelId="{AF3A23D9-2DAE-4551-B2B2-85039166060B}" type="presParOf" srcId="{3A2C4C66-291B-44E5-A8FC-B2696B7DEBE5}" destId="{726E987C-46CE-4EF2-A4B9-8AF2276771A8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5FB7A9-4B4A-42C6-A609-04C441CA347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04D3F3-85B7-4941-A5A9-8B808E5DCBEA}">
      <dgm:prSet/>
      <dgm:spPr/>
      <dgm:t>
        <a:bodyPr/>
        <a:lstStyle/>
        <a:p>
          <a:pPr rtl="0"/>
          <a:r>
            <a:rPr lang="en-US" dirty="0" smtClean="0"/>
            <a:t>Conduct billing analysis on an annual basis</a:t>
          </a:r>
          <a:endParaRPr lang="en-US" dirty="0"/>
        </a:p>
      </dgm:t>
    </dgm:pt>
    <dgm:pt modelId="{92204658-A5FD-43E0-B4A3-73905D360F24}" type="parTrans" cxnId="{A7085626-DC1A-4AEA-86A1-032B44975F70}">
      <dgm:prSet/>
      <dgm:spPr/>
      <dgm:t>
        <a:bodyPr/>
        <a:lstStyle/>
        <a:p>
          <a:endParaRPr lang="en-US"/>
        </a:p>
      </dgm:t>
    </dgm:pt>
    <dgm:pt modelId="{C28A4CCA-2570-483F-9378-3D454004F5C3}" type="sibTrans" cxnId="{A7085626-DC1A-4AEA-86A1-032B44975F70}">
      <dgm:prSet/>
      <dgm:spPr/>
      <dgm:t>
        <a:bodyPr/>
        <a:lstStyle/>
        <a:p>
          <a:endParaRPr lang="en-US"/>
        </a:p>
      </dgm:t>
    </dgm:pt>
    <dgm:pt modelId="{7E81337C-8F86-435D-A7A2-7FA72FC7E16E}">
      <dgm:prSet/>
      <dgm:spPr/>
      <dgm:t>
        <a:bodyPr/>
        <a:lstStyle/>
        <a:p>
          <a:pPr rtl="0"/>
          <a:r>
            <a:rPr lang="en-US" smtClean="0"/>
            <a:t>Needed to ensure expected results</a:t>
          </a:r>
          <a:endParaRPr lang="en-US"/>
        </a:p>
      </dgm:t>
    </dgm:pt>
    <dgm:pt modelId="{45411C9F-4C2D-4C7D-A833-76CAE073F31B}" type="parTrans" cxnId="{D24F41B0-8624-413B-9B56-51D871CF3026}">
      <dgm:prSet/>
      <dgm:spPr/>
      <dgm:t>
        <a:bodyPr/>
        <a:lstStyle/>
        <a:p>
          <a:endParaRPr lang="en-US"/>
        </a:p>
      </dgm:t>
    </dgm:pt>
    <dgm:pt modelId="{A1ABB237-5861-4732-91B5-10AAC249844A}" type="sibTrans" cxnId="{D24F41B0-8624-413B-9B56-51D871CF3026}">
      <dgm:prSet/>
      <dgm:spPr/>
      <dgm:t>
        <a:bodyPr/>
        <a:lstStyle/>
        <a:p>
          <a:endParaRPr lang="en-US"/>
        </a:p>
      </dgm:t>
    </dgm:pt>
    <dgm:pt modelId="{BCCF040C-1E3F-4501-9E5F-0D33D0A132F4}">
      <dgm:prSet/>
      <dgm:spPr/>
      <dgm:t>
        <a:bodyPr/>
        <a:lstStyle/>
        <a:p>
          <a:pPr rtl="0"/>
          <a:r>
            <a:rPr lang="en-US" smtClean="0"/>
            <a:t>Develop procedures to more easily extract data</a:t>
          </a:r>
          <a:endParaRPr lang="en-US"/>
        </a:p>
      </dgm:t>
    </dgm:pt>
    <dgm:pt modelId="{19AB6417-4D8E-458A-B39F-2D027D3B1D62}" type="parTrans" cxnId="{8CAF7093-0746-4AA8-B152-E3E96E4073DF}">
      <dgm:prSet/>
      <dgm:spPr/>
      <dgm:t>
        <a:bodyPr/>
        <a:lstStyle/>
        <a:p>
          <a:endParaRPr lang="en-US"/>
        </a:p>
      </dgm:t>
    </dgm:pt>
    <dgm:pt modelId="{52BD1204-46A1-4E79-9AFB-417AA46789D3}" type="sibTrans" cxnId="{8CAF7093-0746-4AA8-B152-E3E96E4073DF}">
      <dgm:prSet/>
      <dgm:spPr/>
      <dgm:t>
        <a:bodyPr/>
        <a:lstStyle/>
        <a:p>
          <a:endParaRPr lang="en-US"/>
        </a:p>
      </dgm:t>
    </dgm:pt>
    <dgm:pt modelId="{3136A22A-5BA5-49B4-8F5F-80D79D517A81}">
      <dgm:prSet/>
      <dgm:spPr/>
      <dgm:t>
        <a:bodyPr/>
        <a:lstStyle/>
        <a:p>
          <a:pPr rtl="0"/>
          <a:r>
            <a:rPr lang="en-US" smtClean="0"/>
            <a:t>Reduced evaluation cost</a:t>
          </a:r>
          <a:endParaRPr lang="en-US"/>
        </a:p>
      </dgm:t>
    </dgm:pt>
    <dgm:pt modelId="{F5AEE42A-8942-4E88-935A-33A81A06C3E9}" type="parTrans" cxnId="{467886CC-65CD-4281-BA95-685993BF8FA0}">
      <dgm:prSet/>
      <dgm:spPr/>
      <dgm:t>
        <a:bodyPr/>
        <a:lstStyle/>
        <a:p>
          <a:endParaRPr lang="en-US"/>
        </a:p>
      </dgm:t>
    </dgm:pt>
    <dgm:pt modelId="{59196D78-BF3B-475B-A002-96922F77A05D}" type="sibTrans" cxnId="{467886CC-65CD-4281-BA95-685993BF8FA0}">
      <dgm:prSet/>
      <dgm:spPr/>
      <dgm:t>
        <a:bodyPr/>
        <a:lstStyle/>
        <a:p>
          <a:endParaRPr lang="en-US"/>
        </a:p>
      </dgm:t>
    </dgm:pt>
    <dgm:pt modelId="{6F5872B8-7FE6-4CDC-B8AB-68C901B1D6EA}" type="pres">
      <dgm:prSet presAssocID="{4C5FB7A9-4B4A-42C6-A609-04C441CA3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5F25F-7A31-46B0-B766-121320186E03}" type="pres">
      <dgm:prSet presAssocID="{4C5FB7A9-4B4A-42C6-A609-04C441CA3478}" presName="arrow" presStyleLbl="bgShp" presStyleIdx="0" presStyleCnt="1"/>
      <dgm:spPr/>
    </dgm:pt>
    <dgm:pt modelId="{5614EE29-56BB-4ED4-A870-01DB128B9D2E}" type="pres">
      <dgm:prSet presAssocID="{4C5FB7A9-4B4A-42C6-A609-04C441CA3478}" presName="points" presStyleCnt="0"/>
      <dgm:spPr/>
    </dgm:pt>
    <dgm:pt modelId="{3248B2A4-C530-485F-9267-C6FAF0FCE3DE}" type="pres">
      <dgm:prSet presAssocID="{D504D3F3-85B7-4941-A5A9-8B808E5DCBEA}" presName="compositeA" presStyleCnt="0"/>
      <dgm:spPr/>
    </dgm:pt>
    <dgm:pt modelId="{BE84BA8E-009D-4B80-A118-49FA48AAA3E9}" type="pres">
      <dgm:prSet presAssocID="{D504D3F3-85B7-4941-A5A9-8B808E5DCBE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159A4-18BE-4ABC-9D0B-03B49B1F29CE}" type="pres">
      <dgm:prSet presAssocID="{D504D3F3-85B7-4941-A5A9-8B808E5DCBEA}" presName="circleA" presStyleLbl="node1" presStyleIdx="0" presStyleCnt="3"/>
      <dgm:spPr/>
    </dgm:pt>
    <dgm:pt modelId="{10F3CB68-EF40-432B-868A-B68618479D6F}" type="pres">
      <dgm:prSet presAssocID="{D504D3F3-85B7-4941-A5A9-8B808E5DCBEA}" presName="spaceA" presStyleCnt="0"/>
      <dgm:spPr/>
    </dgm:pt>
    <dgm:pt modelId="{9CC03072-A1FA-4138-BEDF-4FF443FA95FA}" type="pres">
      <dgm:prSet presAssocID="{C28A4CCA-2570-483F-9378-3D454004F5C3}" presName="space" presStyleCnt="0"/>
      <dgm:spPr/>
    </dgm:pt>
    <dgm:pt modelId="{4F336A2A-E216-48C5-8BF7-F5AB9F4C90DD}" type="pres">
      <dgm:prSet presAssocID="{7E81337C-8F86-435D-A7A2-7FA72FC7E16E}" presName="compositeB" presStyleCnt="0"/>
      <dgm:spPr/>
    </dgm:pt>
    <dgm:pt modelId="{93F6F8D4-DAAA-441E-A61D-D0FFD981A6B8}" type="pres">
      <dgm:prSet presAssocID="{7E81337C-8F86-435D-A7A2-7FA72FC7E16E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F9F9B-3FB8-46BE-BC4C-0ADB57E355C7}" type="pres">
      <dgm:prSet presAssocID="{7E81337C-8F86-435D-A7A2-7FA72FC7E16E}" presName="circleB" presStyleLbl="node1" presStyleIdx="1" presStyleCnt="3"/>
      <dgm:spPr/>
    </dgm:pt>
    <dgm:pt modelId="{0726F052-BE1F-46B6-9CF6-094E2A357FFF}" type="pres">
      <dgm:prSet presAssocID="{7E81337C-8F86-435D-A7A2-7FA72FC7E16E}" presName="spaceB" presStyleCnt="0"/>
      <dgm:spPr/>
    </dgm:pt>
    <dgm:pt modelId="{34FAFC73-C3FF-47C0-9A9B-B00366BA13D8}" type="pres">
      <dgm:prSet presAssocID="{A1ABB237-5861-4732-91B5-10AAC249844A}" presName="space" presStyleCnt="0"/>
      <dgm:spPr/>
    </dgm:pt>
    <dgm:pt modelId="{CB407C2F-0DAD-4A54-BCD2-C24240BD1B1F}" type="pres">
      <dgm:prSet presAssocID="{BCCF040C-1E3F-4501-9E5F-0D33D0A132F4}" presName="compositeA" presStyleCnt="0"/>
      <dgm:spPr/>
    </dgm:pt>
    <dgm:pt modelId="{C9B4BB74-24D5-46D1-828D-B388409986AD}" type="pres">
      <dgm:prSet presAssocID="{BCCF040C-1E3F-4501-9E5F-0D33D0A132F4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BB9D-4C23-4DB1-B52B-39817AF44F3A}" type="pres">
      <dgm:prSet presAssocID="{BCCF040C-1E3F-4501-9E5F-0D33D0A132F4}" presName="circleA" presStyleLbl="node1" presStyleIdx="2" presStyleCnt="3"/>
      <dgm:spPr/>
    </dgm:pt>
    <dgm:pt modelId="{3F38A049-B859-4BB3-8CAC-9D6E58FE1C14}" type="pres">
      <dgm:prSet presAssocID="{BCCF040C-1E3F-4501-9E5F-0D33D0A132F4}" presName="spaceA" presStyleCnt="0"/>
      <dgm:spPr/>
    </dgm:pt>
  </dgm:ptLst>
  <dgm:cxnLst>
    <dgm:cxn modelId="{CF7847A0-E42A-4D3C-96A5-E0F2A2CDA7F4}" type="presOf" srcId="{3136A22A-5BA5-49B4-8F5F-80D79D517A81}" destId="{C9B4BB74-24D5-46D1-828D-B388409986AD}" srcOrd="0" destOrd="1" presId="urn:microsoft.com/office/officeart/2005/8/layout/hProcess11"/>
    <dgm:cxn modelId="{D24F41B0-8624-413B-9B56-51D871CF3026}" srcId="{4C5FB7A9-4B4A-42C6-A609-04C441CA3478}" destId="{7E81337C-8F86-435D-A7A2-7FA72FC7E16E}" srcOrd="1" destOrd="0" parTransId="{45411C9F-4C2D-4C7D-A833-76CAE073F31B}" sibTransId="{A1ABB237-5861-4732-91B5-10AAC249844A}"/>
    <dgm:cxn modelId="{8CAF7093-0746-4AA8-B152-E3E96E4073DF}" srcId="{4C5FB7A9-4B4A-42C6-A609-04C441CA3478}" destId="{BCCF040C-1E3F-4501-9E5F-0D33D0A132F4}" srcOrd="2" destOrd="0" parTransId="{19AB6417-4D8E-458A-B39F-2D027D3B1D62}" sibTransId="{52BD1204-46A1-4E79-9AFB-417AA46789D3}"/>
    <dgm:cxn modelId="{F2872C54-8D87-4660-B5B4-5367B6CC6525}" type="presOf" srcId="{BCCF040C-1E3F-4501-9E5F-0D33D0A132F4}" destId="{C9B4BB74-24D5-46D1-828D-B388409986AD}" srcOrd="0" destOrd="0" presId="urn:microsoft.com/office/officeart/2005/8/layout/hProcess11"/>
    <dgm:cxn modelId="{2BC48A9F-70A9-4046-A0AF-5079C6BBFD2B}" type="presOf" srcId="{4C5FB7A9-4B4A-42C6-A609-04C441CA3478}" destId="{6F5872B8-7FE6-4CDC-B8AB-68C901B1D6EA}" srcOrd="0" destOrd="0" presId="urn:microsoft.com/office/officeart/2005/8/layout/hProcess11"/>
    <dgm:cxn modelId="{A7085626-DC1A-4AEA-86A1-032B44975F70}" srcId="{4C5FB7A9-4B4A-42C6-A609-04C441CA3478}" destId="{D504D3F3-85B7-4941-A5A9-8B808E5DCBEA}" srcOrd="0" destOrd="0" parTransId="{92204658-A5FD-43E0-B4A3-73905D360F24}" sibTransId="{C28A4CCA-2570-483F-9378-3D454004F5C3}"/>
    <dgm:cxn modelId="{467886CC-65CD-4281-BA95-685993BF8FA0}" srcId="{BCCF040C-1E3F-4501-9E5F-0D33D0A132F4}" destId="{3136A22A-5BA5-49B4-8F5F-80D79D517A81}" srcOrd="0" destOrd="0" parTransId="{F5AEE42A-8942-4E88-935A-33A81A06C3E9}" sibTransId="{59196D78-BF3B-475B-A002-96922F77A05D}"/>
    <dgm:cxn modelId="{761C399F-9F60-4DC5-BF55-BCAB217B6E04}" type="presOf" srcId="{D504D3F3-85B7-4941-A5A9-8B808E5DCBEA}" destId="{BE84BA8E-009D-4B80-A118-49FA48AAA3E9}" srcOrd="0" destOrd="0" presId="urn:microsoft.com/office/officeart/2005/8/layout/hProcess11"/>
    <dgm:cxn modelId="{3E278075-4290-4B6D-8824-E694FB50E2A2}" type="presOf" srcId="{7E81337C-8F86-435D-A7A2-7FA72FC7E16E}" destId="{93F6F8D4-DAAA-441E-A61D-D0FFD981A6B8}" srcOrd="0" destOrd="0" presId="urn:microsoft.com/office/officeart/2005/8/layout/hProcess11"/>
    <dgm:cxn modelId="{3DCE1D0D-FD00-4904-AE9C-199B77D6829C}" type="presParOf" srcId="{6F5872B8-7FE6-4CDC-B8AB-68C901B1D6EA}" destId="{DAF5F25F-7A31-46B0-B766-121320186E03}" srcOrd="0" destOrd="0" presId="urn:microsoft.com/office/officeart/2005/8/layout/hProcess11"/>
    <dgm:cxn modelId="{F9F67BC2-D970-46EE-804A-7978A11E8B15}" type="presParOf" srcId="{6F5872B8-7FE6-4CDC-B8AB-68C901B1D6EA}" destId="{5614EE29-56BB-4ED4-A870-01DB128B9D2E}" srcOrd="1" destOrd="0" presId="urn:microsoft.com/office/officeart/2005/8/layout/hProcess11"/>
    <dgm:cxn modelId="{48B47AD1-4035-44CB-B3C8-E08461DCF411}" type="presParOf" srcId="{5614EE29-56BB-4ED4-A870-01DB128B9D2E}" destId="{3248B2A4-C530-485F-9267-C6FAF0FCE3DE}" srcOrd="0" destOrd="0" presId="urn:microsoft.com/office/officeart/2005/8/layout/hProcess11"/>
    <dgm:cxn modelId="{AAA1C54C-1E2C-4252-BE55-327F8D19E3A7}" type="presParOf" srcId="{3248B2A4-C530-485F-9267-C6FAF0FCE3DE}" destId="{BE84BA8E-009D-4B80-A118-49FA48AAA3E9}" srcOrd="0" destOrd="0" presId="urn:microsoft.com/office/officeart/2005/8/layout/hProcess11"/>
    <dgm:cxn modelId="{C3A8B115-1B16-4D43-A569-318FDBC11508}" type="presParOf" srcId="{3248B2A4-C530-485F-9267-C6FAF0FCE3DE}" destId="{646159A4-18BE-4ABC-9D0B-03B49B1F29CE}" srcOrd="1" destOrd="0" presId="urn:microsoft.com/office/officeart/2005/8/layout/hProcess11"/>
    <dgm:cxn modelId="{E1011486-7F7F-42E3-B347-3FB0991AC5D0}" type="presParOf" srcId="{3248B2A4-C530-485F-9267-C6FAF0FCE3DE}" destId="{10F3CB68-EF40-432B-868A-B68618479D6F}" srcOrd="2" destOrd="0" presId="urn:microsoft.com/office/officeart/2005/8/layout/hProcess11"/>
    <dgm:cxn modelId="{5C5E5F63-FA76-4137-994B-F0A1E2DFB266}" type="presParOf" srcId="{5614EE29-56BB-4ED4-A870-01DB128B9D2E}" destId="{9CC03072-A1FA-4138-BEDF-4FF443FA95FA}" srcOrd="1" destOrd="0" presId="urn:microsoft.com/office/officeart/2005/8/layout/hProcess11"/>
    <dgm:cxn modelId="{64528D1E-A663-46FC-B731-7AE88F7DE540}" type="presParOf" srcId="{5614EE29-56BB-4ED4-A870-01DB128B9D2E}" destId="{4F336A2A-E216-48C5-8BF7-F5AB9F4C90DD}" srcOrd="2" destOrd="0" presId="urn:microsoft.com/office/officeart/2005/8/layout/hProcess11"/>
    <dgm:cxn modelId="{9E8331E2-AD75-437A-A2B6-C9DCC40AB2AD}" type="presParOf" srcId="{4F336A2A-E216-48C5-8BF7-F5AB9F4C90DD}" destId="{93F6F8D4-DAAA-441E-A61D-D0FFD981A6B8}" srcOrd="0" destOrd="0" presId="urn:microsoft.com/office/officeart/2005/8/layout/hProcess11"/>
    <dgm:cxn modelId="{7E86EF87-6629-4800-8E93-BC13336015AB}" type="presParOf" srcId="{4F336A2A-E216-48C5-8BF7-F5AB9F4C90DD}" destId="{220F9F9B-3FB8-46BE-BC4C-0ADB57E355C7}" srcOrd="1" destOrd="0" presId="urn:microsoft.com/office/officeart/2005/8/layout/hProcess11"/>
    <dgm:cxn modelId="{E49CAEEB-9B91-4D17-B036-81C180410125}" type="presParOf" srcId="{4F336A2A-E216-48C5-8BF7-F5AB9F4C90DD}" destId="{0726F052-BE1F-46B6-9CF6-094E2A357FFF}" srcOrd="2" destOrd="0" presId="urn:microsoft.com/office/officeart/2005/8/layout/hProcess11"/>
    <dgm:cxn modelId="{BA4C2326-5DD3-4FD6-AC82-83EC83EE1E37}" type="presParOf" srcId="{5614EE29-56BB-4ED4-A870-01DB128B9D2E}" destId="{34FAFC73-C3FF-47C0-9A9B-B00366BA13D8}" srcOrd="3" destOrd="0" presId="urn:microsoft.com/office/officeart/2005/8/layout/hProcess11"/>
    <dgm:cxn modelId="{CBB40435-0858-48FC-A8AA-22F46BBE9568}" type="presParOf" srcId="{5614EE29-56BB-4ED4-A870-01DB128B9D2E}" destId="{CB407C2F-0DAD-4A54-BCD2-C24240BD1B1F}" srcOrd="4" destOrd="0" presId="urn:microsoft.com/office/officeart/2005/8/layout/hProcess11"/>
    <dgm:cxn modelId="{DD98B67B-3181-4E72-A9D8-473FDB6BA15D}" type="presParOf" srcId="{CB407C2F-0DAD-4A54-BCD2-C24240BD1B1F}" destId="{C9B4BB74-24D5-46D1-828D-B388409986AD}" srcOrd="0" destOrd="0" presId="urn:microsoft.com/office/officeart/2005/8/layout/hProcess11"/>
    <dgm:cxn modelId="{F030D80A-5D4F-4C9D-A6EB-A16648B9BF9D}" type="presParOf" srcId="{CB407C2F-0DAD-4A54-BCD2-C24240BD1B1F}" destId="{CC41BB9D-4C23-4DB1-B52B-39817AF44F3A}" srcOrd="1" destOrd="0" presId="urn:microsoft.com/office/officeart/2005/8/layout/hProcess11"/>
    <dgm:cxn modelId="{1E67ED2F-30AB-477E-945E-ED4E6A710EA8}" type="presParOf" srcId="{CB407C2F-0DAD-4A54-BCD2-C24240BD1B1F}" destId="{3F38A049-B859-4BB3-8CAC-9D6E58FE1C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CDBB73-FA67-4793-996F-B36DD2699B1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91162D-991D-4861-AF7E-74DA1095FC7C}">
      <dgm:prSet phldrT="[Text]"/>
      <dgm:spPr/>
      <dgm:t>
        <a:bodyPr/>
        <a:lstStyle/>
        <a:p>
          <a:r>
            <a:rPr lang="en-US" dirty="0" smtClean="0"/>
            <a:t>Compare Results Over Time</a:t>
          </a:r>
          <a:endParaRPr lang="en-US" dirty="0"/>
        </a:p>
      </dgm:t>
    </dgm:pt>
    <dgm:pt modelId="{90E0629D-E6BA-499C-9CD4-2C7F89C6DAEB}" type="parTrans" cxnId="{58FB4A17-9679-4480-B0CC-7B072576F73A}">
      <dgm:prSet/>
      <dgm:spPr/>
      <dgm:t>
        <a:bodyPr/>
        <a:lstStyle/>
        <a:p>
          <a:endParaRPr lang="en-US"/>
        </a:p>
      </dgm:t>
    </dgm:pt>
    <dgm:pt modelId="{5DB252C5-DC80-4801-B9E3-661B3A7E643A}" type="sibTrans" cxnId="{58FB4A17-9679-4480-B0CC-7B072576F73A}">
      <dgm:prSet/>
      <dgm:spPr/>
      <dgm:t>
        <a:bodyPr/>
        <a:lstStyle/>
        <a:p>
          <a:endParaRPr lang="en-US"/>
        </a:p>
      </dgm:t>
    </dgm:pt>
    <dgm:pt modelId="{A51411ED-1ED9-4591-9A81-3A18FC10E5D0}">
      <dgm:prSet phldrT="[Text]"/>
      <dgm:spPr/>
      <dgm:t>
        <a:bodyPr/>
        <a:lstStyle/>
        <a:p>
          <a:r>
            <a:rPr lang="en-US" dirty="0" smtClean="0"/>
            <a:t>Assess What is Working</a:t>
          </a:r>
          <a:endParaRPr lang="en-US" dirty="0"/>
        </a:p>
      </dgm:t>
    </dgm:pt>
    <dgm:pt modelId="{A4BF93CB-7EE6-4CC3-AE39-836639F6F351}" type="parTrans" cxnId="{B6508A25-9356-4016-8A75-61CEFE8B41C2}">
      <dgm:prSet/>
      <dgm:spPr/>
      <dgm:t>
        <a:bodyPr/>
        <a:lstStyle/>
        <a:p>
          <a:endParaRPr lang="en-US"/>
        </a:p>
      </dgm:t>
    </dgm:pt>
    <dgm:pt modelId="{78BCD38E-794F-4663-89D7-51BF4A5B0038}" type="sibTrans" cxnId="{B6508A25-9356-4016-8A75-61CEFE8B41C2}">
      <dgm:prSet/>
      <dgm:spPr/>
      <dgm:t>
        <a:bodyPr/>
        <a:lstStyle/>
        <a:p>
          <a:endParaRPr lang="en-US"/>
        </a:p>
      </dgm:t>
    </dgm:pt>
    <dgm:pt modelId="{A8753BF0-BD82-4986-A0B9-37F7121FE83E}">
      <dgm:prSet phldrT="[Text]"/>
      <dgm:spPr/>
      <dgm:t>
        <a:bodyPr/>
        <a:lstStyle/>
        <a:p>
          <a:r>
            <a:rPr lang="en-US" dirty="0" smtClean="0"/>
            <a:t>Refine Program</a:t>
          </a:r>
          <a:endParaRPr lang="en-US" dirty="0"/>
        </a:p>
      </dgm:t>
    </dgm:pt>
    <dgm:pt modelId="{ECB83ABD-7C07-4726-BE0A-63C6041B1930}" type="parTrans" cxnId="{7DDB9245-CCED-4B4C-BCF6-55A8F4B35A2B}">
      <dgm:prSet/>
      <dgm:spPr/>
      <dgm:t>
        <a:bodyPr/>
        <a:lstStyle/>
        <a:p>
          <a:endParaRPr lang="en-US"/>
        </a:p>
      </dgm:t>
    </dgm:pt>
    <dgm:pt modelId="{EFC758F2-552C-442B-8748-62E7906129A2}" type="sibTrans" cxnId="{7DDB9245-CCED-4B4C-BCF6-55A8F4B35A2B}">
      <dgm:prSet/>
      <dgm:spPr/>
      <dgm:t>
        <a:bodyPr/>
        <a:lstStyle/>
        <a:p>
          <a:endParaRPr lang="en-US"/>
        </a:p>
      </dgm:t>
    </dgm:pt>
    <dgm:pt modelId="{CEDC1C59-6D6A-4451-A011-A5CFBC15BCFC}" type="pres">
      <dgm:prSet presAssocID="{B3CDBB73-FA67-4793-996F-B36DD2699B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521A1-041B-455B-97BF-43E62C584903}" type="pres">
      <dgm:prSet presAssocID="{1191162D-991D-4861-AF7E-74DA1095FC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EF59D-F2EF-40B2-B02E-BE9D4EDBDBDC}" type="pres">
      <dgm:prSet presAssocID="{5DB252C5-DC80-4801-B9E3-661B3A7E643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7F53AFB-A03F-46B8-B6C6-B50B7F97C7A7}" type="pres">
      <dgm:prSet presAssocID="{5DB252C5-DC80-4801-B9E3-661B3A7E643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D1B9E4F-0EF2-4936-9986-F91560F1BE90}" type="pres">
      <dgm:prSet presAssocID="{A51411ED-1ED9-4591-9A81-3A18FC10E5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0F70-214B-448D-9B09-2B4E5170518D}" type="pres">
      <dgm:prSet presAssocID="{78BCD38E-794F-4663-89D7-51BF4A5B00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6F40469-CCEA-401C-97D7-D7A7A608012F}" type="pres">
      <dgm:prSet presAssocID="{78BCD38E-794F-4663-89D7-51BF4A5B00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1D8C518-607E-4B87-A7D1-206EA217AA2E}" type="pres">
      <dgm:prSet presAssocID="{A8753BF0-BD82-4986-A0B9-37F7121FE8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B7845-B35F-4C25-ADD2-72081F33FA77}" type="pres">
      <dgm:prSet presAssocID="{EFC758F2-552C-442B-8748-62E7906129A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746BA83-5796-4FE0-9DDB-ABA787AAA124}" type="pres">
      <dgm:prSet presAssocID="{EFC758F2-552C-442B-8748-62E7906129A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BD61629-A85F-4E41-9F77-385AD9C12609}" type="presOf" srcId="{A8753BF0-BD82-4986-A0B9-37F7121FE83E}" destId="{F1D8C518-607E-4B87-A7D1-206EA217AA2E}" srcOrd="0" destOrd="0" presId="urn:microsoft.com/office/officeart/2005/8/layout/cycle2"/>
    <dgm:cxn modelId="{3E488C65-9A9C-4DF3-AF87-49A1A51EA431}" type="presOf" srcId="{1191162D-991D-4861-AF7E-74DA1095FC7C}" destId="{730521A1-041B-455B-97BF-43E62C584903}" srcOrd="0" destOrd="0" presId="urn:microsoft.com/office/officeart/2005/8/layout/cycle2"/>
    <dgm:cxn modelId="{0FD26580-2D1E-45C0-880C-9785BAEA1BF3}" type="presOf" srcId="{B3CDBB73-FA67-4793-996F-B36DD2699B11}" destId="{CEDC1C59-6D6A-4451-A011-A5CFBC15BCFC}" srcOrd="0" destOrd="0" presId="urn:microsoft.com/office/officeart/2005/8/layout/cycle2"/>
    <dgm:cxn modelId="{B6508A25-9356-4016-8A75-61CEFE8B41C2}" srcId="{B3CDBB73-FA67-4793-996F-B36DD2699B11}" destId="{A51411ED-1ED9-4591-9A81-3A18FC10E5D0}" srcOrd="1" destOrd="0" parTransId="{A4BF93CB-7EE6-4CC3-AE39-836639F6F351}" sibTransId="{78BCD38E-794F-4663-89D7-51BF4A5B0038}"/>
    <dgm:cxn modelId="{58FB4A17-9679-4480-B0CC-7B072576F73A}" srcId="{B3CDBB73-FA67-4793-996F-B36DD2699B11}" destId="{1191162D-991D-4861-AF7E-74DA1095FC7C}" srcOrd="0" destOrd="0" parTransId="{90E0629D-E6BA-499C-9CD4-2C7F89C6DAEB}" sibTransId="{5DB252C5-DC80-4801-B9E3-661B3A7E643A}"/>
    <dgm:cxn modelId="{E215F19A-5A81-412B-9C2C-226D560320D9}" type="presOf" srcId="{EFC758F2-552C-442B-8748-62E7906129A2}" destId="{B0FB7845-B35F-4C25-ADD2-72081F33FA77}" srcOrd="0" destOrd="0" presId="urn:microsoft.com/office/officeart/2005/8/layout/cycle2"/>
    <dgm:cxn modelId="{E8231891-EDC4-440C-ABD1-242BF31DC736}" type="presOf" srcId="{78BCD38E-794F-4663-89D7-51BF4A5B0038}" destId="{FB540F70-214B-448D-9B09-2B4E5170518D}" srcOrd="0" destOrd="0" presId="urn:microsoft.com/office/officeart/2005/8/layout/cycle2"/>
    <dgm:cxn modelId="{46DF66E9-7788-433C-90FD-C3E4447A081D}" type="presOf" srcId="{A51411ED-1ED9-4591-9A81-3A18FC10E5D0}" destId="{9D1B9E4F-0EF2-4936-9986-F91560F1BE90}" srcOrd="0" destOrd="0" presId="urn:microsoft.com/office/officeart/2005/8/layout/cycle2"/>
    <dgm:cxn modelId="{8BD6CA56-2A04-44DB-8530-CFEA5FAF5A7D}" type="presOf" srcId="{5DB252C5-DC80-4801-B9E3-661B3A7E643A}" destId="{37F53AFB-A03F-46B8-B6C6-B50B7F97C7A7}" srcOrd="1" destOrd="0" presId="urn:microsoft.com/office/officeart/2005/8/layout/cycle2"/>
    <dgm:cxn modelId="{C745DE7A-C006-459D-A8CB-086FDB747DF4}" type="presOf" srcId="{78BCD38E-794F-4663-89D7-51BF4A5B0038}" destId="{D6F40469-CCEA-401C-97D7-D7A7A608012F}" srcOrd="1" destOrd="0" presId="urn:microsoft.com/office/officeart/2005/8/layout/cycle2"/>
    <dgm:cxn modelId="{7DDB9245-CCED-4B4C-BCF6-55A8F4B35A2B}" srcId="{B3CDBB73-FA67-4793-996F-B36DD2699B11}" destId="{A8753BF0-BD82-4986-A0B9-37F7121FE83E}" srcOrd="2" destOrd="0" parTransId="{ECB83ABD-7C07-4726-BE0A-63C6041B1930}" sibTransId="{EFC758F2-552C-442B-8748-62E7906129A2}"/>
    <dgm:cxn modelId="{2AF3201B-424A-4036-8059-112745CF0E53}" type="presOf" srcId="{EFC758F2-552C-442B-8748-62E7906129A2}" destId="{9746BA83-5796-4FE0-9DDB-ABA787AAA124}" srcOrd="1" destOrd="0" presId="urn:microsoft.com/office/officeart/2005/8/layout/cycle2"/>
    <dgm:cxn modelId="{4D347047-9D57-4C9A-95EA-CB0113458E96}" type="presOf" srcId="{5DB252C5-DC80-4801-B9E3-661B3A7E643A}" destId="{576EF59D-F2EF-40B2-B02E-BE9D4EDBDBDC}" srcOrd="0" destOrd="0" presId="urn:microsoft.com/office/officeart/2005/8/layout/cycle2"/>
    <dgm:cxn modelId="{A8086E24-6A3D-4D0E-97C6-3C91AC4261FE}" type="presParOf" srcId="{CEDC1C59-6D6A-4451-A011-A5CFBC15BCFC}" destId="{730521A1-041B-455B-97BF-43E62C584903}" srcOrd="0" destOrd="0" presId="urn:microsoft.com/office/officeart/2005/8/layout/cycle2"/>
    <dgm:cxn modelId="{9CBCBEB5-B337-487D-8A8C-B586E3CA2D18}" type="presParOf" srcId="{CEDC1C59-6D6A-4451-A011-A5CFBC15BCFC}" destId="{576EF59D-F2EF-40B2-B02E-BE9D4EDBDBDC}" srcOrd="1" destOrd="0" presId="urn:microsoft.com/office/officeart/2005/8/layout/cycle2"/>
    <dgm:cxn modelId="{1816868B-F0BC-4249-BB9D-D11D9FC6F671}" type="presParOf" srcId="{576EF59D-F2EF-40B2-B02E-BE9D4EDBDBDC}" destId="{37F53AFB-A03F-46B8-B6C6-B50B7F97C7A7}" srcOrd="0" destOrd="0" presId="urn:microsoft.com/office/officeart/2005/8/layout/cycle2"/>
    <dgm:cxn modelId="{305D06B4-C8D3-437B-BC38-51B26D52731C}" type="presParOf" srcId="{CEDC1C59-6D6A-4451-A011-A5CFBC15BCFC}" destId="{9D1B9E4F-0EF2-4936-9986-F91560F1BE90}" srcOrd="2" destOrd="0" presId="urn:microsoft.com/office/officeart/2005/8/layout/cycle2"/>
    <dgm:cxn modelId="{5EF9E632-5912-4156-A31B-C2A45BF71562}" type="presParOf" srcId="{CEDC1C59-6D6A-4451-A011-A5CFBC15BCFC}" destId="{FB540F70-214B-448D-9B09-2B4E5170518D}" srcOrd="3" destOrd="0" presId="urn:microsoft.com/office/officeart/2005/8/layout/cycle2"/>
    <dgm:cxn modelId="{B01EF6D2-BCEC-4116-810D-AE1B5B481FC3}" type="presParOf" srcId="{FB540F70-214B-448D-9B09-2B4E5170518D}" destId="{D6F40469-CCEA-401C-97D7-D7A7A608012F}" srcOrd="0" destOrd="0" presId="urn:microsoft.com/office/officeart/2005/8/layout/cycle2"/>
    <dgm:cxn modelId="{0EA3E6CC-027A-415D-977C-A7C145E5E655}" type="presParOf" srcId="{CEDC1C59-6D6A-4451-A011-A5CFBC15BCFC}" destId="{F1D8C518-607E-4B87-A7D1-206EA217AA2E}" srcOrd="4" destOrd="0" presId="urn:microsoft.com/office/officeart/2005/8/layout/cycle2"/>
    <dgm:cxn modelId="{4A8DF9F1-D965-460B-BBA6-D6CCD66A9667}" type="presParOf" srcId="{CEDC1C59-6D6A-4451-A011-A5CFBC15BCFC}" destId="{B0FB7845-B35F-4C25-ADD2-72081F33FA77}" srcOrd="5" destOrd="0" presId="urn:microsoft.com/office/officeart/2005/8/layout/cycle2"/>
    <dgm:cxn modelId="{B8D48236-5DA7-4CCE-B56B-CC8D70EE5620}" type="presParOf" srcId="{B0FB7845-B35F-4C25-ADD2-72081F33FA77}" destId="{9746BA83-5796-4FE0-9DDB-ABA787AAA1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5272F5-7DF0-43F5-91A7-D7078E3238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A3707-9D0F-40FC-87F8-F01C4D9644B6}">
      <dgm:prSet phldrT="[Text]"/>
      <dgm:spPr/>
      <dgm:t>
        <a:bodyPr/>
        <a:lstStyle/>
        <a:p>
          <a:r>
            <a:rPr lang="en-US" altLang="en-US" dirty="0" smtClean="0"/>
            <a:t>It is challenging to meet savings expectations</a:t>
          </a:r>
          <a:endParaRPr lang="en-US" dirty="0"/>
        </a:p>
      </dgm:t>
    </dgm:pt>
    <dgm:pt modelId="{8BD91009-2DF3-4F13-847B-18077B870AAA}" type="parTrans" cxnId="{92FA37CA-64E2-40A1-9FDF-CA3A13981682}">
      <dgm:prSet/>
      <dgm:spPr/>
      <dgm:t>
        <a:bodyPr/>
        <a:lstStyle/>
        <a:p>
          <a:endParaRPr lang="en-US"/>
        </a:p>
      </dgm:t>
    </dgm:pt>
    <dgm:pt modelId="{4C366E80-D290-4E52-9540-5CE02854113E}" type="sibTrans" cxnId="{92FA37CA-64E2-40A1-9FDF-CA3A13981682}">
      <dgm:prSet/>
      <dgm:spPr/>
      <dgm:t>
        <a:bodyPr/>
        <a:lstStyle/>
        <a:p>
          <a:endParaRPr lang="en-US"/>
        </a:p>
      </dgm:t>
    </dgm:pt>
    <dgm:pt modelId="{F0C3824A-0D2D-4D4E-913A-D71B42E32C6E}">
      <dgm:prSet/>
      <dgm:spPr/>
      <dgm:t>
        <a:bodyPr/>
        <a:lstStyle/>
        <a:p>
          <a:r>
            <a:rPr lang="en-US" altLang="en-US" smtClean="0"/>
            <a:t>Target high usage customers</a:t>
          </a:r>
          <a:endParaRPr lang="en-US" altLang="en-US" dirty="0" smtClean="0"/>
        </a:p>
      </dgm:t>
    </dgm:pt>
    <dgm:pt modelId="{A3085C1B-916E-462E-A6C9-18587FE8048E}" type="parTrans" cxnId="{0008CADD-67A9-487A-B8F8-159FFD1F1437}">
      <dgm:prSet/>
      <dgm:spPr/>
      <dgm:t>
        <a:bodyPr/>
        <a:lstStyle/>
        <a:p>
          <a:endParaRPr lang="en-US"/>
        </a:p>
      </dgm:t>
    </dgm:pt>
    <dgm:pt modelId="{406FDF55-DE10-46B8-91D2-4795F21DF03F}" type="sibTrans" cxnId="{0008CADD-67A9-487A-B8F8-159FFD1F1437}">
      <dgm:prSet/>
      <dgm:spPr/>
      <dgm:t>
        <a:bodyPr/>
        <a:lstStyle/>
        <a:p>
          <a:endParaRPr lang="en-US"/>
        </a:p>
      </dgm:t>
    </dgm:pt>
    <dgm:pt modelId="{F1270E34-262F-40CE-9F0E-38AF86DE840A}">
      <dgm:prSet/>
      <dgm:spPr/>
      <dgm:t>
        <a:bodyPr/>
        <a:lstStyle/>
        <a:p>
          <a:r>
            <a:rPr lang="en-US" altLang="en-US" smtClean="0"/>
            <a:t>Ensure major measures are installed where opportunities exist</a:t>
          </a:r>
          <a:endParaRPr lang="en-US" altLang="en-US" dirty="0" smtClean="0"/>
        </a:p>
      </dgm:t>
    </dgm:pt>
    <dgm:pt modelId="{F608C9DB-9B31-4582-B09A-84EAB9D3E678}" type="parTrans" cxnId="{FD1D88E6-D441-4391-930C-DEA955A9166F}">
      <dgm:prSet/>
      <dgm:spPr/>
      <dgm:t>
        <a:bodyPr/>
        <a:lstStyle/>
        <a:p>
          <a:endParaRPr lang="en-US"/>
        </a:p>
      </dgm:t>
    </dgm:pt>
    <dgm:pt modelId="{438B8735-81AB-44D2-9DC8-D96A7336284C}" type="sibTrans" cxnId="{FD1D88E6-D441-4391-930C-DEA955A9166F}">
      <dgm:prSet/>
      <dgm:spPr/>
      <dgm:t>
        <a:bodyPr/>
        <a:lstStyle/>
        <a:p>
          <a:endParaRPr lang="en-US"/>
        </a:p>
      </dgm:t>
    </dgm:pt>
    <dgm:pt modelId="{7A9C556E-45D1-444D-9D18-E9A3BC5E2408}">
      <dgm:prSet/>
      <dgm:spPr/>
      <dgm:t>
        <a:bodyPr/>
        <a:lstStyle/>
        <a:p>
          <a:r>
            <a:rPr lang="en-US" altLang="en-US" dirty="0" smtClean="0"/>
            <a:t>Maximize use of proven home performance techniques</a:t>
          </a:r>
        </a:p>
      </dgm:t>
    </dgm:pt>
    <dgm:pt modelId="{CB801F88-D7E7-450C-9D29-F918650B949D}" type="parTrans" cxnId="{4181B1A5-B38F-4B84-AEA9-E77AC79E1FAA}">
      <dgm:prSet/>
      <dgm:spPr/>
      <dgm:t>
        <a:bodyPr/>
        <a:lstStyle/>
        <a:p>
          <a:endParaRPr lang="en-US"/>
        </a:p>
      </dgm:t>
    </dgm:pt>
    <dgm:pt modelId="{6F698C6C-4998-44D6-8A7B-2BDB739C134A}" type="sibTrans" cxnId="{4181B1A5-B38F-4B84-AEA9-E77AC79E1FAA}">
      <dgm:prSet/>
      <dgm:spPr/>
      <dgm:t>
        <a:bodyPr/>
        <a:lstStyle/>
        <a:p>
          <a:endParaRPr lang="en-US"/>
        </a:p>
      </dgm:t>
    </dgm:pt>
    <dgm:pt modelId="{1D0EAE42-726C-41D9-BFDB-01018FDEFA3C}">
      <dgm:prSet/>
      <dgm:spPr/>
      <dgm:t>
        <a:bodyPr/>
        <a:lstStyle/>
        <a:p>
          <a:r>
            <a:rPr lang="en-US" altLang="en-US" smtClean="0"/>
            <a:t>Conduct performance measurement</a:t>
          </a:r>
          <a:endParaRPr lang="en-US" altLang="en-US" dirty="0" smtClean="0"/>
        </a:p>
      </dgm:t>
    </dgm:pt>
    <dgm:pt modelId="{3D047EA8-326F-4B62-BF9A-99C8AD5B8BEC}" type="parTrans" cxnId="{8B4C50EE-F567-4115-93B8-67D49A8E1D8D}">
      <dgm:prSet/>
      <dgm:spPr/>
      <dgm:t>
        <a:bodyPr/>
        <a:lstStyle/>
        <a:p>
          <a:endParaRPr lang="en-US"/>
        </a:p>
      </dgm:t>
    </dgm:pt>
    <dgm:pt modelId="{29203332-B6FA-44DE-89FF-49A11DDEC3F1}" type="sibTrans" cxnId="{8B4C50EE-F567-4115-93B8-67D49A8E1D8D}">
      <dgm:prSet/>
      <dgm:spPr/>
      <dgm:t>
        <a:bodyPr/>
        <a:lstStyle/>
        <a:p>
          <a:endParaRPr lang="en-US"/>
        </a:p>
      </dgm:t>
    </dgm:pt>
    <dgm:pt modelId="{C90462FD-1188-45DC-95E7-2CC35BD77E4B}" type="pres">
      <dgm:prSet presAssocID="{9B5272F5-7DF0-43F5-91A7-D7078E3238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86415-777C-4B78-8195-7BC899A7BF89}" type="pres">
      <dgm:prSet presAssocID="{271A3707-9D0F-40FC-87F8-F01C4D9644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C46B-2C7A-4AC0-9A28-B9121799E395}" type="pres">
      <dgm:prSet presAssocID="{4C366E80-D290-4E52-9540-5CE02854113E}" presName="spacer" presStyleCnt="0"/>
      <dgm:spPr/>
    </dgm:pt>
    <dgm:pt modelId="{5C8C10C2-91D2-40DD-A679-B0C09FD9B3EB}" type="pres">
      <dgm:prSet presAssocID="{F0C3824A-0D2D-4D4E-913A-D71B42E32C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DAB61-6986-4FE7-9F87-04D9452FCA8D}" type="pres">
      <dgm:prSet presAssocID="{406FDF55-DE10-46B8-91D2-4795F21DF03F}" presName="spacer" presStyleCnt="0"/>
      <dgm:spPr/>
    </dgm:pt>
    <dgm:pt modelId="{7B179A13-C1A0-4EC8-9716-5A9492604247}" type="pres">
      <dgm:prSet presAssocID="{F1270E34-262F-40CE-9F0E-38AF86DE84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6C558-A624-481D-B93E-27F3E7976C94}" type="pres">
      <dgm:prSet presAssocID="{438B8735-81AB-44D2-9DC8-D96A7336284C}" presName="spacer" presStyleCnt="0"/>
      <dgm:spPr/>
    </dgm:pt>
    <dgm:pt modelId="{0E9BD448-800D-44E3-A286-52F601FC6CC7}" type="pres">
      <dgm:prSet presAssocID="{7A9C556E-45D1-444D-9D18-E9A3BC5E240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72FF4-BED4-4FB5-AC58-C53F1787AEC5}" type="pres">
      <dgm:prSet presAssocID="{6F698C6C-4998-44D6-8A7B-2BDB739C134A}" presName="spacer" presStyleCnt="0"/>
      <dgm:spPr/>
    </dgm:pt>
    <dgm:pt modelId="{C5917631-D4AC-469E-A6A9-C886A2D9F6C2}" type="pres">
      <dgm:prSet presAssocID="{1D0EAE42-726C-41D9-BFDB-01018FDEFA3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C50EE-F567-4115-93B8-67D49A8E1D8D}" srcId="{9B5272F5-7DF0-43F5-91A7-D7078E3238E4}" destId="{1D0EAE42-726C-41D9-BFDB-01018FDEFA3C}" srcOrd="4" destOrd="0" parTransId="{3D047EA8-326F-4B62-BF9A-99C8AD5B8BEC}" sibTransId="{29203332-B6FA-44DE-89FF-49A11DDEC3F1}"/>
    <dgm:cxn modelId="{F1BE9358-47C2-439E-9529-D915E72599BB}" type="presOf" srcId="{F0C3824A-0D2D-4D4E-913A-D71B42E32C6E}" destId="{5C8C10C2-91D2-40DD-A679-B0C09FD9B3EB}" srcOrd="0" destOrd="0" presId="urn:microsoft.com/office/officeart/2005/8/layout/vList2"/>
    <dgm:cxn modelId="{01B750D4-9850-4FE4-8CBE-B0BF1276264E}" type="presOf" srcId="{1D0EAE42-726C-41D9-BFDB-01018FDEFA3C}" destId="{C5917631-D4AC-469E-A6A9-C886A2D9F6C2}" srcOrd="0" destOrd="0" presId="urn:microsoft.com/office/officeart/2005/8/layout/vList2"/>
    <dgm:cxn modelId="{34DA2C1A-35F1-49E7-BB99-F254FA301842}" type="presOf" srcId="{F1270E34-262F-40CE-9F0E-38AF86DE840A}" destId="{7B179A13-C1A0-4EC8-9716-5A9492604247}" srcOrd="0" destOrd="0" presId="urn:microsoft.com/office/officeart/2005/8/layout/vList2"/>
    <dgm:cxn modelId="{92FA37CA-64E2-40A1-9FDF-CA3A13981682}" srcId="{9B5272F5-7DF0-43F5-91A7-D7078E3238E4}" destId="{271A3707-9D0F-40FC-87F8-F01C4D9644B6}" srcOrd="0" destOrd="0" parTransId="{8BD91009-2DF3-4F13-847B-18077B870AAA}" sibTransId="{4C366E80-D290-4E52-9540-5CE02854113E}"/>
    <dgm:cxn modelId="{3DDC8AC5-137E-4C68-BBEB-057B93BDDA4F}" type="presOf" srcId="{7A9C556E-45D1-444D-9D18-E9A3BC5E2408}" destId="{0E9BD448-800D-44E3-A286-52F601FC6CC7}" srcOrd="0" destOrd="0" presId="urn:microsoft.com/office/officeart/2005/8/layout/vList2"/>
    <dgm:cxn modelId="{0008CADD-67A9-487A-B8F8-159FFD1F1437}" srcId="{9B5272F5-7DF0-43F5-91A7-D7078E3238E4}" destId="{F0C3824A-0D2D-4D4E-913A-D71B42E32C6E}" srcOrd="1" destOrd="0" parTransId="{A3085C1B-916E-462E-A6C9-18587FE8048E}" sibTransId="{406FDF55-DE10-46B8-91D2-4795F21DF03F}"/>
    <dgm:cxn modelId="{4181B1A5-B38F-4B84-AEA9-E77AC79E1FAA}" srcId="{9B5272F5-7DF0-43F5-91A7-D7078E3238E4}" destId="{7A9C556E-45D1-444D-9D18-E9A3BC5E2408}" srcOrd="3" destOrd="0" parTransId="{CB801F88-D7E7-450C-9D29-F918650B949D}" sibTransId="{6F698C6C-4998-44D6-8A7B-2BDB739C134A}"/>
    <dgm:cxn modelId="{FD1D88E6-D441-4391-930C-DEA955A9166F}" srcId="{9B5272F5-7DF0-43F5-91A7-D7078E3238E4}" destId="{F1270E34-262F-40CE-9F0E-38AF86DE840A}" srcOrd="2" destOrd="0" parTransId="{F608C9DB-9B31-4582-B09A-84EAB9D3E678}" sibTransId="{438B8735-81AB-44D2-9DC8-D96A7336284C}"/>
    <dgm:cxn modelId="{8D15C0A9-3203-4F06-B0E0-6629BE0A0E43}" type="presOf" srcId="{9B5272F5-7DF0-43F5-91A7-D7078E3238E4}" destId="{C90462FD-1188-45DC-95E7-2CC35BD77E4B}" srcOrd="0" destOrd="0" presId="urn:microsoft.com/office/officeart/2005/8/layout/vList2"/>
    <dgm:cxn modelId="{E4C8CA30-211E-4A75-8EBB-5DC0C0F674B9}" type="presOf" srcId="{271A3707-9D0F-40FC-87F8-F01C4D9644B6}" destId="{62686415-777C-4B78-8195-7BC899A7BF89}" srcOrd="0" destOrd="0" presId="urn:microsoft.com/office/officeart/2005/8/layout/vList2"/>
    <dgm:cxn modelId="{EE71AFC3-0CFE-4E8E-8BF3-21E003D04361}" type="presParOf" srcId="{C90462FD-1188-45DC-95E7-2CC35BD77E4B}" destId="{62686415-777C-4B78-8195-7BC899A7BF89}" srcOrd="0" destOrd="0" presId="urn:microsoft.com/office/officeart/2005/8/layout/vList2"/>
    <dgm:cxn modelId="{23A2D99E-FA59-4C23-A128-8D78B15A4E06}" type="presParOf" srcId="{C90462FD-1188-45DC-95E7-2CC35BD77E4B}" destId="{CC0CC46B-2C7A-4AC0-9A28-B9121799E395}" srcOrd="1" destOrd="0" presId="urn:microsoft.com/office/officeart/2005/8/layout/vList2"/>
    <dgm:cxn modelId="{4837B162-358C-493B-8D95-779C40BEE8A6}" type="presParOf" srcId="{C90462FD-1188-45DC-95E7-2CC35BD77E4B}" destId="{5C8C10C2-91D2-40DD-A679-B0C09FD9B3EB}" srcOrd="2" destOrd="0" presId="urn:microsoft.com/office/officeart/2005/8/layout/vList2"/>
    <dgm:cxn modelId="{6C03C199-2046-4EFA-871F-2AAF471C72EA}" type="presParOf" srcId="{C90462FD-1188-45DC-95E7-2CC35BD77E4B}" destId="{88EDAB61-6986-4FE7-9F87-04D9452FCA8D}" srcOrd="3" destOrd="0" presId="urn:microsoft.com/office/officeart/2005/8/layout/vList2"/>
    <dgm:cxn modelId="{BD4129C9-4BD1-4DFC-8A26-1A0DE4C02FE3}" type="presParOf" srcId="{C90462FD-1188-45DC-95E7-2CC35BD77E4B}" destId="{7B179A13-C1A0-4EC8-9716-5A9492604247}" srcOrd="4" destOrd="0" presId="urn:microsoft.com/office/officeart/2005/8/layout/vList2"/>
    <dgm:cxn modelId="{615DE7E8-5992-4FF9-BBC5-105EE083DD2D}" type="presParOf" srcId="{C90462FD-1188-45DC-95E7-2CC35BD77E4B}" destId="{D916C558-A624-481D-B93E-27F3E7976C94}" srcOrd="5" destOrd="0" presId="urn:microsoft.com/office/officeart/2005/8/layout/vList2"/>
    <dgm:cxn modelId="{8D528B6C-2BD2-4EC7-B9F3-4B1D71385853}" type="presParOf" srcId="{C90462FD-1188-45DC-95E7-2CC35BD77E4B}" destId="{0E9BD448-800D-44E3-A286-52F601FC6CC7}" srcOrd="6" destOrd="0" presId="urn:microsoft.com/office/officeart/2005/8/layout/vList2"/>
    <dgm:cxn modelId="{42764C67-7CBA-4B94-9306-DDE419441F34}" type="presParOf" srcId="{C90462FD-1188-45DC-95E7-2CC35BD77E4B}" destId="{12372FF4-BED4-4FB5-AC58-C53F1787AEC5}" srcOrd="7" destOrd="0" presId="urn:microsoft.com/office/officeart/2005/8/layout/vList2"/>
    <dgm:cxn modelId="{20B0A280-7EEC-46AE-81B9-4267D12A779B}" type="presParOf" srcId="{C90462FD-1188-45DC-95E7-2CC35BD77E4B}" destId="{C5917631-D4AC-469E-A6A9-C886A2D9F6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7A5C2-3ADD-4192-BFD7-1BF94A5B6D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6EDA2-3355-4FE7-863B-53E182C30275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1E2FEB09-2E1B-4F81-9723-D72327CD9CAA}" type="parTrans" cxnId="{4CE860DB-707A-466A-B03D-1837EBD617E3}">
      <dgm:prSet/>
      <dgm:spPr/>
      <dgm:t>
        <a:bodyPr/>
        <a:lstStyle/>
        <a:p>
          <a:endParaRPr lang="en-US"/>
        </a:p>
      </dgm:t>
    </dgm:pt>
    <dgm:pt modelId="{829B9F7D-B84C-4712-B107-E3E49C65CA59}" type="sibTrans" cxnId="{4CE860DB-707A-466A-B03D-1837EBD617E3}">
      <dgm:prSet/>
      <dgm:spPr/>
      <dgm:t>
        <a:bodyPr/>
        <a:lstStyle/>
        <a:p>
          <a:endParaRPr lang="en-US"/>
        </a:p>
      </dgm:t>
    </dgm:pt>
    <dgm:pt modelId="{08E62EC5-DA01-4D9A-B417-4AF0B8D5AF49}">
      <dgm:prSet phldrT="[Text]"/>
      <dgm:spPr/>
      <dgm:t>
        <a:bodyPr/>
        <a:lstStyle/>
        <a:p>
          <a:r>
            <a:rPr lang="en-US" dirty="0" smtClean="0"/>
            <a:t>Evaluation findings</a:t>
          </a:r>
          <a:endParaRPr lang="en-US" dirty="0"/>
        </a:p>
      </dgm:t>
    </dgm:pt>
    <dgm:pt modelId="{4818DF2C-0F4F-4AC0-9198-5737F94A56F4}" type="parTrans" cxnId="{90CDB99E-5D77-4093-9896-2AB3ABAA997A}">
      <dgm:prSet/>
      <dgm:spPr/>
      <dgm:t>
        <a:bodyPr/>
        <a:lstStyle/>
        <a:p>
          <a:endParaRPr lang="en-US"/>
        </a:p>
      </dgm:t>
    </dgm:pt>
    <dgm:pt modelId="{3DEB0DC8-017D-4332-A4A8-7CA34DEFB88C}" type="sibTrans" cxnId="{90CDB99E-5D77-4093-9896-2AB3ABAA997A}">
      <dgm:prSet/>
      <dgm:spPr/>
      <dgm:t>
        <a:bodyPr/>
        <a:lstStyle/>
        <a:p>
          <a:endParaRPr lang="en-US"/>
        </a:p>
      </dgm:t>
    </dgm:pt>
    <dgm:pt modelId="{88B2EEED-364D-42A3-9C57-BB5977499AA8}">
      <dgm:prSet phldrT="[Text]"/>
      <dgm:spPr/>
      <dgm:t>
        <a:bodyPr/>
        <a:lstStyle/>
        <a:p>
          <a:r>
            <a:rPr lang="en-US" dirty="0" smtClean="0"/>
            <a:t>Using information to improve outcomes</a:t>
          </a:r>
          <a:endParaRPr lang="en-US" dirty="0"/>
        </a:p>
      </dgm:t>
    </dgm:pt>
    <dgm:pt modelId="{7D5331DC-CFE7-40A4-868A-8332E4D5BE37}" type="parTrans" cxnId="{0E7A0415-54B4-405D-8987-1ED627CCEF85}">
      <dgm:prSet/>
      <dgm:spPr/>
      <dgm:t>
        <a:bodyPr/>
        <a:lstStyle/>
        <a:p>
          <a:endParaRPr lang="en-US"/>
        </a:p>
      </dgm:t>
    </dgm:pt>
    <dgm:pt modelId="{14991E8C-E521-4964-ABFD-B2F3070F518E}" type="sibTrans" cxnId="{0E7A0415-54B4-405D-8987-1ED627CCEF85}">
      <dgm:prSet/>
      <dgm:spPr/>
      <dgm:t>
        <a:bodyPr/>
        <a:lstStyle/>
        <a:p>
          <a:endParaRPr lang="en-US"/>
        </a:p>
      </dgm:t>
    </dgm:pt>
    <dgm:pt modelId="{6874BC8F-477A-43D3-B74B-C77D0343AB50}">
      <dgm:prSet phldrT="[Text]"/>
      <dgm:spPr/>
      <dgm:t>
        <a:bodyPr/>
        <a:lstStyle/>
        <a:p>
          <a:r>
            <a:rPr lang="en-US" dirty="0" smtClean="0"/>
            <a:t>Maximizing Energy Savings</a:t>
          </a:r>
          <a:endParaRPr lang="en-US" dirty="0"/>
        </a:p>
      </dgm:t>
    </dgm:pt>
    <dgm:pt modelId="{1527A142-D973-4720-BB83-F01F750B71CA}" type="parTrans" cxnId="{E2FB97B0-B99D-4C2D-97A2-7D9C19B9D0C7}">
      <dgm:prSet/>
      <dgm:spPr/>
      <dgm:t>
        <a:bodyPr/>
        <a:lstStyle/>
        <a:p>
          <a:endParaRPr lang="en-US"/>
        </a:p>
      </dgm:t>
    </dgm:pt>
    <dgm:pt modelId="{D38A0B06-AD4B-42B7-8DAF-1D8493FFF614}" type="sibTrans" cxnId="{E2FB97B0-B99D-4C2D-97A2-7D9C19B9D0C7}">
      <dgm:prSet/>
      <dgm:spPr/>
      <dgm:t>
        <a:bodyPr/>
        <a:lstStyle/>
        <a:p>
          <a:endParaRPr lang="en-US"/>
        </a:p>
      </dgm:t>
    </dgm:pt>
    <dgm:pt modelId="{8BDE59D6-AC62-4D6F-A0E5-58080C5CB0F7}">
      <dgm:prSet phldrT="[Text]"/>
      <dgm:spPr/>
      <dgm:t>
        <a:bodyPr/>
        <a:lstStyle/>
        <a:p>
          <a:r>
            <a:rPr lang="en-US" dirty="0" smtClean="0"/>
            <a:t>Target high energy users</a:t>
          </a:r>
          <a:endParaRPr lang="en-US" dirty="0"/>
        </a:p>
      </dgm:t>
    </dgm:pt>
    <dgm:pt modelId="{D0DADB98-BDEE-4312-929A-1748BE7C54C0}" type="parTrans" cxnId="{E1D9831B-5027-48A0-AF70-947144ADF94B}">
      <dgm:prSet/>
      <dgm:spPr/>
      <dgm:t>
        <a:bodyPr/>
        <a:lstStyle/>
        <a:p>
          <a:endParaRPr lang="en-US"/>
        </a:p>
      </dgm:t>
    </dgm:pt>
    <dgm:pt modelId="{029FF177-BC2E-49FC-8644-7990D1FA75DF}" type="sibTrans" cxnId="{E1D9831B-5027-48A0-AF70-947144ADF94B}">
      <dgm:prSet/>
      <dgm:spPr/>
      <dgm:t>
        <a:bodyPr/>
        <a:lstStyle/>
        <a:p>
          <a:endParaRPr lang="en-US"/>
        </a:p>
      </dgm:t>
    </dgm:pt>
    <dgm:pt modelId="{2FFDCDF8-7E0F-4AAE-AEF6-3730DAC8AECD}">
      <dgm:prSet phldrT="[Text]"/>
      <dgm:spPr/>
      <dgm:t>
        <a:bodyPr/>
        <a:lstStyle/>
        <a:p>
          <a:r>
            <a:rPr lang="en-US" dirty="0" smtClean="0"/>
            <a:t>Install major measures where cost-effective</a:t>
          </a:r>
          <a:endParaRPr lang="en-US" dirty="0"/>
        </a:p>
      </dgm:t>
    </dgm:pt>
    <dgm:pt modelId="{7A60F52F-E922-4C89-98D7-F2229827AA63}" type="parTrans" cxnId="{E2762B60-3A7D-4FDF-9B79-00ED34DC059C}">
      <dgm:prSet/>
      <dgm:spPr/>
      <dgm:t>
        <a:bodyPr/>
        <a:lstStyle/>
        <a:p>
          <a:endParaRPr lang="en-US"/>
        </a:p>
      </dgm:t>
    </dgm:pt>
    <dgm:pt modelId="{065D8C1A-7E64-43B7-87EE-8BDF8386A3DD}" type="sibTrans" cxnId="{E2762B60-3A7D-4FDF-9B79-00ED34DC059C}">
      <dgm:prSet/>
      <dgm:spPr/>
      <dgm:t>
        <a:bodyPr/>
        <a:lstStyle/>
        <a:p>
          <a:endParaRPr lang="en-US"/>
        </a:p>
      </dgm:t>
    </dgm:pt>
    <dgm:pt modelId="{89AB7646-6FEA-4718-A6B4-85BC3BE93FE6}">
      <dgm:prSet phldrT="[Text]"/>
      <dgm:spPr/>
      <dgm:t>
        <a:bodyPr/>
        <a:lstStyle/>
        <a:p>
          <a:r>
            <a:rPr lang="en-US" dirty="0" smtClean="0"/>
            <a:t>Provide effective service delivery</a:t>
          </a:r>
          <a:endParaRPr lang="en-US" dirty="0"/>
        </a:p>
      </dgm:t>
    </dgm:pt>
    <dgm:pt modelId="{1A7CBCC0-FE86-4E43-9F53-0C02F2FF065F}" type="parTrans" cxnId="{11197C14-EE8D-447E-9005-52756A4F0595}">
      <dgm:prSet/>
      <dgm:spPr/>
      <dgm:t>
        <a:bodyPr/>
        <a:lstStyle/>
        <a:p>
          <a:endParaRPr lang="en-US"/>
        </a:p>
      </dgm:t>
    </dgm:pt>
    <dgm:pt modelId="{7DC8F489-D877-482B-9617-91BC7A164042}" type="sibTrans" cxnId="{11197C14-EE8D-447E-9005-52756A4F0595}">
      <dgm:prSet/>
      <dgm:spPr/>
      <dgm:t>
        <a:bodyPr/>
        <a:lstStyle/>
        <a:p>
          <a:endParaRPr lang="en-US"/>
        </a:p>
      </dgm:t>
    </dgm:pt>
    <dgm:pt modelId="{81AB9CAA-8FE6-4132-8C89-43FAD1EF9A24}">
      <dgm:prSet phldrT="[Text]"/>
      <dgm:spPr/>
      <dgm:t>
        <a:bodyPr/>
        <a:lstStyle/>
        <a:p>
          <a:r>
            <a:rPr lang="en-US" dirty="0" smtClean="0"/>
            <a:t>Performance Measurement</a:t>
          </a:r>
          <a:endParaRPr lang="en-US" dirty="0"/>
        </a:p>
      </dgm:t>
    </dgm:pt>
    <dgm:pt modelId="{B95826FC-7EA6-45BF-BF2D-822AED89A996}" type="parTrans" cxnId="{F2C6F5FB-3840-405B-B6C3-E1001C8DD9AC}">
      <dgm:prSet/>
      <dgm:spPr/>
      <dgm:t>
        <a:bodyPr/>
        <a:lstStyle/>
        <a:p>
          <a:endParaRPr lang="en-US"/>
        </a:p>
      </dgm:t>
    </dgm:pt>
    <dgm:pt modelId="{F29A82D7-90CC-4868-9525-B144EDB07C27}" type="sibTrans" cxnId="{F2C6F5FB-3840-405B-B6C3-E1001C8DD9AC}">
      <dgm:prSet/>
      <dgm:spPr/>
      <dgm:t>
        <a:bodyPr/>
        <a:lstStyle/>
        <a:p>
          <a:endParaRPr lang="en-US"/>
        </a:p>
      </dgm:t>
    </dgm:pt>
    <dgm:pt modelId="{4B507B89-3CCD-40D1-9FBF-F062DF921194}">
      <dgm:prSet phldrT="[Text]"/>
      <dgm:spPr/>
      <dgm:t>
        <a:bodyPr/>
        <a:lstStyle/>
        <a:p>
          <a:r>
            <a:rPr lang="en-US" dirty="0" smtClean="0"/>
            <a:t>System to measure and improve outcomes</a:t>
          </a:r>
          <a:endParaRPr lang="en-US" dirty="0"/>
        </a:p>
      </dgm:t>
    </dgm:pt>
    <dgm:pt modelId="{E3F15860-4532-43C5-BE42-0A064A5BC64E}" type="parTrans" cxnId="{FD8B6ABA-F35D-4FB8-AF00-0F579264F12C}">
      <dgm:prSet/>
      <dgm:spPr/>
      <dgm:t>
        <a:bodyPr/>
        <a:lstStyle/>
        <a:p>
          <a:endParaRPr lang="en-US"/>
        </a:p>
      </dgm:t>
    </dgm:pt>
    <dgm:pt modelId="{BE51C76E-F776-4514-9658-0A1C84805A13}" type="sibTrans" cxnId="{FD8B6ABA-F35D-4FB8-AF00-0F579264F12C}">
      <dgm:prSet/>
      <dgm:spPr/>
      <dgm:t>
        <a:bodyPr/>
        <a:lstStyle/>
        <a:p>
          <a:endParaRPr lang="en-US"/>
        </a:p>
      </dgm:t>
    </dgm:pt>
    <dgm:pt modelId="{7A853AF9-91C5-4E3E-A724-BA89A6CE4AF6}">
      <dgm:prSet phldrT="[Text]"/>
      <dgm:spPr/>
      <dgm:t>
        <a:bodyPr/>
        <a:lstStyle/>
        <a:p>
          <a:r>
            <a:rPr lang="en-US" dirty="0" smtClean="0"/>
            <a:t>Systematically measure quality of service delivery</a:t>
          </a:r>
          <a:endParaRPr lang="en-US" dirty="0"/>
        </a:p>
      </dgm:t>
    </dgm:pt>
    <dgm:pt modelId="{ED4C5D92-3018-47E6-A27F-8394AF6CE85A}" type="parTrans" cxnId="{53E8E46D-00C8-4803-9022-523A2706B39D}">
      <dgm:prSet/>
      <dgm:spPr/>
      <dgm:t>
        <a:bodyPr/>
        <a:lstStyle/>
        <a:p>
          <a:endParaRPr lang="en-US"/>
        </a:p>
      </dgm:t>
    </dgm:pt>
    <dgm:pt modelId="{9F65F5A0-3B25-42EB-A52D-8267C77975E3}" type="sibTrans" cxnId="{53E8E46D-00C8-4803-9022-523A2706B39D}">
      <dgm:prSet/>
      <dgm:spPr/>
      <dgm:t>
        <a:bodyPr/>
        <a:lstStyle/>
        <a:p>
          <a:endParaRPr lang="en-US"/>
        </a:p>
      </dgm:t>
    </dgm:pt>
    <dgm:pt modelId="{A75FE9B0-1746-4FB0-AE83-2D2881DE6A9E}">
      <dgm:prSet phldrT="[Text]"/>
      <dgm:spPr/>
      <dgm:t>
        <a:bodyPr/>
        <a:lstStyle/>
        <a:p>
          <a:r>
            <a:rPr lang="en-US" dirty="0" smtClean="0"/>
            <a:t>Summary &amp; Recommendations</a:t>
          </a:r>
          <a:endParaRPr lang="en-US" dirty="0"/>
        </a:p>
      </dgm:t>
    </dgm:pt>
    <dgm:pt modelId="{B6BCBEEB-D81D-4519-BCB7-CC82D16F7EC8}" type="parTrans" cxnId="{1F0D8586-5653-4BDC-A03E-8C8D2173E17D}">
      <dgm:prSet/>
      <dgm:spPr/>
      <dgm:t>
        <a:bodyPr/>
        <a:lstStyle/>
        <a:p>
          <a:endParaRPr lang="en-US"/>
        </a:p>
      </dgm:t>
    </dgm:pt>
    <dgm:pt modelId="{4AAC9A0A-82DB-4001-B4F4-3FBD89B8351B}" type="sibTrans" cxnId="{1F0D8586-5653-4BDC-A03E-8C8D2173E17D}">
      <dgm:prSet/>
      <dgm:spPr/>
      <dgm:t>
        <a:bodyPr/>
        <a:lstStyle/>
        <a:p>
          <a:endParaRPr lang="en-US"/>
        </a:p>
      </dgm:t>
    </dgm:pt>
    <dgm:pt modelId="{E1AAD093-38AA-497F-BD8F-B09483FFC232}">
      <dgm:prSet phldrT="[Text]"/>
      <dgm:spPr/>
      <dgm:t>
        <a:bodyPr/>
        <a:lstStyle/>
        <a:p>
          <a:r>
            <a:rPr lang="en-US" dirty="0" smtClean="0"/>
            <a:t>Key data to assess the program</a:t>
          </a:r>
          <a:endParaRPr lang="en-US" dirty="0"/>
        </a:p>
      </dgm:t>
    </dgm:pt>
    <dgm:pt modelId="{DC3650B3-48E6-4FED-A305-B37E7364A867}" type="parTrans" cxnId="{7262CBCB-FBF6-464B-AB1E-087354F77588}">
      <dgm:prSet/>
      <dgm:spPr/>
      <dgm:t>
        <a:bodyPr/>
        <a:lstStyle/>
        <a:p>
          <a:endParaRPr lang="en-US"/>
        </a:p>
      </dgm:t>
    </dgm:pt>
    <dgm:pt modelId="{0218AC85-F12C-40AB-987F-8080D85BAAD6}" type="sibTrans" cxnId="{7262CBCB-FBF6-464B-AB1E-087354F77588}">
      <dgm:prSet/>
      <dgm:spPr/>
      <dgm:t>
        <a:bodyPr/>
        <a:lstStyle/>
        <a:p>
          <a:endParaRPr lang="en-US"/>
        </a:p>
      </dgm:t>
    </dgm:pt>
    <dgm:pt modelId="{08A6EC19-7506-456F-B9E9-EC6C320EAD88}">
      <dgm:prSet phldrT="[Text]"/>
      <dgm:spPr/>
      <dgm:t>
        <a:bodyPr/>
        <a:lstStyle/>
        <a:p>
          <a:r>
            <a:rPr lang="en-US" dirty="0" smtClean="0"/>
            <a:t>Building on program success</a:t>
          </a:r>
          <a:endParaRPr lang="en-US" dirty="0"/>
        </a:p>
      </dgm:t>
    </dgm:pt>
    <dgm:pt modelId="{FED2BC78-9F03-4065-B693-1812715B0604}" type="parTrans" cxnId="{A91166BC-F791-4482-B757-5F671A91662A}">
      <dgm:prSet/>
      <dgm:spPr/>
      <dgm:t>
        <a:bodyPr/>
        <a:lstStyle/>
        <a:p>
          <a:endParaRPr lang="en-US"/>
        </a:p>
      </dgm:t>
    </dgm:pt>
    <dgm:pt modelId="{2AF0E1EA-4234-4266-A647-E2EED2EA0378}" type="sibTrans" cxnId="{A91166BC-F791-4482-B757-5F671A91662A}">
      <dgm:prSet/>
      <dgm:spPr/>
      <dgm:t>
        <a:bodyPr/>
        <a:lstStyle/>
        <a:p>
          <a:endParaRPr lang="en-US"/>
        </a:p>
      </dgm:t>
    </dgm:pt>
    <dgm:pt modelId="{58DE1D44-8E94-4B30-B6D0-4FE6C0A1D8B3}" type="pres">
      <dgm:prSet presAssocID="{DEC7A5C2-3ADD-4192-BFD7-1BF94A5B6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93BE2-063A-4DB2-AE96-C6A4CFF9359A}" type="pres">
      <dgm:prSet presAssocID="{1746EDA2-3355-4FE7-863B-53E182C30275}" presName="linNode" presStyleCnt="0"/>
      <dgm:spPr/>
    </dgm:pt>
    <dgm:pt modelId="{36E03CFA-1D3F-47B7-88BA-6D6975ACF23D}" type="pres">
      <dgm:prSet presAssocID="{1746EDA2-3355-4FE7-863B-53E182C3027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492E0-BE91-424F-B285-858A1935CB48}" type="pres">
      <dgm:prSet presAssocID="{1746EDA2-3355-4FE7-863B-53E182C3027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A706E-3141-45EE-B04D-B8AF833061FC}" type="pres">
      <dgm:prSet presAssocID="{829B9F7D-B84C-4712-B107-E3E49C65CA59}" presName="sp" presStyleCnt="0"/>
      <dgm:spPr/>
    </dgm:pt>
    <dgm:pt modelId="{381A9557-DC8D-4F32-837D-8B54F0D0F323}" type="pres">
      <dgm:prSet presAssocID="{6874BC8F-477A-43D3-B74B-C77D0343AB50}" presName="linNode" presStyleCnt="0"/>
      <dgm:spPr/>
    </dgm:pt>
    <dgm:pt modelId="{BAC8C6BB-6EDF-4EBC-9D7D-7135902DC633}" type="pres">
      <dgm:prSet presAssocID="{6874BC8F-477A-43D3-B74B-C77D0343AB5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3B9D3-ED6E-49F2-A37E-DBF28D7CF730}" type="pres">
      <dgm:prSet presAssocID="{6874BC8F-477A-43D3-B74B-C77D0343AB5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53F39-7724-44F8-82EE-604E27E134E2}" type="pres">
      <dgm:prSet presAssocID="{D38A0B06-AD4B-42B7-8DAF-1D8493FFF614}" presName="sp" presStyleCnt="0"/>
      <dgm:spPr/>
    </dgm:pt>
    <dgm:pt modelId="{7A2BB9A1-A344-4801-9876-08E824507A5F}" type="pres">
      <dgm:prSet presAssocID="{81AB9CAA-8FE6-4132-8C89-43FAD1EF9A24}" presName="linNode" presStyleCnt="0"/>
      <dgm:spPr/>
    </dgm:pt>
    <dgm:pt modelId="{4B075006-2306-4D02-9C7D-6AA66BE5E5ED}" type="pres">
      <dgm:prSet presAssocID="{81AB9CAA-8FE6-4132-8C89-43FAD1EF9A2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A7306-647B-4128-AF19-BC5AC8F8B741}" type="pres">
      <dgm:prSet presAssocID="{81AB9CAA-8FE6-4132-8C89-43FAD1EF9A2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33D99-A99D-47D9-975E-EB0600332F6B}" type="pres">
      <dgm:prSet presAssocID="{F29A82D7-90CC-4868-9525-B144EDB07C27}" presName="sp" presStyleCnt="0"/>
      <dgm:spPr/>
    </dgm:pt>
    <dgm:pt modelId="{A68BC51B-7F8F-48F9-BB47-615CA9BDF39B}" type="pres">
      <dgm:prSet presAssocID="{A75FE9B0-1746-4FB0-AE83-2D2881DE6A9E}" presName="linNode" presStyleCnt="0"/>
      <dgm:spPr/>
    </dgm:pt>
    <dgm:pt modelId="{7A269350-CF32-4901-BB57-E16E39955970}" type="pres">
      <dgm:prSet presAssocID="{A75FE9B0-1746-4FB0-AE83-2D2881DE6A9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85C7B-336A-4FFA-AFBD-1A746FEA343F}" type="pres">
      <dgm:prSet presAssocID="{A75FE9B0-1746-4FB0-AE83-2D2881DE6A9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62B60-3A7D-4FDF-9B79-00ED34DC059C}" srcId="{6874BC8F-477A-43D3-B74B-C77D0343AB50}" destId="{2FFDCDF8-7E0F-4AAE-AEF6-3730DAC8AECD}" srcOrd="1" destOrd="0" parTransId="{7A60F52F-E922-4C89-98D7-F2229827AA63}" sibTransId="{065D8C1A-7E64-43B7-87EE-8BDF8386A3DD}"/>
    <dgm:cxn modelId="{C0E25CCD-21B8-4907-839C-5CB1E8835315}" type="presOf" srcId="{4B507B89-3CCD-40D1-9FBF-F062DF921194}" destId="{461A7306-647B-4128-AF19-BC5AC8F8B741}" srcOrd="0" destOrd="0" presId="urn:microsoft.com/office/officeart/2005/8/layout/vList5"/>
    <dgm:cxn modelId="{7262CBCB-FBF6-464B-AB1E-087354F77588}" srcId="{A75FE9B0-1746-4FB0-AE83-2D2881DE6A9E}" destId="{E1AAD093-38AA-497F-BD8F-B09483FFC232}" srcOrd="0" destOrd="0" parTransId="{DC3650B3-48E6-4FED-A305-B37E7364A867}" sibTransId="{0218AC85-F12C-40AB-987F-8080D85BAAD6}"/>
    <dgm:cxn modelId="{4CE860DB-707A-466A-B03D-1837EBD617E3}" srcId="{DEC7A5C2-3ADD-4192-BFD7-1BF94A5B6D51}" destId="{1746EDA2-3355-4FE7-863B-53E182C30275}" srcOrd="0" destOrd="0" parTransId="{1E2FEB09-2E1B-4F81-9723-D72327CD9CAA}" sibTransId="{829B9F7D-B84C-4712-B107-E3E49C65CA59}"/>
    <dgm:cxn modelId="{00042451-302B-4FEC-B25B-F93E2E8A8A8B}" type="presOf" srcId="{08E62EC5-DA01-4D9A-B417-4AF0B8D5AF49}" destId="{185492E0-BE91-424F-B285-858A1935CB48}" srcOrd="0" destOrd="0" presId="urn:microsoft.com/office/officeart/2005/8/layout/vList5"/>
    <dgm:cxn modelId="{E2FB97B0-B99D-4C2D-97A2-7D9C19B9D0C7}" srcId="{DEC7A5C2-3ADD-4192-BFD7-1BF94A5B6D51}" destId="{6874BC8F-477A-43D3-B74B-C77D0343AB50}" srcOrd="1" destOrd="0" parTransId="{1527A142-D973-4720-BB83-F01F750B71CA}" sibTransId="{D38A0B06-AD4B-42B7-8DAF-1D8493FFF614}"/>
    <dgm:cxn modelId="{A91166BC-F791-4482-B757-5F671A91662A}" srcId="{A75FE9B0-1746-4FB0-AE83-2D2881DE6A9E}" destId="{08A6EC19-7506-456F-B9E9-EC6C320EAD88}" srcOrd="1" destOrd="0" parTransId="{FED2BC78-9F03-4065-B693-1812715B0604}" sibTransId="{2AF0E1EA-4234-4266-A647-E2EED2EA0378}"/>
    <dgm:cxn modelId="{89345D7D-BCD4-4C58-AD92-1CDF71E68DAA}" type="presOf" srcId="{8BDE59D6-AC62-4D6F-A0E5-58080C5CB0F7}" destId="{89C3B9D3-ED6E-49F2-A37E-DBF28D7CF730}" srcOrd="0" destOrd="0" presId="urn:microsoft.com/office/officeart/2005/8/layout/vList5"/>
    <dgm:cxn modelId="{53E8E46D-00C8-4803-9022-523A2706B39D}" srcId="{81AB9CAA-8FE6-4132-8C89-43FAD1EF9A24}" destId="{7A853AF9-91C5-4E3E-A724-BA89A6CE4AF6}" srcOrd="1" destOrd="0" parTransId="{ED4C5D92-3018-47E6-A27F-8394AF6CE85A}" sibTransId="{9F65F5A0-3B25-42EB-A52D-8267C77975E3}"/>
    <dgm:cxn modelId="{55A6F373-AEAE-4E95-AA48-707697D4CD23}" type="presOf" srcId="{1746EDA2-3355-4FE7-863B-53E182C30275}" destId="{36E03CFA-1D3F-47B7-88BA-6D6975ACF23D}" srcOrd="0" destOrd="0" presId="urn:microsoft.com/office/officeart/2005/8/layout/vList5"/>
    <dgm:cxn modelId="{0E7A0415-54B4-405D-8987-1ED627CCEF85}" srcId="{1746EDA2-3355-4FE7-863B-53E182C30275}" destId="{88B2EEED-364D-42A3-9C57-BB5977499AA8}" srcOrd="1" destOrd="0" parTransId="{7D5331DC-CFE7-40A4-868A-8332E4D5BE37}" sibTransId="{14991E8C-E521-4964-ABFD-B2F3070F518E}"/>
    <dgm:cxn modelId="{1F0D8586-5653-4BDC-A03E-8C8D2173E17D}" srcId="{DEC7A5C2-3ADD-4192-BFD7-1BF94A5B6D51}" destId="{A75FE9B0-1746-4FB0-AE83-2D2881DE6A9E}" srcOrd="3" destOrd="0" parTransId="{B6BCBEEB-D81D-4519-BCB7-CC82D16F7EC8}" sibTransId="{4AAC9A0A-82DB-4001-B4F4-3FBD89B8351B}"/>
    <dgm:cxn modelId="{11197C14-EE8D-447E-9005-52756A4F0595}" srcId="{6874BC8F-477A-43D3-B74B-C77D0343AB50}" destId="{89AB7646-6FEA-4718-A6B4-85BC3BE93FE6}" srcOrd="2" destOrd="0" parTransId="{1A7CBCC0-FE86-4E43-9F53-0C02F2FF065F}" sibTransId="{7DC8F489-D877-482B-9617-91BC7A164042}"/>
    <dgm:cxn modelId="{678ADDFA-A8F6-48D8-9739-F1D321EE4DE7}" type="presOf" srcId="{A75FE9B0-1746-4FB0-AE83-2D2881DE6A9E}" destId="{7A269350-CF32-4901-BB57-E16E39955970}" srcOrd="0" destOrd="0" presId="urn:microsoft.com/office/officeart/2005/8/layout/vList5"/>
    <dgm:cxn modelId="{FD8B6ABA-F35D-4FB8-AF00-0F579264F12C}" srcId="{81AB9CAA-8FE6-4132-8C89-43FAD1EF9A24}" destId="{4B507B89-3CCD-40D1-9FBF-F062DF921194}" srcOrd="0" destOrd="0" parTransId="{E3F15860-4532-43C5-BE42-0A064A5BC64E}" sibTransId="{BE51C76E-F776-4514-9658-0A1C84805A13}"/>
    <dgm:cxn modelId="{F581D4B2-4F60-4005-BCEB-EA40730C25A2}" type="presOf" srcId="{08A6EC19-7506-456F-B9E9-EC6C320EAD88}" destId="{45F85C7B-336A-4FFA-AFBD-1A746FEA343F}" srcOrd="0" destOrd="1" presId="urn:microsoft.com/office/officeart/2005/8/layout/vList5"/>
    <dgm:cxn modelId="{64F8B3D1-A0E5-41C8-B9F2-5B1992F91E2E}" type="presOf" srcId="{2FFDCDF8-7E0F-4AAE-AEF6-3730DAC8AECD}" destId="{89C3B9D3-ED6E-49F2-A37E-DBF28D7CF730}" srcOrd="0" destOrd="1" presId="urn:microsoft.com/office/officeart/2005/8/layout/vList5"/>
    <dgm:cxn modelId="{90CDB99E-5D77-4093-9896-2AB3ABAA997A}" srcId="{1746EDA2-3355-4FE7-863B-53E182C30275}" destId="{08E62EC5-DA01-4D9A-B417-4AF0B8D5AF49}" srcOrd="0" destOrd="0" parTransId="{4818DF2C-0F4F-4AC0-9198-5737F94A56F4}" sibTransId="{3DEB0DC8-017D-4332-A4A8-7CA34DEFB88C}"/>
    <dgm:cxn modelId="{4D47453E-E30C-40DA-AAFC-AC3F734AA417}" type="presOf" srcId="{88B2EEED-364D-42A3-9C57-BB5977499AA8}" destId="{185492E0-BE91-424F-B285-858A1935CB48}" srcOrd="0" destOrd="1" presId="urn:microsoft.com/office/officeart/2005/8/layout/vList5"/>
    <dgm:cxn modelId="{4C6CD2C3-14B9-4F82-B81A-ACE3F7EF309B}" type="presOf" srcId="{7A853AF9-91C5-4E3E-A724-BA89A6CE4AF6}" destId="{461A7306-647B-4128-AF19-BC5AC8F8B741}" srcOrd="0" destOrd="1" presId="urn:microsoft.com/office/officeart/2005/8/layout/vList5"/>
    <dgm:cxn modelId="{CD11A94B-BDB0-40A1-8DA3-B52314FB32B2}" type="presOf" srcId="{DEC7A5C2-3ADD-4192-BFD7-1BF94A5B6D51}" destId="{58DE1D44-8E94-4B30-B6D0-4FE6C0A1D8B3}" srcOrd="0" destOrd="0" presId="urn:microsoft.com/office/officeart/2005/8/layout/vList5"/>
    <dgm:cxn modelId="{BB0FA823-18FA-4F68-BC0D-6F5755C923AE}" type="presOf" srcId="{E1AAD093-38AA-497F-BD8F-B09483FFC232}" destId="{45F85C7B-336A-4FFA-AFBD-1A746FEA343F}" srcOrd="0" destOrd="0" presId="urn:microsoft.com/office/officeart/2005/8/layout/vList5"/>
    <dgm:cxn modelId="{E1D9831B-5027-48A0-AF70-947144ADF94B}" srcId="{6874BC8F-477A-43D3-B74B-C77D0343AB50}" destId="{8BDE59D6-AC62-4D6F-A0E5-58080C5CB0F7}" srcOrd="0" destOrd="0" parTransId="{D0DADB98-BDEE-4312-929A-1748BE7C54C0}" sibTransId="{029FF177-BC2E-49FC-8644-7990D1FA75DF}"/>
    <dgm:cxn modelId="{4027E3A9-B14C-4795-8489-BDBDF5E7D9A3}" type="presOf" srcId="{81AB9CAA-8FE6-4132-8C89-43FAD1EF9A24}" destId="{4B075006-2306-4D02-9C7D-6AA66BE5E5ED}" srcOrd="0" destOrd="0" presId="urn:microsoft.com/office/officeart/2005/8/layout/vList5"/>
    <dgm:cxn modelId="{180D217C-FF6E-40FD-B459-1DD5F6C5F2DA}" type="presOf" srcId="{89AB7646-6FEA-4718-A6B4-85BC3BE93FE6}" destId="{89C3B9D3-ED6E-49F2-A37E-DBF28D7CF730}" srcOrd="0" destOrd="2" presId="urn:microsoft.com/office/officeart/2005/8/layout/vList5"/>
    <dgm:cxn modelId="{6C8950AF-3D7C-44A4-BA57-375CBB27A7C9}" type="presOf" srcId="{6874BC8F-477A-43D3-B74B-C77D0343AB50}" destId="{BAC8C6BB-6EDF-4EBC-9D7D-7135902DC633}" srcOrd="0" destOrd="0" presId="urn:microsoft.com/office/officeart/2005/8/layout/vList5"/>
    <dgm:cxn modelId="{F2C6F5FB-3840-405B-B6C3-E1001C8DD9AC}" srcId="{DEC7A5C2-3ADD-4192-BFD7-1BF94A5B6D51}" destId="{81AB9CAA-8FE6-4132-8C89-43FAD1EF9A24}" srcOrd="2" destOrd="0" parTransId="{B95826FC-7EA6-45BF-BF2D-822AED89A996}" sibTransId="{F29A82D7-90CC-4868-9525-B144EDB07C27}"/>
    <dgm:cxn modelId="{35EAF97D-D2C9-4C5D-A612-74EFAED84CB6}" type="presParOf" srcId="{58DE1D44-8E94-4B30-B6D0-4FE6C0A1D8B3}" destId="{81B93BE2-063A-4DB2-AE96-C6A4CFF9359A}" srcOrd="0" destOrd="0" presId="urn:microsoft.com/office/officeart/2005/8/layout/vList5"/>
    <dgm:cxn modelId="{C7DD3BAC-13AE-4727-A766-17EDE6912C46}" type="presParOf" srcId="{81B93BE2-063A-4DB2-AE96-C6A4CFF9359A}" destId="{36E03CFA-1D3F-47B7-88BA-6D6975ACF23D}" srcOrd="0" destOrd="0" presId="urn:microsoft.com/office/officeart/2005/8/layout/vList5"/>
    <dgm:cxn modelId="{9E4191E6-7B41-4A83-8099-894997C56C79}" type="presParOf" srcId="{81B93BE2-063A-4DB2-AE96-C6A4CFF9359A}" destId="{185492E0-BE91-424F-B285-858A1935CB48}" srcOrd="1" destOrd="0" presId="urn:microsoft.com/office/officeart/2005/8/layout/vList5"/>
    <dgm:cxn modelId="{51B235EC-50AE-4851-98D9-EED2BC9AA463}" type="presParOf" srcId="{58DE1D44-8E94-4B30-B6D0-4FE6C0A1D8B3}" destId="{35FA706E-3141-45EE-B04D-B8AF833061FC}" srcOrd="1" destOrd="0" presId="urn:microsoft.com/office/officeart/2005/8/layout/vList5"/>
    <dgm:cxn modelId="{607B9EE6-D285-4B3E-AF51-8A41EA936095}" type="presParOf" srcId="{58DE1D44-8E94-4B30-B6D0-4FE6C0A1D8B3}" destId="{381A9557-DC8D-4F32-837D-8B54F0D0F323}" srcOrd="2" destOrd="0" presId="urn:microsoft.com/office/officeart/2005/8/layout/vList5"/>
    <dgm:cxn modelId="{C5EC621F-2FED-4EE3-A221-34809C293F83}" type="presParOf" srcId="{381A9557-DC8D-4F32-837D-8B54F0D0F323}" destId="{BAC8C6BB-6EDF-4EBC-9D7D-7135902DC633}" srcOrd="0" destOrd="0" presId="urn:microsoft.com/office/officeart/2005/8/layout/vList5"/>
    <dgm:cxn modelId="{8ADF8C20-B9D0-48A1-81D2-0863533164BF}" type="presParOf" srcId="{381A9557-DC8D-4F32-837D-8B54F0D0F323}" destId="{89C3B9D3-ED6E-49F2-A37E-DBF28D7CF730}" srcOrd="1" destOrd="0" presId="urn:microsoft.com/office/officeart/2005/8/layout/vList5"/>
    <dgm:cxn modelId="{58305F49-2F7A-4EF8-A3BE-337B9F07CB02}" type="presParOf" srcId="{58DE1D44-8E94-4B30-B6D0-4FE6C0A1D8B3}" destId="{7E653F39-7724-44F8-82EE-604E27E134E2}" srcOrd="3" destOrd="0" presId="urn:microsoft.com/office/officeart/2005/8/layout/vList5"/>
    <dgm:cxn modelId="{EAA6D16D-8633-4E68-9164-A4973F8B7C47}" type="presParOf" srcId="{58DE1D44-8E94-4B30-B6D0-4FE6C0A1D8B3}" destId="{7A2BB9A1-A344-4801-9876-08E824507A5F}" srcOrd="4" destOrd="0" presId="urn:microsoft.com/office/officeart/2005/8/layout/vList5"/>
    <dgm:cxn modelId="{9AD49FF1-6376-4304-B897-1248EB455C10}" type="presParOf" srcId="{7A2BB9A1-A344-4801-9876-08E824507A5F}" destId="{4B075006-2306-4D02-9C7D-6AA66BE5E5ED}" srcOrd="0" destOrd="0" presId="urn:microsoft.com/office/officeart/2005/8/layout/vList5"/>
    <dgm:cxn modelId="{418DCD10-F632-485C-A37F-0ABB8479224B}" type="presParOf" srcId="{7A2BB9A1-A344-4801-9876-08E824507A5F}" destId="{461A7306-647B-4128-AF19-BC5AC8F8B741}" srcOrd="1" destOrd="0" presId="urn:microsoft.com/office/officeart/2005/8/layout/vList5"/>
    <dgm:cxn modelId="{8DB4A0ED-2040-4FD9-9C00-EA4B78A4B945}" type="presParOf" srcId="{58DE1D44-8E94-4B30-B6D0-4FE6C0A1D8B3}" destId="{B9A33D99-A99D-47D9-975E-EB0600332F6B}" srcOrd="5" destOrd="0" presId="urn:microsoft.com/office/officeart/2005/8/layout/vList5"/>
    <dgm:cxn modelId="{65CB357A-6EF4-40CB-8CAC-A5D9B6C3B842}" type="presParOf" srcId="{58DE1D44-8E94-4B30-B6D0-4FE6C0A1D8B3}" destId="{A68BC51B-7F8F-48F9-BB47-615CA9BDF39B}" srcOrd="6" destOrd="0" presId="urn:microsoft.com/office/officeart/2005/8/layout/vList5"/>
    <dgm:cxn modelId="{DB3043C7-B98C-46E2-A410-DFC682559E38}" type="presParOf" srcId="{A68BC51B-7F8F-48F9-BB47-615CA9BDF39B}" destId="{7A269350-CF32-4901-BB57-E16E39955970}" srcOrd="0" destOrd="0" presId="urn:microsoft.com/office/officeart/2005/8/layout/vList5"/>
    <dgm:cxn modelId="{F2C14072-37E9-4E1A-BA0E-50F874F9FAC2}" type="presParOf" srcId="{A68BC51B-7F8F-48F9-BB47-615CA9BDF39B}" destId="{45F85C7B-336A-4FFA-AFBD-1A746FEA34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42533-73E0-4648-8D89-24BD1FA5E13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FF04F110-3A31-4AAE-A608-3427518926D4}">
      <dgm:prSet phldrT="[Text]"/>
      <dgm:spPr/>
      <dgm:t>
        <a:bodyPr/>
        <a:lstStyle/>
        <a:p>
          <a:r>
            <a:rPr lang="en-US" smtClean="0"/>
            <a:t>Energy Savings</a:t>
          </a:r>
          <a:endParaRPr lang="en-US" dirty="0"/>
        </a:p>
      </dgm:t>
    </dgm:pt>
    <dgm:pt modelId="{EDE5854E-8DD4-46CD-A33C-024F9EAA4F6E}" type="parTrans" cxnId="{6A8813DD-F55A-43CC-98F9-98215C3706BC}">
      <dgm:prSet/>
      <dgm:spPr/>
      <dgm:t>
        <a:bodyPr/>
        <a:lstStyle/>
        <a:p>
          <a:endParaRPr lang="en-US"/>
        </a:p>
      </dgm:t>
    </dgm:pt>
    <dgm:pt modelId="{AE5A92B0-4B09-41DD-8C86-05A190EE06A2}" type="sibTrans" cxnId="{6A8813DD-F55A-43CC-98F9-98215C3706BC}">
      <dgm:prSet/>
      <dgm:spPr/>
      <dgm:t>
        <a:bodyPr/>
        <a:lstStyle/>
        <a:p>
          <a:endParaRPr lang="en-US"/>
        </a:p>
      </dgm:t>
    </dgm:pt>
    <dgm:pt modelId="{DF74D06E-EE76-4187-9892-213152B8DE01}">
      <dgm:prSet phldrT="[Text]"/>
      <dgm:spPr/>
      <dgm:t>
        <a:bodyPr/>
        <a:lstStyle/>
        <a:p>
          <a:r>
            <a:rPr lang="en-US" dirty="0" smtClean="0"/>
            <a:t>Cost-Effectiveness</a:t>
          </a:r>
          <a:endParaRPr lang="en-US" dirty="0"/>
        </a:p>
      </dgm:t>
    </dgm:pt>
    <dgm:pt modelId="{9045B50A-D74F-4756-907D-FA880208CB24}" type="parTrans" cxnId="{68A1A078-505E-4587-AC5E-2925325482F4}">
      <dgm:prSet/>
      <dgm:spPr/>
      <dgm:t>
        <a:bodyPr/>
        <a:lstStyle/>
        <a:p>
          <a:endParaRPr lang="en-US"/>
        </a:p>
      </dgm:t>
    </dgm:pt>
    <dgm:pt modelId="{A26C3CFC-BFE7-4E1B-80B4-246563647247}" type="sibTrans" cxnId="{68A1A078-505E-4587-AC5E-2925325482F4}">
      <dgm:prSet/>
      <dgm:spPr/>
      <dgm:t>
        <a:bodyPr/>
        <a:lstStyle/>
        <a:p>
          <a:endParaRPr lang="en-US"/>
        </a:p>
      </dgm:t>
    </dgm:pt>
    <dgm:pt modelId="{8B78F4A3-568D-4A0D-B561-5666865D552C}">
      <dgm:prSet phldrT="[Text]"/>
      <dgm:spPr/>
      <dgm:t>
        <a:bodyPr/>
        <a:lstStyle/>
        <a:p>
          <a:r>
            <a:rPr lang="en-US" dirty="0" smtClean="0"/>
            <a:t>Bill Reduction</a:t>
          </a:r>
          <a:endParaRPr lang="en-US" dirty="0"/>
        </a:p>
      </dgm:t>
    </dgm:pt>
    <dgm:pt modelId="{02352EA3-5515-411E-A548-8D97AE9E73C1}" type="parTrans" cxnId="{806DE014-2835-4549-AFD6-3C5F56CBBE3E}">
      <dgm:prSet/>
      <dgm:spPr/>
      <dgm:t>
        <a:bodyPr/>
        <a:lstStyle/>
        <a:p>
          <a:endParaRPr lang="en-US"/>
        </a:p>
      </dgm:t>
    </dgm:pt>
    <dgm:pt modelId="{DC29390E-F5B8-41F1-AB03-01E53188B1F4}" type="sibTrans" cxnId="{806DE014-2835-4549-AFD6-3C5F56CBBE3E}">
      <dgm:prSet/>
      <dgm:spPr/>
      <dgm:t>
        <a:bodyPr/>
        <a:lstStyle/>
        <a:p>
          <a:endParaRPr lang="en-US"/>
        </a:p>
      </dgm:t>
    </dgm:pt>
    <dgm:pt modelId="{FC172E8A-C96B-4D38-8EFD-9DB9ABBFF63E}">
      <dgm:prSet phldrT="[Text]"/>
      <dgm:spPr/>
      <dgm:t>
        <a:bodyPr/>
        <a:lstStyle/>
        <a:p>
          <a:r>
            <a:rPr lang="en-US" dirty="0" smtClean="0"/>
            <a:t>Health and Safety Improvement</a:t>
          </a:r>
          <a:endParaRPr lang="en-US" dirty="0"/>
        </a:p>
      </dgm:t>
    </dgm:pt>
    <dgm:pt modelId="{1351B1AE-FD90-4B98-A1D3-AB6EF6190B56}" type="parTrans" cxnId="{C0D68DEC-888B-4B72-A0D3-EA998E6CDB74}">
      <dgm:prSet/>
      <dgm:spPr/>
      <dgm:t>
        <a:bodyPr/>
        <a:lstStyle/>
        <a:p>
          <a:endParaRPr lang="en-US"/>
        </a:p>
      </dgm:t>
    </dgm:pt>
    <dgm:pt modelId="{99DA8C27-57F7-429E-9401-069A916DFBAB}" type="sibTrans" cxnId="{C0D68DEC-888B-4B72-A0D3-EA998E6CDB74}">
      <dgm:prSet/>
      <dgm:spPr/>
      <dgm:t>
        <a:bodyPr/>
        <a:lstStyle/>
        <a:p>
          <a:endParaRPr lang="en-US"/>
        </a:p>
      </dgm:t>
    </dgm:pt>
    <dgm:pt modelId="{0CE01A57-613B-4861-843A-6B44444961B4}">
      <dgm:prSet phldrT="[Text]"/>
      <dgm:spPr/>
      <dgm:t>
        <a:bodyPr/>
        <a:lstStyle/>
        <a:p>
          <a:r>
            <a:rPr lang="en-US" dirty="0" smtClean="0"/>
            <a:t>Environmental Impact</a:t>
          </a:r>
          <a:endParaRPr lang="en-US" dirty="0"/>
        </a:p>
      </dgm:t>
    </dgm:pt>
    <dgm:pt modelId="{AAF5BC2D-D9C4-420C-B0D2-9E18301B02B4}" type="parTrans" cxnId="{D54DFF7A-3948-4057-B8F3-4C2D298C0221}">
      <dgm:prSet/>
      <dgm:spPr/>
      <dgm:t>
        <a:bodyPr/>
        <a:lstStyle/>
        <a:p>
          <a:endParaRPr lang="en-US"/>
        </a:p>
      </dgm:t>
    </dgm:pt>
    <dgm:pt modelId="{04603913-393B-4BCD-98AA-1C5F71346E3A}" type="sibTrans" cxnId="{D54DFF7A-3948-4057-B8F3-4C2D298C0221}">
      <dgm:prSet/>
      <dgm:spPr/>
      <dgm:t>
        <a:bodyPr/>
        <a:lstStyle/>
        <a:p>
          <a:endParaRPr lang="en-US"/>
        </a:p>
      </dgm:t>
    </dgm:pt>
    <dgm:pt modelId="{46958C31-ABAB-475F-B853-00C8A7592DC9}">
      <dgm:prSet phldrT="[Text]"/>
      <dgm:spPr/>
      <dgm:t>
        <a:bodyPr/>
        <a:lstStyle/>
        <a:p>
          <a:r>
            <a:rPr lang="en-US" dirty="0" smtClean="0"/>
            <a:t>Economic Impact</a:t>
          </a:r>
          <a:endParaRPr lang="en-US" dirty="0"/>
        </a:p>
      </dgm:t>
    </dgm:pt>
    <dgm:pt modelId="{5A057F27-5FCD-462B-AB9B-464C0B31E5B2}" type="parTrans" cxnId="{C05627F0-83CF-4004-8C4D-5AD9C367A205}">
      <dgm:prSet/>
      <dgm:spPr/>
      <dgm:t>
        <a:bodyPr/>
        <a:lstStyle/>
        <a:p>
          <a:endParaRPr lang="en-US"/>
        </a:p>
      </dgm:t>
    </dgm:pt>
    <dgm:pt modelId="{C43B84A1-6DC2-434F-BEC2-A449DB472CF7}" type="sibTrans" cxnId="{C05627F0-83CF-4004-8C4D-5AD9C367A205}">
      <dgm:prSet/>
      <dgm:spPr/>
      <dgm:t>
        <a:bodyPr/>
        <a:lstStyle/>
        <a:p>
          <a:endParaRPr lang="en-US"/>
        </a:p>
      </dgm:t>
    </dgm:pt>
    <dgm:pt modelId="{701CEA5F-ECAA-4BA9-8220-9E41DDC2ED71}">
      <dgm:prSet phldrT="[Text]"/>
      <dgm:spPr/>
      <dgm:t>
        <a:bodyPr/>
        <a:lstStyle/>
        <a:p>
          <a:r>
            <a:rPr lang="en-US" dirty="0" smtClean="0"/>
            <a:t>Delivery to Vulnerable Households</a:t>
          </a:r>
          <a:endParaRPr lang="en-US" dirty="0"/>
        </a:p>
      </dgm:t>
    </dgm:pt>
    <dgm:pt modelId="{6F5616AD-01F3-4BBB-90E3-3DB3483457AF}" type="parTrans" cxnId="{6C9F3954-FDB9-461B-A7EA-AFD77D6EDE1D}">
      <dgm:prSet/>
      <dgm:spPr/>
      <dgm:t>
        <a:bodyPr/>
        <a:lstStyle/>
        <a:p>
          <a:endParaRPr lang="en-US"/>
        </a:p>
      </dgm:t>
    </dgm:pt>
    <dgm:pt modelId="{EEF33243-2549-41C0-A6F7-445C0D004B73}" type="sibTrans" cxnId="{6C9F3954-FDB9-461B-A7EA-AFD77D6EDE1D}">
      <dgm:prSet/>
      <dgm:spPr/>
      <dgm:t>
        <a:bodyPr/>
        <a:lstStyle/>
        <a:p>
          <a:endParaRPr lang="en-US"/>
        </a:p>
      </dgm:t>
    </dgm:pt>
    <dgm:pt modelId="{CC65ECE5-F11B-4E7B-BE04-723A9803E8D8}" type="pres">
      <dgm:prSet presAssocID="{7F742533-73E0-4648-8D89-24BD1FA5E13F}" presName="Name0" presStyleCnt="0">
        <dgm:presLayoutVars>
          <dgm:dir/>
          <dgm:animLvl val="lvl"/>
          <dgm:resizeHandles val="exact"/>
        </dgm:presLayoutVars>
      </dgm:prSet>
      <dgm:spPr/>
    </dgm:pt>
    <dgm:pt modelId="{749B8F59-B67B-4019-9D7C-0FD5C82EAB41}" type="pres">
      <dgm:prSet presAssocID="{701CEA5F-ECAA-4BA9-8220-9E41DDC2ED71}" presName="boxAndChildren" presStyleCnt="0"/>
      <dgm:spPr/>
    </dgm:pt>
    <dgm:pt modelId="{84945D3B-C6F7-4E92-A5CB-F9529B4205A3}" type="pres">
      <dgm:prSet presAssocID="{701CEA5F-ECAA-4BA9-8220-9E41DDC2ED71}" presName="parentTextBox" presStyleLbl="node1" presStyleIdx="0" presStyleCnt="7"/>
      <dgm:spPr/>
      <dgm:t>
        <a:bodyPr/>
        <a:lstStyle/>
        <a:p>
          <a:endParaRPr lang="en-US"/>
        </a:p>
      </dgm:t>
    </dgm:pt>
    <dgm:pt modelId="{CC920604-58FB-4A4B-8FB4-BAC6CE7E805F}" type="pres">
      <dgm:prSet presAssocID="{C43B84A1-6DC2-434F-BEC2-A449DB472CF7}" presName="sp" presStyleCnt="0"/>
      <dgm:spPr/>
    </dgm:pt>
    <dgm:pt modelId="{289C1FEE-D474-46E4-A884-518115197167}" type="pres">
      <dgm:prSet presAssocID="{46958C31-ABAB-475F-B853-00C8A7592DC9}" presName="arrowAndChildren" presStyleCnt="0"/>
      <dgm:spPr/>
    </dgm:pt>
    <dgm:pt modelId="{B2C386EB-60B8-4763-AA58-0464676A6DA0}" type="pres">
      <dgm:prSet presAssocID="{46958C31-ABAB-475F-B853-00C8A7592DC9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8AC6C5D3-A6A1-46AB-B6B4-514F6E91A906}" type="pres">
      <dgm:prSet presAssocID="{04603913-393B-4BCD-98AA-1C5F71346E3A}" presName="sp" presStyleCnt="0"/>
      <dgm:spPr/>
    </dgm:pt>
    <dgm:pt modelId="{39FED66D-70C5-4CBD-AA37-667244AADACE}" type="pres">
      <dgm:prSet presAssocID="{0CE01A57-613B-4861-843A-6B44444961B4}" presName="arrowAndChildren" presStyleCnt="0"/>
      <dgm:spPr/>
    </dgm:pt>
    <dgm:pt modelId="{346004CC-F461-4377-AB3F-CAE504B374D7}" type="pres">
      <dgm:prSet presAssocID="{0CE01A57-613B-4861-843A-6B44444961B4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1C986644-5DB0-4A67-A7BB-E576D09E91DB}" type="pres">
      <dgm:prSet presAssocID="{99DA8C27-57F7-429E-9401-069A916DFBAB}" presName="sp" presStyleCnt="0"/>
      <dgm:spPr/>
    </dgm:pt>
    <dgm:pt modelId="{5E5EF6F0-5AD1-4A8B-8A1B-D3D0513761FD}" type="pres">
      <dgm:prSet presAssocID="{FC172E8A-C96B-4D38-8EFD-9DB9ABBFF63E}" presName="arrowAndChildren" presStyleCnt="0"/>
      <dgm:spPr/>
    </dgm:pt>
    <dgm:pt modelId="{8008BAB1-A87F-416D-B984-318BABA52842}" type="pres">
      <dgm:prSet presAssocID="{FC172E8A-C96B-4D38-8EFD-9DB9ABBFF63E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3C51003E-C555-4699-A075-594E5638D051}" type="pres">
      <dgm:prSet presAssocID="{DC29390E-F5B8-41F1-AB03-01E53188B1F4}" presName="sp" presStyleCnt="0"/>
      <dgm:spPr/>
    </dgm:pt>
    <dgm:pt modelId="{7F3B0060-9657-4C59-A2E1-AB71E84398A1}" type="pres">
      <dgm:prSet presAssocID="{8B78F4A3-568D-4A0D-B561-5666865D552C}" presName="arrowAndChildren" presStyleCnt="0"/>
      <dgm:spPr/>
    </dgm:pt>
    <dgm:pt modelId="{87EBDE25-56C6-453F-8E80-742875ADEE92}" type="pres">
      <dgm:prSet presAssocID="{8B78F4A3-568D-4A0D-B561-5666865D552C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5BFF7BE9-E3B1-420C-A96B-A6363FE733E2}" type="pres">
      <dgm:prSet presAssocID="{A26C3CFC-BFE7-4E1B-80B4-246563647247}" presName="sp" presStyleCnt="0"/>
      <dgm:spPr/>
    </dgm:pt>
    <dgm:pt modelId="{439F13B1-D70F-4014-9DA4-2A3766A322FA}" type="pres">
      <dgm:prSet presAssocID="{DF74D06E-EE76-4187-9892-213152B8DE01}" presName="arrowAndChildren" presStyleCnt="0"/>
      <dgm:spPr/>
    </dgm:pt>
    <dgm:pt modelId="{EE8E8EBD-B3E4-4C60-B7AD-235F3FEC3A6E}" type="pres">
      <dgm:prSet presAssocID="{DF74D06E-EE76-4187-9892-213152B8DE01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46305CFC-1CBB-4AE9-B665-DC9005ADDF41}" type="pres">
      <dgm:prSet presAssocID="{AE5A92B0-4B09-41DD-8C86-05A190EE06A2}" presName="sp" presStyleCnt="0"/>
      <dgm:spPr/>
    </dgm:pt>
    <dgm:pt modelId="{BDCE863D-3F5A-414B-A531-E4AEBD62B891}" type="pres">
      <dgm:prSet presAssocID="{FF04F110-3A31-4AAE-A608-3427518926D4}" presName="arrowAndChildren" presStyleCnt="0"/>
      <dgm:spPr/>
    </dgm:pt>
    <dgm:pt modelId="{B1BAB03E-806A-4084-BA53-A10CA481753F}" type="pres">
      <dgm:prSet presAssocID="{FF04F110-3A31-4AAE-A608-3427518926D4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6C9F3954-FDB9-461B-A7EA-AFD77D6EDE1D}" srcId="{7F742533-73E0-4648-8D89-24BD1FA5E13F}" destId="{701CEA5F-ECAA-4BA9-8220-9E41DDC2ED71}" srcOrd="6" destOrd="0" parTransId="{6F5616AD-01F3-4BBB-90E3-3DB3483457AF}" sibTransId="{EEF33243-2549-41C0-A6F7-445C0D004B73}"/>
    <dgm:cxn modelId="{C05627F0-83CF-4004-8C4D-5AD9C367A205}" srcId="{7F742533-73E0-4648-8D89-24BD1FA5E13F}" destId="{46958C31-ABAB-475F-B853-00C8A7592DC9}" srcOrd="5" destOrd="0" parTransId="{5A057F27-5FCD-462B-AB9B-464C0B31E5B2}" sibTransId="{C43B84A1-6DC2-434F-BEC2-A449DB472CF7}"/>
    <dgm:cxn modelId="{C0D68DEC-888B-4B72-A0D3-EA998E6CDB74}" srcId="{7F742533-73E0-4648-8D89-24BD1FA5E13F}" destId="{FC172E8A-C96B-4D38-8EFD-9DB9ABBFF63E}" srcOrd="3" destOrd="0" parTransId="{1351B1AE-FD90-4B98-A1D3-AB6EF6190B56}" sibTransId="{99DA8C27-57F7-429E-9401-069A916DFBAB}"/>
    <dgm:cxn modelId="{6A8813DD-F55A-43CC-98F9-98215C3706BC}" srcId="{7F742533-73E0-4648-8D89-24BD1FA5E13F}" destId="{FF04F110-3A31-4AAE-A608-3427518926D4}" srcOrd="0" destOrd="0" parTransId="{EDE5854E-8DD4-46CD-A33C-024F9EAA4F6E}" sibTransId="{AE5A92B0-4B09-41DD-8C86-05A190EE06A2}"/>
    <dgm:cxn modelId="{FB421E8D-2A7E-464D-9C20-04BC7D0511D8}" type="presOf" srcId="{DF74D06E-EE76-4187-9892-213152B8DE01}" destId="{EE8E8EBD-B3E4-4C60-B7AD-235F3FEC3A6E}" srcOrd="0" destOrd="0" presId="urn:microsoft.com/office/officeart/2005/8/layout/process4"/>
    <dgm:cxn modelId="{5BF780B7-66A7-4D3B-AB9E-C27072EF70EB}" type="presOf" srcId="{701CEA5F-ECAA-4BA9-8220-9E41DDC2ED71}" destId="{84945D3B-C6F7-4E92-A5CB-F9529B4205A3}" srcOrd="0" destOrd="0" presId="urn:microsoft.com/office/officeart/2005/8/layout/process4"/>
    <dgm:cxn modelId="{806DE014-2835-4549-AFD6-3C5F56CBBE3E}" srcId="{7F742533-73E0-4648-8D89-24BD1FA5E13F}" destId="{8B78F4A3-568D-4A0D-B561-5666865D552C}" srcOrd="2" destOrd="0" parTransId="{02352EA3-5515-411E-A548-8D97AE9E73C1}" sibTransId="{DC29390E-F5B8-41F1-AB03-01E53188B1F4}"/>
    <dgm:cxn modelId="{5D8E4370-15B5-4CDE-A9B4-9AE3A3F4E9B4}" type="presOf" srcId="{FC172E8A-C96B-4D38-8EFD-9DB9ABBFF63E}" destId="{8008BAB1-A87F-416D-B984-318BABA52842}" srcOrd="0" destOrd="0" presId="urn:microsoft.com/office/officeart/2005/8/layout/process4"/>
    <dgm:cxn modelId="{D54DFF7A-3948-4057-B8F3-4C2D298C0221}" srcId="{7F742533-73E0-4648-8D89-24BD1FA5E13F}" destId="{0CE01A57-613B-4861-843A-6B44444961B4}" srcOrd="4" destOrd="0" parTransId="{AAF5BC2D-D9C4-420C-B0D2-9E18301B02B4}" sibTransId="{04603913-393B-4BCD-98AA-1C5F71346E3A}"/>
    <dgm:cxn modelId="{8DA183FF-4040-4ECF-A09C-56F2990FF0C1}" type="presOf" srcId="{8B78F4A3-568D-4A0D-B561-5666865D552C}" destId="{87EBDE25-56C6-453F-8E80-742875ADEE92}" srcOrd="0" destOrd="0" presId="urn:microsoft.com/office/officeart/2005/8/layout/process4"/>
    <dgm:cxn modelId="{BC01AB98-E9C9-46E9-9FCE-2914CDA6C0A4}" type="presOf" srcId="{46958C31-ABAB-475F-B853-00C8A7592DC9}" destId="{B2C386EB-60B8-4763-AA58-0464676A6DA0}" srcOrd="0" destOrd="0" presId="urn:microsoft.com/office/officeart/2005/8/layout/process4"/>
    <dgm:cxn modelId="{B7C00EF3-6B3D-4F5F-B8ED-2941FCD911D6}" type="presOf" srcId="{7F742533-73E0-4648-8D89-24BD1FA5E13F}" destId="{CC65ECE5-F11B-4E7B-BE04-723A9803E8D8}" srcOrd="0" destOrd="0" presId="urn:microsoft.com/office/officeart/2005/8/layout/process4"/>
    <dgm:cxn modelId="{B39AAF55-CE23-4EE4-B7E1-8677DBE9DC22}" type="presOf" srcId="{FF04F110-3A31-4AAE-A608-3427518926D4}" destId="{B1BAB03E-806A-4084-BA53-A10CA481753F}" srcOrd="0" destOrd="0" presId="urn:microsoft.com/office/officeart/2005/8/layout/process4"/>
    <dgm:cxn modelId="{68A1A078-505E-4587-AC5E-2925325482F4}" srcId="{7F742533-73E0-4648-8D89-24BD1FA5E13F}" destId="{DF74D06E-EE76-4187-9892-213152B8DE01}" srcOrd="1" destOrd="0" parTransId="{9045B50A-D74F-4756-907D-FA880208CB24}" sibTransId="{A26C3CFC-BFE7-4E1B-80B4-246563647247}"/>
    <dgm:cxn modelId="{FDB247F9-BEDB-4DB0-A326-409C9D7404DE}" type="presOf" srcId="{0CE01A57-613B-4861-843A-6B44444961B4}" destId="{346004CC-F461-4377-AB3F-CAE504B374D7}" srcOrd="0" destOrd="0" presId="urn:microsoft.com/office/officeart/2005/8/layout/process4"/>
    <dgm:cxn modelId="{58E18193-F275-48FC-B41D-61CF4DA9FD51}" type="presParOf" srcId="{CC65ECE5-F11B-4E7B-BE04-723A9803E8D8}" destId="{749B8F59-B67B-4019-9D7C-0FD5C82EAB41}" srcOrd="0" destOrd="0" presId="urn:microsoft.com/office/officeart/2005/8/layout/process4"/>
    <dgm:cxn modelId="{EAC3A01E-5AAF-4A93-B647-FDF9A271FDDA}" type="presParOf" srcId="{749B8F59-B67B-4019-9D7C-0FD5C82EAB41}" destId="{84945D3B-C6F7-4E92-A5CB-F9529B4205A3}" srcOrd="0" destOrd="0" presId="urn:microsoft.com/office/officeart/2005/8/layout/process4"/>
    <dgm:cxn modelId="{AB018EAA-9795-4E59-9605-48D9E57AB349}" type="presParOf" srcId="{CC65ECE5-F11B-4E7B-BE04-723A9803E8D8}" destId="{CC920604-58FB-4A4B-8FB4-BAC6CE7E805F}" srcOrd="1" destOrd="0" presId="urn:microsoft.com/office/officeart/2005/8/layout/process4"/>
    <dgm:cxn modelId="{219203B4-2220-4060-AC9D-F528D895633D}" type="presParOf" srcId="{CC65ECE5-F11B-4E7B-BE04-723A9803E8D8}" destId="{289C1FEE-D474-46E4-A884-518115197167}" srcOrd="2" destOrd="0" presId="urn:microsoft.com/office/officeart/2005/8/layout/process4"/>
    <dgm:cxn modelId="{88B556F4-FA76-49B8-8BA4-4DB4ECD90375}" type="presParOf" srcId="{289C1FEE-D474-46E4-A884-518115197167}" destId="{B2C386EB-60B8-4763-AA58-0464676A6DA0}" srcOrd="0" destOrd="0" presId="urn:microsoft.com/office/officeart/2005/8/layout/process4"/>
    <dgm:cxn modelId="{D157B80C-B1B7-40AC-A521-838FE1ED271F}" type="presParOf" srcId="{CC65ECE5-F11B-4E7B-BE04-723A9803E8D8}" destId="{8AC6C5D3-A6A1-46AB-B6B4-514F6E91A906}" srcOrd="3" destOrd="0" presId="urn:microsoft.com/office/officeart/2005/8/layout/process4"/>
    <dgm:cxn modelId="{FD91273C-9954-453D-AF9A-36B8CB1F54DA}" type="presParOf" srcId="{CC65ECE5-F11B-4E7B-BE04-723A9803E8D8}" destId="{39FED66D-70C5-4CBD-AA37-667244AADACE}" srcOrd="4" destOrd="0" presId="urn:microsoft.com/office/officeart/2005/8/layout/process4"/>
    <dgm:cxn modelId="{88EA7C94-5DC6-4CF0-AEB2-528C202236E0}" type="presParOf" srcId="{39FED66D-70C5-4CBD-AA37-667244AADACE}" destId="{346004CC-F461-4377-AB3F-CAE504B374D7}" srcOrd="0" destOrd="0" presId="urn:microsoft.com/office/officeart/2005/8/layout/process4"/>
    <dgm:cxn modelId="{FFC2166D-9AAE-4392-B146-94EE93E9A795}" type="presParOf" srcId="{CC65ECE5-F11B-4E7B-BE04-723A9803E8D8}" destId="{1C986644-5DB0-4A67-A7BB-E576D09E91DB}" srcOrd="5" destOrd="0" presId="urn:microsoft.com/office/officeart/2005/8/layout/process4"/>
    <dgm:cxn modelId="{7243B4C4-5A25-4A77-8051-1B1CBD9D0EBA}" type="presParOf" srcId="{CC65ECE5-F11B-4E7B-BE04-723A9803E8D8}" destId="{5E5EF6F0-5AD1-4A8B-8A1B-D3D0513761FD}" srcOrd="6" destOrd="0" presId="urn:microsoft.com/office/officeart/2005/8/layout/process4"/>
    <dgm:cxn modelId="{21E28C6B-46B5-4FE3-B0A6-705207215574}" type="presParOf" srcId="{5E5EF6F0-5AD1-4A8B-8A1B-D3D0513761FD}" destId="{8008BAB1-A87F-416D-B984-318BABA52842}" srcOrd="0" destOrd="0" presId="urn:microsoft.com/office/officeart/2005/8/layout/process4"/>
    <dgm:cxn modelId="{D1FD3F44-02D2-41F2-A175-FF10A826A5B1}" type="presParOf" srcId="{CC65ECE5-F11B-4E7B-BE04-723A9803E8D8}" destId="{3C51003E-C555-4699-A075-594E5638D051}" srcOrd="7" destOrd="0" presId="urn:microsoft.com/office/officeart/2005/8/layout/process4"/>
    <dgm:cxn modelId="{4AD106CC-6E40-4BDB-9A0B-9B0C382426AD}" type="presParOf" srcId="{CC65ECE5-F11B-4E7B-BE04-723A9803E8D8}" destId="{7F3B0060-9657-4C59-A2E1-AB71E84398A1}" srcOrd="8" destOrd="0" presId="urn:microsoft.com/office/officeart/2005/8/layout/process4"/>
    <dgm:cxn modelId="{3214B353-9B80-447C-95FF-CC86CF4019BC}" type="presParOf" srcId="{7F3B0060-9657-4C59-A2E1-AB71E84398A1}" destId="{87EBDE25-56C6-453F-8E80-742875ADEE92}" srcOrd="0" destOrd="0" presId="urn:microsoft.com/office/officeart/2005/8/layout/process4"/>
    <dgm:cxn modelId="{56AF7AAE-077B-40F4-A6B7-83077443A838}" type="presParOf" srcId="{CC65ECE5-F11B-4E7B-BE04-723A9803E8D8}" destId="{5BFF7BE9-E3B1-420C-A96B-A6363FE733E2}" srcOrd="9" destOrd="0" presId="urn:microsoft.com/office/officeart/2005/8/layout/process4"/>
    <dgm:cxn modelId="{A22C2299-9E95-4938-A8F2-E7F0FEA53532}" type="presParOf" srcId="{CC65ECE5-F11B-4E7B-BE04-723A9803E8D8}" destId="{439F13B1-D70F-4014-9DA4-2A3766A322FA}" srcOrd="10" destOrd="0" presId="urn:microsoft.com/office/officeart/2005/8/layout/process4"/>
    <dgm:cxn modelId="{1FA38898-86A5-4D85-A3DE-C0699CBDE84B}" type="presParOf" srcId="{439F13B1-D70F-4014-9DA4-2A3766A322FA}" destId="{EE8E8EBD-B3E4-4C60-B7AD-235F3FEC3A6E}" srcOrd="0" destOrd="0" presId="urn:microsoft.com/office/officeart/2005/8/layout/process4"/>
    <dgm:cxn modelId="{BCE1B697-2FFF-48BC-88C3-EB340ECB9B3A}" type="presParOf" srcId="{CC65ECE5-F11B-4E7B-BE04-723A9803E8D8}" destId="{46305CFC-1CBB-4AE9-B665-DC9005ADDF41}" srcOrd="11" destOrd="0" presId="urn:microsoft.com/office/officeart/2005/8/layout/process4"/>
    <dgm:cxn modelId="{F87BB9E2-8762-4D9C-A0D3-07E6D8F29E94}" type="presParOf" srcId="{CC65ECE5-F11B-4E7B-BE04-723A9803E8D8}" destId="{BDCE863D-3F5A-414B-A531-E4AEBD62B891}" srcOrd="12" destOrd="0" presId="urn:microsoft.com/office/officeart/2005/8/layout/process4"/>
    <dgm:cxn modelId="{9873FF60-44AA-4597-8486-5A40D2FCACA5}" type="presParOf" srcId="{BDCE863D-3F5A-414B-A531-E4AEBD62B891}" destId="{B1BAB03E-806A-4084-BA53-A10CA48175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4B95B-CBF7-4266-BA71-5038045E16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268E8-B172-478B-B0E2-E4E23E4C6B31}">
      <dgm:prSet phldrT="[Text]"/>
      <dgm:spPr/>
      <dgm:t>
        <a:bodyPr/>
        <a:lstStyle/>
        <a:p>
          <a:r>
            <a:rPr lang="en-US" dirty="0" smtClean="0"/>
            <a:t>Energy efficiency programs have many different goals</a:t>
          </a:r>
          <a:endParaRPr lang="en-US" dirty="0"/>
        </a:p>
      </dgm:t>
    </dgm:pt>
    <dgm:pt modelId="{C3F96FE4-9997-4E37-A37B-50902958A9C1}" type="parTrans" cxnId="{F6D0114E-AF18-4013-A3F6-1EB056C0DAEF}">
      <dgm:prSet/>
      <dgm:spPr/>
      <dgm:t>
        <a:bodyPr/>
        <a:lstStyle/>
        <a:p>
          <a:endParaRPr lang="en-US"/>
        </a:p>
      </dgm:t>
    </dgm:pt>
    <dgm:pt modelId="{A2018DA0-BAB7-489F-8EDE-F19ABE6E6EAD}" type="sibTrans" cxnId="{F6D0114E-AF18-4013-A3F6-1EB056C0DAEF}">
      <dgm:prSet/>
      <dgm:spPr/>
      <dgm:t>
        <a:bodyPr/>
        <a:lstStyle/>
        <a:p>
          <a:endParaRPr lang="en-US"/>
        </a:p>
      </dgm:t>
    </dgm:pt>
    <dgm:pt modelId="{46E34FAB-01CA-43DF-80B2-08A1648102D4}">
      <dgm:prSet phldrT="[Text]"/>
      <dgm:spPr/>
      <dgm:t>
        <a:bodyPr/>
        <a:lstStyle/>
        <a:p>
          <a:r>
            <a:rPr lang="en-US" dirty="0" smtClean="0"/>
            <a:t>Evaluations need to assess accomplishments with respect to those goals</a:t>
          </a:r>
          <a:endParaRPr lang="en-US" dirty="0"/>
        </a:p>
      </dgm:t>
    </dgm:pt>
    <dgm:pt modelId="{0975209F-3C38-459A-8B0F-F0B61C6F965D}" type="parTrans" cxnId="{5E88CD1A-A3BA-4997-8881-46CD69B2DC06}">
      <dgm:prSet/>
      <dgm:spPr/>
      <dgm:t>
        <a:bodyPr/>
        <a:lstStyle/>
        <a:p>
          <a:endParaRPr lang="en-US"/>
        </a:p>
      </dgm:t>
    </dgm:pt>
    <dgm:pt modelId="{B4B13273-F785-47C9-B606-E5C003BB6353}" type="sibTrans" cxnId="{5E88CD1A-A3BA-4997-8881-46CD69B2DC06}">
      <dgm:prSet/>
      <dgm:spPr/>
      <dgm:t>
        <a:bodyPr/>
        <a:lstStyle/>
        <a:p>
          <a:endParaRPr lang="en-US"/>
        </a:p>
      </dgm:t>
    </dgm:pt>
    <dgm:pt modelId="{16DD937A-69E8-42D9-B49A-87A419E9C759}">
      <dgm:prSet phldrT="[Text]"/>
      <dgm:spPr/>
      <dgm:t>
        <a:bodyPr/>
        <a:lstStyle/>
        <a:p>
          <a:r>
            <a:rPr lang="en-US" dirty="0" smtClean="0"/>
            <a:t>Program managers need to refine program based on goal prioritization</a:t>
          </a:r>
          <a:endParaRPr lang="en-US" dirty="0"/>
        </a:p>
      </dgm:t>
    </dgm:pt>
    <dgm:pt modelId="{AAD04A3D-AA31-47F5-A0F2-ADA59EE6AB17}" type="parTrans" cxnId="{96583A02-2619-4FF3-BD22-17CA87E85C46}">
      <dgm:prSet/>
      <dgm:spPr/>
      <dgm:t>
        <a:bodyPr/>
        <a:lstStyle/>
        <a:p>
          <a:endParaRPr lang="en-US"/>
        </a:p>
      </dgm:t>
    </dgm:pt>
    <dgm:pt modelId="{44AAE921-A105-4B22-BDCB-0993BDB8BF12}" type="sibTrans" cxnId="{96583A02-2619-4FF3-BD22-17CA87E85C46}">
      <dgm:prSet/>
      <dgm:spPr/>
      <dgm:t>
        <a:bodyPr/>
        <a:lstStyle/>
        <a:p>
          <a:endParaRPr lang="en-US"/>
        </a:p>
      </dgm:t>
    </dgm:pt>
    <dgm:pt modelId="{8C91DFCE-FC72-4F8B-8313-54AA59070328}">
      <dgm:prSet phldrT="[Text]"/>
      <dgm:spPr/>
      <dgm:t>
        <a:bodyPr/>
        <a:lstStyle/>
        <a:p>
          <a:r>
            <a:rPr lang="en-US" dirty="0" smtClean="0"/>
            <a:t>This session focuses on one goal – energy savings</a:t>
          </a:r>
          <a:endParaRPr lang="en-US" dirty="0"/>
        </a:p>
      </dgm:t>
    </dgm:pt>
    <dgm:pt modelId="{70038778-ACDA-4FDA-8F3B-6A5B73DBE13C}" type="parTrans" cxnId="{AF380615-4112-4120-ADF5-87B50668080B}">
      <dgm:prSet/>
      <dgm:spPr/>
      <dgm:t>
        <a:bodyPr/>
        <a:lstStyle/>
        <a:p>
          <a:endParaRPr lang="en-US"/>
        </a:p>
      </dgm:t>
    </dgm:pt>
    <dgm:pt modelId="{48D8B940-6682-4E1B-8AB7-29869717C703}" type="sibTrans" cxnId="{AF380615-4112-4120-ADF5-87B50668080B}">
      <dgm:prSet/>
      <dgm:spPr/>
      <dgm:t>
        <a:bodyPr/>
        <a:lstStyle/>
        <a:p>
          <a:endParaRPr lang="en-US"/>
        </a:p>
      </dgm:t>
    </dgm:pt>
    <dgm:pt modelId="{0C478FDE-45D3-4A10-A4FF-A665DD6C7AD8}">
      <dgm:prSet phldrT="[Text]"/>
      <dgm:spPr/>
      <dgm:t>
        <a:bodyPr/>
        <a:lstStyle/>
        <a:p>
          <a:r>
            <a:rPr lang="en-US" dirty="0" smtClean="0"/>
            <a:t>Savings and cost-effectiveness is a key performance measure for energy programs</a:t>
          </a:r>
          <a:endParaRPr lang="en-US" dirty="0"/>
        </a:p>
      </dgm:t>
    </dgm:pt>
    <dgm:pt modelId="{78CAEE68-63B9-4C77-88E3-CB2347A60246}" type="parTrans" cxnId="{31B6F83B-E483-414C-8526-251017E579F1}">
      <dgm:prSet/>
      <dgm:spPr/>
      <dgm:t>
        <a:bodyPr/>
        <a:lstStyle/>
        <a:p>
          <a:endParaRPr lang="en-US"/>
        </a:p>
      </dgm:t>
    </dgm:pt>
    <dgm:pt modelId="{DBED6D30-169C-4EB3-9748-60DF911B0298}" type="sibTrans" cxnId="{31B6F83B-E483-414C-8526-251017E579F1}">
      <dgm:prSet/>
      <dgm:spPr/>
      <dgm:t>
        <a:bodyPr/>
        <a:lstStyle/>
        <a:p>
          <a:endParaRPr lang="en-US"/>
        </a:p>
      </dgm:t>
    </dgm:pt>
    <dgm:pt modelId="{05A3268E-E29C-4EA1-B7AE-447E3E644BD4}" type="pres">
      <dgm:prSet presAssocID="{CA64B95B-CBF7-4266-BA71-5038045E16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BF725F9-CA93-40C3-B4C2-16482E5239DF}" type="pres">
      <dgm:prSet presAssocID="{CA64B95B-CBF7-4266-BA71-5038045E165B}" presName="Name1" presStyleCnt="0"/>
      <dgm:spPr/>
    </dgm:pt>
    <dgm:pt modelId="{86EAB332-C6C5-40C0-A8E9-412F8A652AA4}" type="pres">
      <dgm:prSet presAssocID="{CA64B95B-CBF7-4266-BA71-5038045E165B}" presName="cycle" presStyleCnt="0"/>
      <dgm:spPr/>
    </dgm:pt>
    <dgm:pt modelId="{78C0AE94-6555-42E7-8CE9-B870B1E71F86}" type="pres">
      <dgm:prSet presAssocID="{CA64B95B-CBF7-4266-BA71-5038045E165B}" presName="srcNode" presStyleLbl="node1" presStyleIdx="0" presStyleCnt="5"/>
      <dgm:spPr/>
    </dgm:pt>
    <dgm:pt modelId="{071D45BA-86AF-4D48-892F-918995C7C298}" type="pres">
      <dgm:prSet presAssocID="{CA64B95B-CBF7-4266-BA71-5038045E165B}" presName="conn" presStyleLbl="parChTrans1D2" presStyleIdx="0" presStyleCnt="1"/>
      <dgm:spPr/>
      <dgm:t>
        <a:bodyPr/>
        <a:lstStyle/>
        <a:p>
          <a:endParaRPr lang="en-US"/>
        </a:p>
      </dgm:t>
    </dgm:pt>
    <dgm:pt modelId="{498705D0-E7D2-4BAE-BB05-A88494D6397D}" type="pres">
      <dgm:prSet presAssocID="{CA64B95B-CBF7-4266-BA71-5038045E165B}" presName="extraNode" presStyleLbl="node1" presStyleIdx="0" presStyleCnt="5"/>
      <dgm:spPr/>
    </dgm:pt>
    <dgm:pt modelId="{1DA48165-CC61-43C4-854A-5CC460D5D41D}" type="pres">
      <dgm:prSet presAssocID="{CA64B95B-CBF7-4266-BA71-5038045E165B}" presName="dstNode" presStyleLbl="node1" presStyleIdx="0" presStyleCnt="5"/>
      <dgm:spPr/>
    </dgm:pt>
    <dgm:pt modelId="{5ED5CBE6-55A6-4838-B357-B3092820184B}" type="pres">
      <dgm:prSet presAssocID="{161268E8-B172-478B-B0E2-E4E23E4C6B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613B-B606-4224-890F-70675670AF98}" type="pres">
      <dgm:prSet presAssocID="{161268E8-B172-478B-B0E2-E4E23E4C6B31}" presName="accent_1" presStyleCnt="0"/>
      <dgm:spPr/>
    </dgm:pt>
    <dgm:pt modelId="{D31E5466-FF85-4834-8A79-017C911CEEFC}" type="pres">
      <dgm:prSet presAssocID="{161268E8-B172-478B-B0E2-E4E23E4C6B31}" presName="accentRepeatNode" presStyleLbl="solidFgAcc1" presStyleIdx="0" presStyleCnt="5"/>
      <dgm:spPr/>
    </dgm:pt>
    <dgm:pt modelId="{57F60D57-ACA2-4872-AB3D-C04D8ED6F4E2}" type="pres">
      <dgm:prSet presAssocID="{46E34FAB-01CA-43DF-80B2-08A1648102D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02C53-2ECC-4095-993A-6355E2741F31}" type="pres">
      <dgm:prSet presAssocID="{46E34FAB-01CA-43DF-80B2-08A1648102D4}" presName="accent_2" presStyleCnt="0"/>
      <dgm:spPr/>
    </dgm:pt>
    <dgm:pt modelId="{2185F94E-EA25-4E89-B16C-FD17A808DFEA}" type="pres">
      <dgm:prSet presAssocID="{46E34FAB-01CA-43DF-80B2-08A1648102D4}" presName="accentRepeatNode" presStyleLbl="solidFgAcc1" presStyleIdx="1" presStyleCnt="5"/>
      <dgm:spPr/>
    </dgm:pt>
    <dgm:pt modelId="{50E2CE64-C17D-477E-9692-59EED53A8D85}" type="pres">
      <dgm:prSet presAssocID="{16DD937A-69E8-42D9-B49A-87A419E9C75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7305D-4657-493B-9509-97380AA053DE}" type="pres">
      <dgm:prSet presAssocID="{16DD937A-69E8-42D9-B49A-87A419E9C759}" presName="accent_3" presStyleCnt="0"/>
      <dgm:spPr/>
    </dgm:pt>
    <dgm:pt modelId="{605B57C8-CA68-4041-9DB3-5AA1DD237B8A}" type="pres">
      <dgm:prSet presAssocID="{16DD937A-69E8-42D9-B49A-87A419E9C759}" presName="accentRepeatNode" presStyleLbl="solidFgAcc1" presStyleIdx="2" presStyleCnt="5"/>
      <dgm:spPr/>
    </dgm:pt>
    <dgm:pt modelId="{8283B2E0-1B96-4E75-8B8B-310AA924C103}" type="pres">
      <dgm:prSet presAssocID="{8C91DFCE-FC72-4F8B-8313-54AA5907032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E28A9-3DC5-4789-81FC-BE45A016CA98}" type="pres">
      <dgm:prSet presAssocID="{8C91DFCE-FC72-4F8B-8313-54AA59070328}" presName="accent_4" presStyleCnt="0"/>
      <dgm:spPr/>
    </dgm:pt>
    <dgm:pt modelId="{29E29265-7C5B-4034-8B70-7052823236DB}" type="pres">
      <dgm:prSet presAssocID="{8C91DFCE-FC72-4F8B-8313-54AA59070328}" presName="accentRepeatNode" presStyleLbl="solidFgAcc1" presStyleIdx="3" presStyleCnt="5"/>
      <dgm:spPr/>
    </dgm:pt>
    <dgm:pt modelId="{D974F31A-7914-4486-8DFB-953770C22A48}" type="pres">
      <dgm:prSet presAssocID="{0C478FDE-45D3-4A10-A4FF-A665DD6C7AD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47790-3BB5-4734-8F4D-5BE9BBECA0E9}" type="pres">
      <dgm:prSet presAssocID="{0C478FDE-45D3-4A10-A4FF-A665DD6C7AD8}" presName="accent_5" presStyleCnt="0"/>
      <dgm:spPr/>
    </dgm:pt>
    <dgm:pt modelId="{25921716-B21E-4E56-B8B1-2CFA5685567F}" type="pres">
      <dgm:prSet presAssocID="{0C478FDE-45D3-4A10-A4FF-A665DD6C7AD8}" presName="accentRepeatNode" presStyleLbl="solidFgAcc1" presStyleIdx="4" presStyleCnt="5"/>
      <dgm:spPr/>
    </dgm:pt>
  </dgm:ptLst>
  <dgm:cxnLst>
    <dgm:cxn modelId="{AE4B4B57-C754-41B9-B152-586D635DAE97}" type="presOf" srcId="{46E34FAB-01CA-43DF-80B2-08A1648102D4}" destId="{57F60D57-ACA2-4872-AB3D-C04D8ED6F4E2}" srcOrd="0" destOrd="0" presId="urn:microsoft.com/office/officeart/2008/layout/VerticalCurvedList"/>
    <dgm:cxn modelId="{6943816B-EF44-48A0-9B2E-DFE462D067EF}" type="presOf" srcId="{161268E8-B172-478B-B0E2-E4E23E4C6B31}" destId="{5ED5CBE6-55A6-4838-B357-B3092820184B}" srcOrd="0" destOrd="0" presId="urn:microsoft.com/office/officeart/2008/layout/VerticalCurvedList"/>
    <dgm:cxn modelId="{5E88CD1A-A3BA-4997-8881-46CD69B2DC06}" srcId="{CA64B95B-CBF7-4266-BA71-5038045E165B}" destId="{46E34FAB-01CA-43DF-80B2-08A1648102D4}" srcOrd="1" destOrd="0" parTransId="{0975209F-3C38-459A-8B0F-F0B61C6F965D}" sibTransId="{B4B13273-F785-47C9-B606-E5C003BB6353}"/>
    <dgm:cxn modelId="{3EB76CA3-D537-4987-B40A-22BB59421905}" type="presOf" srcId="{8C91DFCE-FC72-4F8B-8313-54AA59070328}" destId="{8283B2E0-1B96-4E75-8B8B-310AA924C103}" srcOrd="0" destOrd="0" presId="urn:microsoft.com/office/officeart/2008/layout/VerticalCurvedList"/>
    <dgm:cxn modelId="{EB03495C-EEF6-4FFE-83B0-89FBDD12CEDE}" type="presOf" srcId="{A2018DA0-BAB7-489F-8EDE-F19ABE6E6EAD}" destId="{071D45BA-86AF-4D48-892F-918995C7C298}" srcOrd="0" destOrd="0" presId="urn:microsoft.com/office/officeart/2008/layout/VerticalCurvedList"/>
    <dgm:cxn modelId="{4919062A-EDEF-424B-8A16-79ED7618A884}" type="presOf" srcId="{0C478FDE-45D3-4A10-A4FF-A665DD6C7AD8}" destId="{D974F31A-7914-4486-8DFB-953770C22A48}" srcOrd="0" destOrd="0" presId="urn:microsoft.com/office/officeart/2008/layout/VerticalCurvedList"/>
    <dgm:cxn modelId="{9B8AC472-1EDA-47AC-BABD-78F26234634C}" type="presOf" srcId="{CA64B95B-CBF7-4266-BA71-5038045E165B}" destId="{05A3268E-E29C-4EA1-B7AE-447E3E644BD4}" srcOrd="0" destOrd="0" presId="urn:microsoft.com/office/officeart/2008/layout/VerticalCurvedList"/>
    <dgm:cxn modelId="{E060DD9B-CB6F-4B05-B30A-A2B000C0DFA3}" type="presOf" srcId="{16DD937A-69E8-42D9-B49A-87A419E9C759}" destId="{50E2CE64-C17D-477E-9692-59EED53A8D85}" srcOrd="0" destOrd="0" presId="urn:microsoft.com/office/officeart/2008/layout/VerticalCurvedList"/>
    <dgm:cxn modelId="{F6D0114E-AF18-4013-A3F6-1EB056C0DAEF}" srcId="{CA64B95B-CBF7-4266-BA71-5038045E165B}" destId="{161268E8-B172-478B-B0E2-E4E23E4C6B31}" srcOrd="0" destOrd="0" parTransId="{C3F96FE4-9997-4E37-A37B-50902958A9C1}" sibTransId="{A2018DA0-BAB7-489F-8EDE-F19ABE6E6EAD}"/>
    <dgm:cxn modelId="{96583A02-2619-4FF3-BD22-17CA87E85C46}" srcId="{CA64B95B-CBF7-4266-BA71-5038045E165B}" destId="{16DD937A-69E8-42D9-B49A-87A419E9C759}" srcOrd="2" destOrd="0" parTransId="{AAD04A3D-AA31-47F5-A0F2-ADA59EE6AB17}" sibTransId="{44AAE921-A105-4B22-BDCB-0993BDB8BF12}"/>
    <dgm:cxn modelId="{31B6F83B-E483-414C-8526-251017E579F1}" srcId="{CA64B95B-CBF7-4266-BA71-5038045E165B}" destId="{0C478FDE-45D3-4A10-A4FF-A665DD6C7AD8}" srcOrd="4" destOrd="0" parTransId="{78CAEE68-63B9-4C77-88E3-CB2347A60246}" sibTransId="{DBED6D30-169C-4EB3-9748-60DF911B0298}"/>
    <dgm:cxn modelId="{AF380615-4112-4120-ADF5-87B50668080B}" srcId="{CA64B95B-CBF7-4266-BA71-5038045E165B}" destId="{8C91DFCE-FC72-4F8B-8313-54AA59070328}" srcOrd="3" destOrd="0" parTransId="{70038778-ACDA-4FDA-8F3B-6A5B73DBE13C}" sibTransId="{48D8B940-6682-4E1B-8AB7-29869717C703}"/>
    <dgm:cxn modelId="{C37ABFEF-842F-45C6-8913-E4D1AF47CE62}" type="presParOf" srcId="{05A3268E-E29C-4EA1-B7AE-447E3E644BD4}" destId="{CBF725F9-CA93-40C3-B4C2-16482E5239DF}" srcOrd="0" destOrd="0" presId="urn:microsoft.com/office/officeart/2008/layout/VerticalCurvedList"/>
    <dgm:cxn modelId="{BC56210B-6A23-4B88-8B68-12C565ECCDB0}" type="presParOf" srcId="{CBF725F9-CA93-40C3-B4C2-16482E5239DF}" destId="{86EAB332-C6C5-40C0-A8E9-412F8A652AA4}" srcOrd="0" destOrd="0" presId="urn:microsoft.com/office/officeart/2008/layout/VerticalCurvedList"/>
    <dgm:cxn modelId="{769325C2-6A61-4772-8B0F-3BFBA4C479E4}" type="presParOf" srcId="{86EAB332-C6C5-40C0-A8E9-412F8A652AA4}" destId="{78C0AE94-6555-42E7-8CE9-B870B1E71F86}" srcOrd="0" destOrd="0" presId="urn:microsoft.com/office/officeart/2008/layout/VerticalCurvedList"/>
    <dgm:cxn modelId="{8C1AFFAC-5FBA-4CD4-83FF-5E81F9A5AB86}" type="presParOf" srcId="{86EAB332-C6C5-40C0-A8E9-412F8A652AA4}" destId="{071D45BA-86AF-4D48-892F-918995C7C298}" srcOrd="1" destOrd="0" presId="urn:microsoft.com/office/officeart/2008/layout/VerticalCurvedList"/>
    <dgm:cxn modelId="{1F6981BE-887C-476E-BAF4-5FDC9D08BBBA}" type="presParOf" srcId="{86EAB332-C6C5-40C0-A8E9-412F8A652AA4}" destId="{498705D0-E7D2-4BAE-BB05-A88494D6397D}" srcOrd="2" destOrd="0" presId="urn:microsoft.com/office/officeart/2008/layout/VerticalCurvedList"/>
    <dgm:cxn modelId="{FF9F71F0-9B0D-4040-B158-61F54B9AC1E8}" type="presParOf" srcId="{86EAB332-C6C5-40C0-A8E9-412F8A652AA4}" destId="{1DA48165-CC61-43C4-854A-5CC460D5D41D}" srcOrd="3" destOrd="0" presId="urn:microsoft.com/office/officeart/2008/layout/VerticalCurvedList"/>
    <dgm:cxn modelId="{A44CCEA8-683C-4EC0-AE0C-5A9E02E12EE9}" type="presParOf" srcId="{CBF725F9-CA93-40C3-B4C2-16482E5239DF}" destId="{5ED5CBE6-55A6-4838-B357-B3092820184B}" srcOrd="1" destOrd="0" presId="urn:microsoft.com/office/officeart/2008/layout/VerticalCurvedList"/>
    <dgm:cxn modelId="{6EF692E9-7C18-4E7C-A124-EADF5046728D}" type="presParOf" srcId="{CBF725F9-CA93-40C3-B4C2-16482E5239DF}" destId="{56E4613B-B606-4224-890F-70675670AF98}" srcOrd="2" destOrd="0" presId="urn:microsoft.com/office/officeart/2008/layout/VerticalCurvedList"/>
    <dgm:cxn modelId="{5EEDC3FC-FDD4-4B9C-9B64-3C2E25F4BBCF}" type="presParOf" srcId="{56E4613B-B606-4224-890F-70675670AF98}" destId="{D31E5466-FF85-4834-8A79-017C911CEEFC}" srcOrd="0" destOrd="0" presId="urn:microsoft.com/office/officeart/2008/layout/VerticalCurvedList"/>
    <dgm:cxn modelId="{1FB8BE20-0348-44BA-A8A8-5119F4EEB48E}" type="presParOf" srcId="{CBF725F9-CA93-40C3-B4C2-16482E5239DF}" destId="{57F60D57-ACA2-4872-AB3D-C04D8ED6F4E2}" srcOrd="3" destOrd="0" presId="urn:microsoft.com/office/officeart/2008/layout/VerticalCurvedList"/>
    <dgm:cxn modelId="{0191A705-58D3-4BAE-9C90-123E4F2021D6}" type="presParOf" srcId="{CBF725F9-CA93-40C3-B4C2-16482E5239DF}" destId="{81A02C53-2ECC-4095-993A-6355E2741F31}" srcOrd="4" destOrd="0" presId="urn:microsoft.com/office/officeart/2008/layout/VerticalCurvedList"/>
    <dgm:cxn modelId="{DDFCC53D-4FB7-4A1C-9175-5C2BB62ED5AC}" type="presParOf" srcId="{81A02C53-2ECC-4095-993A-6355E2741F31}" destId="{2185F94E-EA25-4E89-B16C-FD17A808DFEA}" srcOrd="0" destOrd="0" presId="urn:microsoft.com/office/officeart/2008/layout/VerticalCurvedList"/>
    <dgm:cxn modelId="{E46E9A5B-9B73-4365-BEE6-5A69DE11D033}" type="presParOf" srcId="{CBF725F9-CA93-40C3-B4C2-16482E5239DF}" destId="{50E2CE64-C17D-477E-9692-59EED53A8D85}" srcOrd="5" destOrd="0" presId="urn:microsoft.com/office/officeart/2008/layout/VerticalCurvedList"/>
    <dgm:cxn modelId="{D7586803-CF85-448A-B711-B39D03F5C970}" type="presParOf" srcId="{CBF725F9-CA93-40C3-B4C2-16482E5239DF}" destId="{BD77305D-4657-493B-9509-97380AA053DE}" srcOrd="6" destOrd="0" presId="urn:microsoft.com/office/officeart/2008/layout/VerticalCurvedList"/>
    <dgm:cxn modelId="{1A2BC32B-841C-4D4D-B8ED-B9E9BE9A6B00}" type="presParOf" srcId="{BD77305D-4657-493B-9509-97380AA053DE}" destId="{605B57C8-CA68-4041-9DB3-5AA1DD237B8A}" srcOrd="0" destOrd="0" presId="urn:microsoft.com/office/officeart/2008/layout/VerticalCurvedList"/>
    <dgm:cxn modelId="{663A70BF-D5FC-4EA1-AFE0-7F4BF26B7E97}" type="presParOf" srcId="{CBF725F9-CA93-40C3-B4C2-16482E5239DF}" destId="{8283B2E0-1B96-4E75-8B8B-310AA924C103}" srcOrd="7" destOrd="0" presId="urn:microsoft.com/office/officeart/2008/layout/VerticalCurvedList"/>
    <dgm:cxn modelId="{C87B7E27-8430-47FE-BBC6-36344B7049BB}" type="presParOf" srcId="{CBF725F9-CA93-40C3-B4C2-16482E5239DF}" destId="{3F5E28A9-3DC5-4789-81FC-BE45A016CA98}" srcOrd="8" destOrd="0" presId="urn:microsoft.com/office/officeart/2008/layout/VerticalCurvedList"/>
    <dgm:cxn modelId="{8B23EA5E-DF1F-4153-A03C-82202E999545}" type="presParOf" srcId="{3F5E28A9-3DC5-4789-81FC-BE45A016CA98}" destId="{29E29265-7C5B-4034-8B70-7052823236DB}" srcOrd="0" destOrd="0" presId="urn:microsoft.com/office/officeart/2008/layout/VerticalCurvedList"/>
    <dgm:cxn modelId="{F6F42E25-5F44-4ABA-AA3C-E551360D1D87}" type="presParOf" srcId="{CBF725F9-CA93-40C3-B4C2-16482E5239DF}" destId="{D974F31A-7914-4486-8DFB-953770C22A48}" srcOrd="9" destOrd="0" presId="urn:microsoft.com/office/officeart/2008/layout/VerticalCurvedList"/>
    <dgm:cxn modelId="{513D29F5-BA2D-4721-AECC-AA20FE09C840}" type="presParOf" srcId="{CBF725F9-CA93-40C3-B4C2-16482E5239DF}" destId="{42547790-3BB5-4734-8F4D-5BE9BBECA0E9}" srcOrd="10" destOrd="0" presId="urn:microsoft.com/office/officeart/2008/layout/VerticalCurvedList"/>
    <dgm:cxn modelId="{201D7705-1744-4E8A-854E-0A2EF18B9282}" type="presParOf" srcId="{42547790-3BB5-4734-8F4D-5BE9BBECA0E9}" destId="{25921716-B21E-4E56-B8B1-2CFA568556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88E0A8-E896-458E-BDB8-4A4E59CC1A6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6F93F-BC7F-43CF-A553-B92C5F65A02A}">
      <dgm:prSet phldrT="[Text]"/>
      <dgm:spPr/>
      <dgm:t>
        <a:bodyPr/>
        <a:lstStyle/>
        <a:p>
          <a:r>
            <a:rPr lang="en-US" dirty="0" smtClean="0"/>
            <a:t>Energy Efficiency Programs have Great Potential for</a:t>
          </a:r>
          <a:endParaRPr lang="en-US" dirty="0"/>
        </a:p>
      </dgm:t>
    </dgm:pt>
    <dgm:pt modelId="{558F7565-A04D-4917-97B8-BD7EEB08351E}" type="parTrans" cxnId="{D0DAF74C-92C1-4999-89E4-D72C1D9B6251}">
      <dgm:prSet/>
      <dgm:spPr/>
      <dgm:t>
        <a:bodyPr/>
        <a:lstStyle/>
        <a:p>
          <a:endParaRPr lang="en-US"/>
        </a:p>
      </dgm:t>
    </dgm:pt>
    <dgm:pt modelId="{8FC1BE3C-9866-45F7-A6E2-3914D9AA4D33}" type="sibTrans" cxnId="{D0DAF74C-92C1-4999-89E4-D72C1D9B6251}">
      <dgm:prSet/>
      <dgm:spPr/>
      <dgm:t>
        <a:bodyPr/>
        <a:lstStyle/>
        <a:p>
          <a:endParaRPr lang="en-US"/>
        </a:p>
      </dgm:t>
    </dgm:pt>
    <dgm:pt modelId="{E43003CB-F7CC-407C-AE79-5A352D54C2B0}">
      <dgm:prSet phldrT="[Text]"/>
      <dgm:spPr/>
      <dgm:t>
        <a:bodyPr/>
        <a:lstStyle/>
        <a:p>
          <a:r>
            <a:rPr lang="en-US" dirty="0" smtClean="0"/>
            <a:t>Saving Energy</a:t>
          </a:r>
          <a:endParaRPr lang="en-US" dirty="0"/>
        </a:p>
      </dgm:t>
    </dgm:pt>
    <dgm:pt modelId="{4A85722E-C137-4A1C-A968-D3C5A89DE8A2}" type="parTrans" cxnId="{36966F63-AA08-4637-87B0-2C4F81CF1D6D}">
      <dgm:prSet/>
      <dgm:spPr/>
      <dgm:t>
        <a:bodyPr/>
        <a:lstStyle/>
        <a:p>
          <a:endParaRPr lang="en-US"/>
        </a:p>
      </dgm:t>
    </dgm:pt>
    <dgm:pt modelId="{4B80D428-8AA9-47E6-87EC-B7B375700102}" type="sibTrans" cxnId="{36966F63-AA08-4637-87B0-2C4F81CF1D6D}">
      <dgm:prSet/>
      <dgm:spPr/>
      <dgm:t>
        <a:bodyPr/>
        <a:lstStyle/>
        <a:p>
          <a:endParaRPr lang="en-US"/>
        </a:p>
      </dgm:t>
    </dgm:pt>
    <dgm:pt modelId="{6A6B3C99-A46C-460A-AA9A-D1E1FD0CEEE2}">
      <dgm:prSet phldrT="[Text]"/>
      <dgm:spPr/>
      <dgm:t>
        <a:bodyPr/>
        <a:lstStyle/>
        <a:p>
          <a:r>
            <a:rPr lang="en-US" dirty="0" smtClean="0"/>
            <a:t>Improving Lives of Participants</a:t>
          </a:r>
          <a:endParaRPr lang="en-US" dirty="0"/>
        </a:p>
      </dgm:t>
    </dgm:pt>
    <dgm:pt modelId="{0C6C1515-AD08-450D-AF6B-4CA46C5FED79}" type="parTrans" cxnId="{4D5E84B4-82E6-4044-B80A-98906471440B}">
      <dgm:prSet/>
      <dgm:spPr/>
      <dgm:t>
        <a:bodyPr/>
        <a:lstStyle/>
        <a:p>
          <a:endParaRPr lang="en-US"/>
        </a:p>
      </dgm:t>
    </dgm:pt>
    <dgm:pt modelId="{A33E12B8-F4E6-4D15-9C1F-0F27AA812818}" type="sibTrans" cxnId="{4D5E84B4-82E6-4044-B80A-98906471440B}">
      <dgm:prSet/>
      <dgm:spPr/>
      <dgm:t>
        <a:bodyPr/>
        <a:lstStyle/>
        <a:p>
          <a:endParaRPr lang="en-US"/>
        </a:p>
      </dgm:t>
    </dgm:pt>
    <dgm:pt modelId="{A71ADB1D-6B04-47DF-A82D-F08160AF33C4}">
      <dgm:prSet phldrT="[Text]"/>
      <dgm:spPr/>
      <dgm:t>
        <a:bodyPr/>
        <a:lstStyle/>
        <a:p>
          <a:r>
            <a:rPr lang="en-US" dirty="0" smtClean="0"/>
            <a:t>Research Shows</a:t>
          </a:r>
          <a:endParaRPr lang="en-US" dirty="0"/>
        </a:p>
      </dgm:t>
    </dgm:pt>
    <dgm:pt modelId="{20C89A0C-D8C4-421E-83B0-BCE8E689F366}" type="parTrans" cxnId="{65E9B7FC-1C13-4F10-A10D-85DE6A2B2D5E}">
      <dgm:prSet/>
      <dgm:spPr/>
      <dgm:t>
        <a:bodyPr/>
        <a:lstStyle/>
        <a:p>
          <a:endParaRPr lang="en-US"/>
        </a:p>
      </dgm:t>
    </dgm:pt>
    <dgm:pt modelId="{20AF745C-7292-4F60-8D9B-2BFB8A2DA8BF}" type="sibTrans" cxnId="{65E9B7FC-1C13-4F10-A10D-85DE6A2B2D5E}">
      <dgm:prSet/>
      <dgm:spPr/>
      <dgm:t>
        <a:bodyPr/>
        <a:lstStyle/>
        <a:p>
          <a:endParaRPr lang="en-US"/>
        </a:p>
      </dgm:t>
    </dgm:pt>
    <dgm:pt modelId="{73938398-DEF6-4739-8AD9-A0369D7BED09}">
      <dgm:prSet phldrT="[Text]"/>
      <dgm:spPr/>
      <dgm:t>
        <a:bodyPr/>
        <a:lstStyle/>
        <a:p>
          <a:r>
            <a:rPr lang="en-US" dirty="0" smtClean="0"/>
            <a:t>Differences in Energy Savings</a:t>
          </a:r>
          <a:endParaRPr lang="en-US" dirty="0"/>
        </a:p>
      </dgm:t>
    </dgm:pt>
    <dgm:pt modelId="{25817DEE-C769-4A1E-93A7-0322294F5A00}" type="parTrans" cxnId="{BFEA2989-7D27-441E-8F58-054EF093A5C6}">
      <dgm:prSet/>
      <dgm:spPr/>
      <dgm:t>
        <a:bodyPr/>
        <a:lstStyle/>
        <a:p>
          <a:endParaRPr lang="en-US"/>
        </a:p>
      </dgm:t>
    </dgm:pt>
    <dgm:pt modelId="{D8C922C7-C598-4689-AEE6-4C3BC2B32A11}" type="sibTrans" cxnId="{BFEA2989-7D27-441E-8F58-054EF093A5C6}">
      <dgm:prSet/>
      <dgm:spPr/>
      <dgm:t>
        <a:bodyPr/>
        <a:lstStyle/>
        <a:p>
          <a:endParaRPr lang="en-US"/>
        </a:p>
      </dgm:t>
    </dgm:pt>
    <dgm:pt modelId="{569CDFCF-A4C3-4D46-AE93-A619E97F40D2}">
      <dgm:prSet phldrT="[Text]"/>
      <dgm:spPr/>
      <dgm:t>
        <a:bodyPr/>
        <a:lstStyle/>
        <a:p>
          <a:r>
            <a:rPr lang="en-US" dirty="0" smtClean="0"/>
            <a:t>BETWEEN and WITHIN Programs</a:t>
          </a:r>
          <a:endParaRPr lang="en-US" dirty="0"/>
        </a:p>
      </dgm:t>
    </dgm:pt>
    <dgm:pt modelId="{AF0EDD12-525A-421F-810F-E140D5C6D14E}" type="parTrans" cxnId="{F0D3FA9B-B5B1-4F5B-8E77-9320A93912E8}">
      <dgm:prSet/>
      <dgm:spPr/>
      <dgm:t>
        <a:bodyPr/>
        <a:lstStyle/>
        <a:p>
          <a:endParaRPr lang="en-US"/>
        </a:p>
      </dgm:t>
    </dgm:pt>
    <dgm:pt modelId="{CB9D711E-F8F0-4730-A4B6-AD5732237BB7}" type="sibTrans" cxnId="{F0D3FA9B-B5B1-4F5B-8E77-9320A93912E8}">
      <dgm:prSet/>
      <dgm:spPr/>
      <dgm:t>
        <a:bodyPr/>
        <a:lstStyle/>
        <a:p>
          <a:endParaRPr lang="en-US"/>
        </a:p>
      </dgm:t>
    </dgm:pt>
    <dgm:pt modelId="{F25C5318-9F9B-4292-A9D8-0284B75A55CC}">
      <dgm:prSet phldrT="[Text]"/>
      <dgm:spPr/>
      <dgm:t>
        <a:bodyPr/>
        <a:lstStyle/>
        <a:p>
          <a:r>
            <a:rPr lang="en-US" dirty="0" smtClean="0"/>
            <a:t>Discuss Factors Associated with Higher Savings</a:t>
          </a:r>
          <a:endParaRPr lang="en-US" dirty="0"/>
        </a:p>
      </dgm:t>
    </dgm:pt>
    <dgm:pt modelId="{3FFF8AF1-C85A-4ED1-A1A1-A4652A09D996}" type="parTrans" cxnId="{FC514048-B27D-42BB-999E-7913DB1D7852}">
      <dgm:prSet/>
      <dgm:spPr/>
      <dgm:t>
        <a:bodyPr/>
        <a:lstStyle/>
        <a:p>
          <a:endParaRPr lang="en-US"/>
        </a:p>
      </dgm:t>
    </dgm:pt>
    <dgm:pt modelId="{773C7C77-D0BB-4183-8850-E7F2A1315DB0}" type="sibTrans" cxnId="{FC514048-B27D-42BB-999E-7913DB1D7852}">
      <dgm:prSet/>
      <dgm:spPr/>
      <dgm:t>
        <a:bodyPr/>
        <a:lstStyle/>
        <a:p>
          <a:endParaRPr lang="en-US"/>
        </a:p>
      </dgm:t>
    </dgm:pt>
    <dgm:pt modelId="{1DA0614F-8A1D-44B1-B43F-38437FE0494E}">
      <dgm:prSet phldrT="[Text]"/>
      <dgm:spPr/>
      <dgm:t>
        <a:bodyPr/>
        <a:lstStyle/>
        <a:p>
          <a:r>
            <a:rPr lang="en-US" dirty="0" smtClean="0"/>
            <a:t>Recommendations</a:t>
          </a:r>
          <a:endParaRPr lang="en-US" dirty="0"/>
        </a:p>
      </dgm:t>
    </dgm:pt>
    <dgm:pt modelId="{57426AFA-96A9-429D-A49A-603B8C4F02E4}" type="parTrans" cxnId="{953C3977-C0CC-4963-8123-454B6CF40F1C}">
      <dgm:prSet/>
      <dgm:spPr/>
      <dgm:t>
        <a:bodyPr/>
        <a:lstStyle/>
        <a:p>
          <a:endParaRPr lang="en-US"/>
        </a:p>
      </dgm:t>
    </dgm:pt>
    <dgm:pt modelId="{DF4DD021-92D3-46A9-B029-48DA064391F9}" type="sibTrans" cxnId="{953C3977-C0CC-4963-8123-454B6CF40F1C}">
      <dgm:prSet/>
      <dgm:spPr/>
      <dgm:t>
        <a:bodyPr/>
        <a:lstStyle/>
        <a:p>
          <a:endParaRPr lang="en-US"/>
        </a:p>
      </dgm:t>
    </dgm:pt>
    <dgm:pt modelId="{950A45A2-AD1D-4465-92BF-BC7F5916B585}">
      <dgm:prSet phldrT="[Text]"/>
      <dgm:spPr/>
      <dgm:t>
        <a:bodyPr/>
        <a:lstStyle/>
        <a:p>
          <a:r>
            <a:rPr lang="en-US" dirty="0" smtClean="0"/>
            <a:t>Ongoing Performance Measurement</a:t>
          </a:r>
          <a:endParaRPr lang="en-US" dirty="0"/>
        </a:p>
      </dgm:t>
    </dgm:pt>
    <dgm:pt modelId="{59EE16A5-5A1E-4F48-8935-6DA08996F0D4}" type="parTrans" cxnId="{6A54B828-5515-46A9-BE57-EDA0B93742A4}">
      <dgm:prSet/>
      <dgm:spPr/>
      <dgm:t>
        <a:bodyPr/>
        <a:lstStyle/>
        <a:p>
          <a:endParaRPr lang="en-US"/>
        </a:p>
      </dgm:t>
    </dgm:pt>
    <dgm:pt modelId="{5123393D-2D58-4435-B450-37ABAA59EE69}" type="sibTrans" cxnId="{6A54B828-5515-46A9-BE57-EDA0B93742A4}">
      <dgm:prSet/>
      <dgm:spPr/>
      <dgm:t>
        <a:bodyPr/>
        <a:lstStyle/>
        <a:p>
          <a:endParaRPr lang="en-US"/>
        </a:p>
      </dgm:t>
    </dgm:pt>
    <dgm:pt modelId="{49F1E89D-2737-4E8F-B363-BBAA88B6C3E6}" type="pres">
      <dgm:prSet presAssocID="{8988E0A8-E896-458E-BDB8-4A4E59CC1A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5C91B-DCD9-4FEE-9398-999089671A43}" type="pres">
      <dgm:prSet presAssocID="{F25C5318-9F9B-4292-A9D8-0284B75A55CC}" presName="boxAndChildren" presStyleCnt="0"/>
      <dgm:spPr/>
    </dgm:pt>
    <dgm:pt modelId="{A3CC362B-F380-4F8F-B7F4-8CCE4ECC2F95}" type="pres">
      <dgm:prSet presAssocID="{F25C5318-9F9B-4292-A9D8-0284B75A55CC}" presName="parentTextBox" presStyleLbl="node1" presStyleIdx="0" presStyleCnt="3"/>
      <dgm:spPr/>
      <dgm:t>
        <a:bodyPr/>
        <a:lstStyle/>
        <a:p>
          <a:endParaRPr lang="en-US"/>
        </a:p>
      </dgm:t>
    </dgm:pt>
    <dgm:pt modelId="{6CB45B00-1673-4842-A21E-9E64852F767D}" type="pres">
      <dgm:prSet presAssocID="{F25C5318-9F9B-4292-A9D8-0284B75A55CC}" presName="entireBox" presStyleLbl="node1" presStyleIdx="0" presStyleCnt="3"/>
      <dgm:spPr/>
      <dgm:t>
        <a:bodyPr/>
        <a:lstStyle/>
        <a:p>
          <a:endParaRPr lang="en-US"/>
        </a:p>
      </dgm:t>
    </dgm:pt>
    <dgm:pt modelId="{EA508612-EF9F-4392-B5CD-E3B85A6FE085}" type="pres">
      <dgm:prSet presAssocID="{F25C5318-9F9B-4292-A9D8-0284B75A55CC}" presName="descendantBox" presStyleCnt="0"/>
      <dgm:spPr/>
    </dgm:pt>
    <dgm:pt modelId="{F106318F-A7AC-46DC-A21B-73FDCE27CC37}" type="pres">
      <dgm:prSet presAssocID="{1DA0614F-8A1D-44B1-B43F-38437FE0494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D76AE-3E20-44CE-831E-257C1B2912DF}" type="pres">
      <dgm:prSet presAssocID="{950A45A2-AD1D-4465-92BF-BC7F5916B58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C7AE2-6F99-4280-B87E-5B8DB0074AC5}" type="pres">
      <dgm:prSet presAssocID="{20AF745C-7292-4F60-8D9B-2BFB8A2DA8BF}" presName="sp" presStyleCnt="0"/>
      <dgm:spPr/>
    </dgm:pt>
    <dgm:pt modelId="{EE6D3137-6DC2-4802-8043-DC9947243135}" type="pres">
      <dgm:prSet presAssocID="{A71ADB1D-6B04-47DF-A82D-F08160AF33C4}" presName="arrowAndChildren" presStyleCnt="0"/>
      <dgm:spPr/>
    </dgm:pt>
    <dgm:pt modelId="{62B88CEB-8A36-4481-90CA-CCE98515DA78}" type="pres">
      <dgm:prSet presAssocID="{A71ADB1D-6B04-47DF-A82D-F08160AF33C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AD4DD17C-7775-45C5-9E69-E81934E78BAF}" type="pres">
      <dgm:prSet presAssocID="{A71ADB1D-6B04-47DF-A82D-F08160AF33C4}" presName="arrow" presStyleLbl="node1" presStyleIdx="1" presStyleCnt="3"/>
      <dgm:spPr/>
      <dgm:t>
        <a:bodyPr/>
        <a:lstStyle/>
        <a:p>
          <a:endParaRPr lang="en-US"/>
        </a:p>
      </dgm:t>
    </dgm:pt>
    <dgm:pt modelId="{0BC53A14-64FE-48CA-80AE-0A59C7A8E8BF}" type="pres">
      <dgm:prSet presAssocID="{A71ADB1D-6B04-47DF-A82D-F08160AF33C4}" presName="descendantArrow" presStyleCnt="0"/>
      <dgm:spPr/>
    </dgm:pt>
    <dgm:pt modelId="{B8B3E93D-A5E3-4C77-BDD4-67338EF8638A}" type="pres">
      <dgm:prSet presAssocID="{73938398-DEF6-4739-8AD9-A0369D7BED0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C58B6-7C95-4045-A393-0E7C6F053282}" type="pres">
      <dgm:prSet presAssocID="{569CDFCF-A4C3-4D46-AE93-A619E97F40D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89C5-D3BF-4C58-88B8-D81F70CC29B2}" type="pres">
      <dgm:prSet presAssocID="{8FC1BE3C-9866-45F7-A6E2-3914D9AA4D33}" presName="sp" presStyleCnt="0"/>
      <dgm:spPr/>
    </dgm:pt>
    <dgm:pt modelId="{D17DDA30-3AE0-4BE8-9435-D20A8FE49D1D}" type="pres">
      <dgm:prSet presAssocID="{2666F93F-BC7F-43CF-A553-B92C5F65A02A}" presName="arrowAndChildren" presStyleCnt="0"/>
      <dgm:spPr/>
    </dgm:pt>
    <dgm:pt modelId="{B2D4DB38-D63B-4042-9E27-F48FE97AC3DC}" type="pres">
      <dgm:prSet presAssocID="{2666F93F-BC7F-43CF-A553-B92C5F65A02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2BC7024-23DA-446B-89AA-C1BD828A1ED2}" type="pres">
      <dgm:prSet presAssocID="{2666F93F-BC7F-43CF-A553-B92C5F65A02A}" presName="arrow" presStyleLbl="node1" presStyleIdx="2" presStyleCnt="3"/>
      <dgm:spPr/>
      <dgm:t>
        <a:bodyPr/>
        <a:lstStyle/>
        <a:p>
          <a:endParaRPr lang="en-US"/>
        </a:p>
      </dgm:t>
    </dgm:pt>
    <dgm:pt modelId="{ED8B75DC-FA1D-4230-B362-3A7E5D283996}" type="pres">
      <dgm:prSet presAssocID="{2666F93F-BC7F-43CF-A553-B92C5F65A02A}" presName="descendantArrow" presStyleCnt="0"/>
      <dgm:spPr/>
    </dgm:pt>
    <dgm:pt modelId="{0F04F0CB-3B40-4933-B1D6-B3FE253E0A41}" type="pres">
      <dgm:prSet presAssocID="{E43003CB-F7CC-407C-AE79-5A352D54C2B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81DE3-6B06-4BD2-9D4F-EFAED4554D9E}" type="pres">
      <dgm:prSet presAssocID="{6A6B3C99-A46C-460A-AA9A-D1E1FD0CEEE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6A144-3343-4B7E-9A86-4492B922D4EC}" type="presOf" srcId="{F25C5318-9F9B-4292-A9D8-0284B75A55CC}" destId="{6CB45B00-1673-4842-A21E-9E64852F767D}" srcOrd="1" destOrd="0" presId="urn:microsoft.com/office/officeart/2005/8/layout/process4"/>
    <dgm:cxn modelId="{9C107BAA-7851-4D2C-9A4F-9886DEDDBFF0}" type="presOf" srcId="{73938398-DEF6-4739-8AD9-A0369D7BED09}" destId="{B8B3E93D-A5E3-4C77-BDD4-67338EF8638A}" srcOrd="0" destOrd="0" presId="urn:microsoft.com/office/officeart/2005/8/layout/process4"/>
    <dgm:cxn modelId="{FC514048-B27D-42BB-999E-7913DB1D7852}" srcId="{8988E0A8-E896-458E-BDB8-4A4E59CC1A6A}" destId="{F25C5318-9F9B-4292-A9D8-0284B75A55CC}" srcOrd="2" destOrd="0" parTransId="{3FFF8AF1-C85A-4ED1-A1A1-A4652A09D996}" sibTransId="{773C7C77-D0BB-4183-8850-E7F2A1315DB0}"/>
    <dgm:cxn modelId="{36966F63-AA08-4637-87B0-2C4F81CF1D6D}" srcId="{2666F93F-BC7F-43CF-A553-B92C5F65A02A}" destId="{E43003CB-F7CC-407C-AE79-5A352D54C2B0}" srcOrd="0" destOrd="0" parTransId="{4A85722E-C137-4A1C-A968-D3C5A89DE8A2}" sibTransId="{4B80D428-8AA9-47E6-87EC-B7B375700102}"/>
    <dgm:cxn modelId="{EC27BAD7-BE2F-4503-AB15-2F0AF813D8EA}" type="presOf" srcId="{E43003CB-F7CC-407C-AE79-5A352D54C2B0}" destId="{0F04F0CB-3B40-4933-B1D6-B3FE253E0A41}" srcOrd="0" destOrd="0" presId="urn:microsoft.com/office/officeart/2005/8/layout/process4"/>
    <dgm:cxn modelId="{533A34F0-18FD-4D2C-B4A9-1FC596997032}" type="presOf" srcId="{2666F93F-BC7F-43CF-A553-B92C5F65A02A}" destId="{A2BC7024-23DA-446B-89AA-C1BD828A1ED2}" srcOrd="1" destOrd="0" presId="urn:microsoft.com/office/officeart/2005/8/layout/process4"/>
    <dgm:cxn modelId="{6A54B828-5515-46A9-BE57-EDA0B93742A4}" srcId="{F25C5318-9F9B-4292-A9D8-0284B75A55CC}" destId="{950A45A2-AD1D-4465-92BF-BC7F5916B585}" srcOrd="1" destOrd="0" parTransId="{59EE16A5-5A1E-4F48-8935-6DA08996F0D4}" sibTransId="{5123393D-2D58-4435-B450-37ABAA59EE69}"/>
    <dgm:cxn modelId="{A5AFC962-2ACF-4023-9FCE-8D463DAFB429}" type="presOf" srcId="{569CDFCF-A4C3-4D46-AE93-A619E97F40D2}" destId="{00EC58B6-7C95-4045-A393-0E7C6F053282}" srcOrd="0" destOrd="0" presId="urn:microsoft.com/office/officeart/2005/8/layout/process4"/>
    <dgm:cxn modelId="{7CBB1944-0B91-4EBB-B541-AF3A5B88524B}" type="presOf" srcId="{A71ADB1D-6B04-47DF-A82D-F08160AF33C4}" destId="{AD4DD17C-7775-45C5-9E69-E81934E78BAF}" srcOrd="1" destOrd="0" presId="urn:microsoft.com/office/officeart/2005/8/layout/process4"/>
    <dgm:cxn modelId="{5E6D4F93-87E9-4694-B1E8-39C291C37D5C}" type="presOf" srcId="{2666F93F-BC7F-43CF-A553-B92C5F65A02A}" destId="{B2D4DB38-D63B-4042-9E27-F48FE97AC3DC}" srcOrd="0" destOrd="0" presId="urn:microsoft.com/office/officeart/2005/8/layout/process4"/>
    <dgm:cxn modelId="{4D5E84B4-82E6-4044-B80A-98906471440B}" srcId="{2666F93F-BC7F-43CF-A553-B92C5F65A02A}" destId="{6A6B3C99-A46C-460A-AA9A-D1E1FD0CEEE2}" srcOrd="1" destOrd="0" parTransId="{0C6C1515-AD08-450D-AF6B-4CA46C5FED79}" sibTransId="{A33E12B8-F4E6-4D15-9C1F-0F27AA812818}"/>
    <dgm:cxn modelId="{7AEAD4F6-1EAC-468D-AAD7-DA15FAFEDCC9}" type="presOf" srcId="{F25C5318-9F9B-4292-A9D8-0284B75A55CC}" destId="{A3CC362B-F380-4F8F-B7F4-8CCE4ECC2F95}" srcOrd="0" destOrd="0" presId="urn:microsoft.com/office/officeart/2005/8/layout/process4"/>
    <dgm:cxn modelId="{953C3977-C0CC-4963-8123-454B6CF40F1C}" srcId="{F25C5318-9F9B-4292-A9D8-0284B75A55CC}" destId="{1DA0614F-8A1D-44B1-B43F-38437FE0494E}" srcOrd="0" destOrd="0" parTransId="{57426AFA-96A9-429D-A49A-603B8C4F02E4}" sibTransId="{DF4DD021-92D3-46A9-B029-48DA064391F9}"/>
    <dgm:cxn modelId="{CD1B9531-C755-4E5E-A8EB-E631516E4CCB}" type="presOf" srcId="{6A6B3C99-A46C-460A-AA9A-D1E1FD0CEEE2}" destId="{7DB81DE3-6B06-4BD2-9D4F-EFAED4554D9E}" srcOrd="0" destOrd="0" presId="urn:microsoft.com/office/officeart/2005/8/layout/process4"/>
    <dgm:cxn modelId="{F0D3FA9B-B5B1-4F5B-8E77-9320A93912E8}" srcId="{A71ADB1D-6B04-47DF-A82D-F08160AF33C4}" destId="{569CDFCF-A4C3-4D46-AE93-A619E97F40D2}" srcOrd="1" destOrd="0" parTransId="{AF0EDD12-525A-421F-810F-E140D5C6D14E}" sibTransId="{CB9D711E-F8F0-4730-A4B6-AD5732237BB7}"/>
    <dgm:cxn modelId="{6159356B-9B76-4600-97C3-0133AB838032}" type="presOf" srcId="{A71ADB1D-6B04-47DF-A82D-F08160AF33C4}" destId="{62B88CEB-8A36-4481-90CA-CCE98515DA78}" srcOrd="0" destOrd="0" presId="urn:microsoft.com/office/officeart/2005/8/layout/process4"/>
    <dgm:cxn modelId="{A9888207-F882-48B5-8EDA-EB8B5A037D27}" type="presOf" srcId="{1DA0614F-8A1D-44B1-B43F-38437FE0494E}" destId="{F106318F-A7AC-46DC-A21B-73FDCE27CC37}" srcOrd="0" destOrd="0" presId="urn:microsoft.com/office/officeart/2005/8/layout/process4"/>
    <dgm:cxn modelId="{F8CD1912-2F31-45F0-AEED-42762990C8AC}" type="presOf" srcId="{950A45A2-AD1D-4465-92BF-BC7F5916B585}" destId="{F60D76AE-3E20-44CE-831E-257C1B2912DF}" srcOrd="0" destOrd="0" presId="urn:microsoft.com/office/officeart/2005/8/layout/process4"/>
    <dgm:cxn modelId="{BFEA2989-7D27-441E-8F58-054EF093A5C6}" srcId="{A71ADB1D-6B04-47DF-A82D-F08160AF33C4}" destId="{73938398-DEF6-4739-8AD9-A0369D7BED09}" srcOrd="0" destOrd="0" parTransId="{25817DEE-C769-4A1E-93A7-0322294F5A00}" sibTransId="{D8C922C7-C598-4689-AEE6-4C3BC2B32A11}"/>
    <dgm:cxn modelId="{65E9B7FC-1C13-4F10-A10D-85DE6A2B2D5E}" srcId="{8988E0A8-E896-458E-BDB8-4A4E59CC1A6A}" destId="{A71ADB1D-6B04-47DF-A82D-F08160AF33C4}" srcOrd="1" destOrd="0" parTransId="{20C89A0C-D8C4-421E-83B0-BCE8E689F366}" sibTransId="{20AF745C-7292-4F60-8D9B-2BFB8A2DA8BF}"/>
    <dgm:cxn modelId="{D0DAF74C-92C1-4999-89E4-D72C1D9B6251}" srcId="{8988E0A8-E896-458E-BDB8-4A4E59CC1A6A}" destId="{2666F93F-BC7F-43CF-A553-B92C5F65A02A}" srcOrd="0" destOrd="0" parTransId="{558F7565-A04D-4917-97B8-BD7EEB08351E}" sibTransId="{8FC1BE3C-9866-45F7-A6E2-3914D9AA4D33}"/>
    <dgm:cxn modelId="{F7606EA6-68A2-4063-8A31-149B88025051}" type="presOf" srcId="{8988E0A8-E896-458E-BDB8-4A4E59CC1A6A}" destId="{49F1E89D-2737-4E8F-B363-BBAA88B6C3E6}" srcOrd="0" destOrd="0" presId="urn:microsoft.com/office/officeart/2005/8/layout/process4"/>
    <dgm:cxn modelId="{A3DC2E1C-692E-4123-B951-E6D0C6C5187C}" type="presParOf" srcId="{49F1E89D-2737-4E8F-B363-BBAA88B6C3E6}" destId="{AC95C91B-DCD9-4FEE-9398-999089671A43}" srcOrd="0" destOrd="0" presId="urn:microsoft.com/office/officeart/2005/8/layout/process4"/>
    <dgm:cxn modelId="{48E8BC55-B73A-4E2D-993B-F03F4D8A9D92}" type="presParOf" srcId="{AC95C91B-DCD9-4FEE-9398-999089671A43}" destId="{A3CC362B-F380-4F8F-B7F4-8CCE4ECC2F95}" srcOrd="0" destOrd="0" presId="urn:microsoft.com/office/officeart/2005/8/layout/process4"/>
    <dgm:cxn modelId="{5D2CF372-3476-4BCD-A77D-29C031BC21F4}" type="presParOf" srcId="{AC95C91B-DCD9-4FEE-9398-999089671A43}" destId="{6CB45B00-1673-4842-A21E-9E64852F767D}" srcOrd="1" destOrd="0" presId="urn:microsoft.com/office/officeart/2005/8/layout/process4"/>
    <dgm:cxn modelId="{2229B190-DA9A-4842-BECC-3DA4259EDE71}" type="presParOf" srcId="{AC95C91B-DCD9-4FEE-9398-999089671A43}" destId="{EA508612-EF9F-4392-B5CD-E3B85A6FE085}" srcOrd="2" destOrd="0" presId="urn:microsoft.com/office/officeart/2005/8/layout/process4"/>
    <dgm:cxn modelId="{9C923D6B-6EFC-42C9-9B59-1AECD9A8E836}" type="presParOf" srcId="{EA508612-EF9F-4392-B5CD-E3B85A6FE085}" destId="{F106318F-A7AC-46DC-A21B-73FDCE27CC37}" srcOrd="0" destOrd="0" presId="urn:microsoft.com/office/officeart/2005/8/layout/process4"/>
    <dgm:cxn modelId="{65BF595F-5052-4DDE-BD0C-0C9A5E486359}" type="presParOf" srcId="{EA508612-EF9F-4392-B5CD-E3B85A6FE085}" destId="{F60D76AE-3E20-44CE-831E-257C1B2912DF}" srcOrd="1" destOrd="0" presId="urn:microsoft.com/office/officeart/2005/8/layout/process4"/>
    <dgm:cxn modelId="{BE01F349-1629-47FE-9C6D-50BF573C2F60}" type="presParOf" srcId="{49F1E89D-2737-4E8F-B363-BBAA88B6C3E6}" destId="{A9AC7AE2-6F99-4280-B87E-5B8DB0074AC5}" srcOrd="1" destOrd="0" presId="urn:microsoft.com/office/officeart/2005/8/layout/process4"/>
    <dgm:cxn modelId="{6B898C08-74E0-4481-B795-C1D47AB39FF2}" type="presParOf" srcId="{49F1E89D-2737-4E8F-B363-BBAA88B6C3E6}" destId="{EE6D3137-6DC2-4802-8043-DC9947243135}" srcOrd="2" destOrd="0" presId="urn:microsoft.com/office/officeart/2005/8/layout/process4"/>
    <dgm:cxn modelId="{2B280097-9FE3-414D-96F5-9789FBCDBF87}" type="presParOf" srcId="{EE6D3137-6DC2-4802-8043-DC9947243135}" destId="{62B88CEB-8A36-4481-90CA-CCE98515DA78}" srcOrd="0" destOrd="0" presId="urn:microsoft.com/office/officeart/2005/8/layout/process4"/>
    <dgm:cxn modelId="{105AD6B3-6BD8-4AD4-9D28-F36D109548D5}" type="presParOf" srcId="{EE6D3137-6DC2-4802-8043-DC9947243135}" destId="{AD4DD17C-7775-45C5-9E69-E81934E78BAF}" srcOrd="1" destOrd="0" presId="urn:microsoft.com/office/officeart/2005/8/layout/process4"/>
    <dgm:cxn modelId="{AFBC3961-8ABC-4352-845F-9DC25FD58339}" type="presParOf" srcId="{EE6D3137-6DC2-4802-8043-DC9947243135}" destId="{0BC53A14-64FE-48CA-80AE-0A59C7A8E8BF}" srcOrd="2" destOrd="0" presId="urn:microsoft.com/office/officeart/2005/8/layout/process4"/>
    <dgm:cxn modelId="{0F15A475-2B97-475B-A903-F7C7026D3FE7}" type="presParOf" srcId="{0BC53A14-64FE-48CA-80AE-0A59C7A8E8BF}" destId="{B8B3E93D-A5E3-4C77-BDD4-67338EF8638A}" srcOrd="0" destOrd="0" presId="urn:microsoft.com/office/officeart/2005/8/layout/process4"/>
    <dgm:cxn modelId="{571A607F-7741-40BC-97DC-CEA87AF159E3}" type="presParOf" srcId="{0BC53A14-64FE-48CA-80AE-0A59C7A8E8BF}" destId="{00EC58B6-7C95-4045-A393-0E7C6F053282}" srcOrd="1" destOrd="0" presId="urn:microsoft.com/office/officeart/2005/8/layout/process4"/>
    <dgm:cxn modelId="{040A0A5E-477F-4134-A047-ABDA14794496}" type="presParOf" srcId="{49F1E89D-2737-4E8F-B363-BBAA88B6C3E6}" destId="{DDDC89C5-D3BF-4C58-88B8-D81F70CC29B2}" srcOrd="3" destOrd="0" presId="urn:microsoft.com/office/officeart/2005/8/layout/process4"/>
    <dgm:cxn modelId="{B29D5D61-9600-4E25-8499-5CF42FF599F6}" type="presParOf" srcId="{49F1E89D-2737-4E8F-B363-BBAA88B6C3E6}" destId="{D17DDA30-3AE0-4BE8-9435-D20A8FE49D1D}" srcOrd="4" destOrd="0" presId="urn:microsoft.com/office/officeart/2005/8/layout/process4"/>
    <dgm:cxn modelId="{679A1576-F044-43AB-B690-D110150BD9FA}" type="presParOf" srcId="{D17DDA30-3AE0-4BE8-9435-D20A8FE49D1D}" destId="{B2D4DB38-D63B-4042-9E27-F48FE97AC3DC}" srcOrd="0" destOrd="0" presId="urn:microsoft.com/office/officeart/2005/8/layout/process4"/>
    <dgm:cxn modelId="{D743FA45-65AE-45D1-9C14-7479F59D27D1}" type="presParOf" srcId="{D17DDA30-3AE0-4BE8-9435-D20A8FE49D1D}" destId="{A2BC7024-23DA-446B-89AA-C1BD828A1ED2}" srcOrd="1" destOrd="0" presId="urn:microsoft.com/office/officeart/2005/8/layout/process4"/>
    <dgm:cxn modelId="{F57188BF-6F48-4B4C-A14B-E8BBCB7D68C0}" type="presParOf" srcId="{D17DDA30-3AE0-4BE8-9435-D20A8FE49D1D}" destId="{ED8B75DC-FA1D-4230-B362-3A7E5D283996}" srcOrd="2" destOrd="0" presId="urn:microsoft.com/office/officeart/2005/8/layout/process4"/>
    <dgm:cxn modelId="{D98D3433-7488-4266-A67D-8150064E9E43}" type="presParOf" srcId="{ED8B75DC-FA1D-4230-B362-3A7E5D283996}" destId="{0F04F0CB-3B40-4933-B1D6-B3FE253E0A41}" srcOrd="0" destOrd="0" presId="urn:microsoft.com/office/officeart/2005/8/layout/process4"/>
    <dgm:cxn modelId="{D884E526-1CB7-4794-A3E2-7B3C679D2803}" type="presParOf" srcId="{ED8B75DC-FA1D-4230-B362-3A7E5D283996}" destId="{7DB81DE3-6B06-4BD2-9D4F-EFAED4554D9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4C9223-8DCA-484C-9B66-FEF42B8F4C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01086-02F3-4CA1-B805-B6D906C49B59}">
      <dgm:prSet phldrT="[Text]" custT="1"/>
      <dgm:spPr/>
      <dgm:t>
        <a:bodyPr/>
        <a:lstStyle/>
        <a:p>
          <a:r>
            <a:rPr lang="en-US" sz="2400" dirty="0" smtClean="0"/>
            <a:t>National WAP Evaluation</a:t>
          </a:r>
          <a:endParaRPr lang="en-US" sz="2400" dirty="0"/>
        </a:p>
      </dgm:t>
    </dgm:pt>
    <dgm:pt modelId="{F54F3CA2-D224-4DDD-8999-8D2752A14960}" type="parTrans" cxnId="{6BAF7CAC-97B1-4AE6-A449-1131A9151657}">
      <dgm:prSet/>
      <dgm:spPr/>
      <dgm:t>
        <a:bodyPr/>
        <a:lstStyle/>
        <a:p>
          <a:endParaRPr lang="en-US"/>
        </a:p>
      </dgm:t>
    </dgm:pt>
    <dgm:pt modelId="{B8EB458E-DC55-49D9-B014-0A0255DF34B2}" type="sibTrans" cxnId="{6BAF7CAC-97B1-4AE6-A449-1131A9151657}">
      <dgm:prSet/>
      <dgm:spPr/>
      <dgm:t>
        <a:bodyPr/>
        <a:lstStyle/>
        <a:p>
          <a:endParaRPr lang="en-US"/>
        </a:p>
      </dgm:t>
    </dgm:pt>
    <dgm:pt modelId="{B764E242-2129-403E-B4FB-9E011E671773}">
      <dgm:prSet phldrT="[Text]" custT="1"/>
      <dgm:spPr/>
      <dgm:t>
        <a:bodyPr/>
        <a:lstStyle/>
        <a:p>
          <a:r>
            <a:rPr lang="en-US" sz="2400" dirty="0" smtClean="0"/>
            <a:t>6 Ratepayer </a:t>
          </a:r>
          <a:r>
            <a:rPr lang="en-US" sz="2400" dirty="0" err="1" smtClean="0"/>
            <a:t>HPwES</a:t>
          </a:r>
          <a:r>
            <a:rPr lang="en-US" sz="2400" dirty="0" smtClean="0"/>
            <a:t> &amp; High- Efficiency HVAC</a:t>
          </a:r>
          <a:endParaRPr lang="en-US" sz="2400" dirty="0"/>
        </a:p>
      </dgm:t>
    </dgm:pt>
    <dgm:pt modelId="{794D7293-645F-44D4-807D-998D2941AF43}" type="parTrans" cxnId="{F6645954-95B8-45F0-B3CE-1BAEA51801FD}">
      <dgm:prSet/>
      <dgm:spPr/>
      <dgm:t>
        <a:bodyPr/>
        <a:lstStyle/>
        <a:p>
          <a:endParaRPr lang="en-US"/>
        </a:p>
      </dgm:t>
    </dgm:pt>
    <dgm:pt modelId="{0E499E9A-3C1B-4356-AEAD-908AFFD997F7}" type="sibTrans" cxnId="{F6645954-95B8-45F0-B3CE-1BAEA51801FD}">
      <dgm:prSet/>
      <dgm:spPr/>
      <dgm:t>
        <a:bodyPr/>
        <a:lstStyle/>
        <a:p>
          <a:endParaRPr lang="en-US"/>
        </a:p>
      </dgm:t>
    </dgm:pt>
    <dgm:pt modelId="{1F70186C-5EC1-4303-8F4C-B4C3FA2738F9}">
      <dgm:prSet phldrT="[Text]"/>
      <dgm:spPr/>
      <dgm:t>
        <a:bodyPr/>
        <a:lstStyle/>
        <a:p>
          <a:r>
            <a:rPr lang="en-US" dirty="0" smtClean="0"/>
            <a:t>2008 Program</a:t>
          </a:r>
          <a:endParaRPr lang="en-US" dirty="0"/>
        </a:p>
      </dgm:t>
    </dgm:pt>
    <dgm:pt modelId="{CA832157-3F1D-449C-BDDE-867B4E6E7624}" type="parTrans" cxnId="{61FC9F74-373B-4D5F-89DA-B27F29744133}">
      <dgm:prSet/>
      <dgm:spPr/>
      <dgm:t>
        <a:bodyPr/>
        <a:lstStyle/>
        <a:p>
          <a:endParaRPr lang="en-US"/>
        </a:p>
      </dgm:t>
    </dgm:pt>
    <dgm:pt modelId="{6ED39704-FC14-452A-A75E-40EE4CF3FBB2}" type="sibTrans" cxnId="{61FC9F74-373B-4D5F-89DA-B27F29744133}">
      <dgm:prSet/>
      <dgm:spPr/>
      <dgm:t>
        <a:bodyPr/>
        <a:lstStyle/>
        <a:p>
          <a:endParaRPr lang="en-US"/>
        </a:p>
      </dgm:t>
    </dgm:pt>
    <dgm:pt modelId="{4C00516A-BBC4-4110-9299-948044DF7124}">
      <dgm:prSet phldrT="[Text]"/>
      <dgm:spPr/>
      <dgm:t>
        <a:bodyPr/>
        <a:lstStyle/>
        <a:p>
          <a:r>
            <a:rPr lang="en-US" dirty="0" smtClean="0"/>
            <a:t>2010 Program</a:t>
          </a:r>
          <a:endParaRPr lang="en-US" dirty="0"/>
        </a:p>
      </dgm:t>
    </dgm:pt>
    <dgm:pt modelId="{35AB37A6-5CB6-466A-A72D-DB3728B19FAA}" type="parTrans" cxnId="{FB6C24B3-B63F-4438-AF8F-F950517699CC}">
      <dgm:prSet/>
      <dgm:spPr/>
      <dgm:t>
        <a:bodyPr/>
        <a:lstStyle/>
        <a:p>
          <a:endParaRPr lang="en-US"/>
        </a:p>
      </dgm:t>
    </dgm:pt>
    <dgm:pt modelId="{9AB4D668-B838-4342-A850-5A68470A4097}" type="sibTrans" cxnId="{FB6C24B3-B63F-4438-AF8F-F950517699CC}">
      <dgm:prSet/>
      <dgm:spPr/>
      <dgm:t>
        <a:bodyPr/>
        <a:lstStyle/>
        <a:p>
          <a:endParaRPr lang="en-US"/>
        </a:p>
      </dgm:t>
    </dgm:pt>
    <dgm:pt modelId="{BE5D2671-3125-4206-AEB7-77F47F7DC152}">
      <dgm:prSet phldrT="[Text]" custT="1"/>
      <dgm:spPr/>
      <dgm:t>
        <a:bodyPr/>
        <a:lstStyle/>
        <a:p>
          <a:r>
            <a:rPr lang="en-US" sz="2400" dirty="0" smtClean="0"/>
            <a:t>10 State-Level WAP Evaluations</a:t>
          </a:r>
          <a:endParaRPr lang="en-US" sz="2400" dirty="0"/>
        </a:p>
      </dgm:t>
    </dgm:pt>
    <dgm:pt modelId="{3E6140BC-CDA2-455D-968E-B492BD02CA4E}" type="parTrans" cxnId="{0F331216-6F2F-4DD8-92B7-01CADA7EF9E6}">
      <dgm:prSet/>
      <dgm:spPr/>
      <dgm:t>
        <a:bodyPr/>
        <a:lstStyle/>
        <a:p>
          <a:endParaRPr lang="en-US"/>
        </a:p>
      </dgm:t>
    </dgm:pt>
    <dgm:pt modelId="{5AF70FBD-3ED9-40D2-A75A-A7267C138015}" type="sibTrans" cxnId="{0F331216-6F2F-4DD8-92B7-01CADA7EF9E6}">
      <dgm:prSet/>
      <dgm:spPr/>
      <dgm:t>
        <a:bodyPr/>
        <a:lstStyle/>
        <a:p>
          <a:endParaRPr lang="en-US"/>
        </a:p>
      </dgm:t>
    </dgm:pt>
    <dgm:pt modelId="{10F2CAF8-EDDF-419C-AFFC-1BF3D136DD62}">
      <dgm:prSet phldrT="[Text]"/>
      <dgm:spPr/>
      <dgm:t>
        <a:bodyPr/>
        <a:lstStyle/>
        <a:p>
          <a:r>
            <a:rPr lang="en-US" dirty="0" smtClean="0"/>
            <a:t>Over last 5 years</a:t>
          </a:r>
          <a:endParaRPr lang="en-US" dirty="0"/>
        </a:p>
      </dgm:t>
    </dgm:pt>
    <dgm:pt modelId="{2FEF235D-EC62-4499-8385-4830CAE08162}" type="parTrans" cxnId="{67D1BA41-19F5-4200-B830-E1FACD3C8325}">
      <dgm:prSet/>
      <dgm:spPr/>
      <dgm:t>
        <a:bodyPr/>
        <a:lstStyle/>
        <a:p>
          <a:endParaRPr lang="en-US"/>
        </a:p>
      </dgm:t>
    </dgm:pt>
    <dgm:pt modelId="{F7CA1E7E-1C5A-48A1-A89C-9FC53A801B57}" type="sibTrans" cxnId="{67D1BA41-19F5-4200-B830-E1FACD3C8325}">
      <dgm:prSet/>
      <dgm:spPr/>
      <dgm:t>
        <a:bodyPr/>
        <a:lstStyle/>
        <a:p>
          <a:endParaRPr lang="en-US"/>
        </a:p>
      </dgm:t>
    </dgm:pt>
    <dgm:pt modelId="{E5A96B3E-9587-473D-81D8-7F776333F67C}">
      <dgm:prSet phldrT="[Text]"/>
      <dgm:spPr/>
      <dgm:t>
        <a:bodyPr/>
        <a:lstStyle/>
        <a:p>
          <a:r>
            <a:rPr lang="en-US" dirty="0" smtClean="0"/>
            <a:t>By APPRISE and others</a:t>
          </a:r>
          <a:endParaRPr lang="en-US" dirty="0"/>
        </a:p>
      </dgm:t>
    </dgm:pt>
    <dgm:pt modelId="{AB4066A1-9A5D-418B-BA2F-9D76583C395B}" type="parTrans" cxnId="{80FCFA51-3A1E-47C6-AC5F-AEE0BA4CCA16}">
      <dgm:prSet/>
      <dgm:spPr/>
      <dgm:t>
        <a:bodyPr/>
        <a:lstStyle/>
        <a:p>
          <a:endParaRPr lang="en-US"/>
        </a:p>
      </dgm:t>
    </dgm:pt>
    <dgm:pt modelId="{9CE467AE-730F-48CD-AFFE-C246F0F0936B}" type="sibTrans" cxnId="{80FCFA51-3A1E-47C6-AC5F-AEE0BA4CCA16}">
      <dgm:prSet/>
      <dgm:spPr/>
      <dgm:t>
        <a:bodyPr/>
        <a:lstStyle/>
        <a:p>
          <a:endParaRPr lang="en-US"/>
        </a:p>
      </dgm:t>
    </dgm:pt>
    <dgm:pt modelId="{1613A188-620B-46ED-9DD5-D7E0804EA8D8}">
      <dgm:prSet phldrT="[Text]" custT="1"/>
      <dgm:spPr/>
      <dgm:t>
        <a:bodyPr/>
        <a:lstStyle/>
        <a:p>
          <a:r>
            <a:rPr lang="en-US" sz="2400" dirty="0" smtClean="0"/>
            <a:t>10 State and Utility Ratepayer Low-Income Evaluations</a:t>
          </a:r>
          <a:endParaRPr lang="en-US" sz="2400" dirty="0"/>
        </a:p>
      </dgm:t>
    </dgm:pt>
    <dgm:pt modelId="{070CA008-92D9-4952-9671-6EFE55E67B79}" type="parTrans" cxnId="{EE76CCAC-796B-4A82-952D-4A401C7D4B08}">
      <dgm:prSet/>
      <dgm:spPr/>
      <dgm:t>
        <a:bodyPr/>
        <a:lstStyle/>
        <a:p>
          <a:endParaRPr lang="en-US"/>
        </a:p>
      </dgm:t>
    </dgm:pt>
    <dgm:pt modelId="{40239F59-5F21-4E6D-A9F8-15476322B8E5}" type="sibTrans" cxnId="{EE76CCAC-796B-4A82-952D-4A401C7D4B08}">
      <dgm:prSet/>
      <dgm:spPr/>
      <dgm:t>
        <a:bodyPr/>
        <a:lstStyle/>
        <a:p>
          <a:endParaRPr lang="en-US"/>
        </a:p>
      </dgm:t>
    </dgm:pt>
    <dgm:pt modelId="{1293EF1E-3377-4774-97A7-8C99CF971193}">
      <dgm:prSet phldrT="[Text]"/>
      <dgm:spPr/>
      <dgm:t>
        <a:bodyPr/>
        <a:lstStyle/>
        <a:p>
          <a:r>
            <a:rPr lang="en-US" dirty="0" smtClean="0"/>
            <a:t>Over last 5 years</a:t>
          </a:r>
          <a:endParaRPr lang="en-US" dirty="0"/>
        </a:p>
      </dgm:t>
    </dgm:pt>
    <dgm:pt modelId="{5DCBBE03-EDB2-482E-8FA7-15F6F3A732EB}" type="parTrans" cxnId="{4AADAFBF-F8E8-431C-9E6F-E64BD80B3477}">
      <dgm:prSet/>
      <dgm:spPr/>
      <dgm:t>
        <a:bodyPr/>
        <a:lstStyle/>
        <a:p>
          <a:endParaRPr lang="en-US"/>
        </a:p>
      </dgm:t>
    </dgm:pt>
    <dgm:pt modelId="{F38A8532-B787-4887-A27D-5961A4EC1B98}" type="sibTrans" cxnId="{4AADAFBF-F8E8-431C-9E6F-E64BD80B3477}">
      <dgm:prSet/>
      <dgm:spPr/>
      <dgm:t>
        <a:bodyPr/>
        <a:lstStyle/>
        <a:p>
          <a:endParaRPr lang="en-US"/>
        </a:p>
      </dgm:t>
    </dgm:pt>
    <dgm:pt modelId="{BA4C4EF8-3929-4433-B1A4-806E15E191D7}">
      <dgm:prSet phldrT="[Text]"/>
      <dgm:spPr/>
      <dgm:t>
        <a:bodyPr/>
        <a:lstStyle/>
        <a:p>
          <a:r>
            <a:rPr lang="en-US" dirty="0" smtClean="0"/>
            <a:t>By APPRISE</a:t>
          </a:r>
          <a:endParaRPr lang="en-US" dirty="0"/>
        </a:p>
      </dgm:t>
    </dgm:pt>
    <dgm:pt modelId="{67CDEA6F-BA18-4DF2-B21D-4A1E3E9330C1}" type="parTrans" cxnId="{FD40575A-B7A9-4DF3-B472-6C6E432A42E1}">
      <dgm:prSet/>
      <dgm:spPr/>
      <dgm:t>
        <a:bodyPr/>
        <a:lstStyle/>
        <a:p>
          <a:endParaRPr lang="en-US"/>
        </a:p>
      </dgm:t>
    </dgm:pt>
    <dgm:pt modelId="{D953BE62-0C83-4F5B-9707-5FB6F9B52C7B}" type="sibTrans" cxnId="{FD40575A-B7A9-4DF3-B472-6C6E432A42E1}">
      <dgm:prSet/>
      <dgm:spPr/>
      <dgm:t>
        <a:bodyPr/>
        <a:lstStyle/>
        <a:p>
          <a:endParaRPr lang="en-US"/>
        </a:p>
      </dgm:t>
    </dgm:pt>
    <dgm:pt modelId="{39C18E82-0AD2-489E-91C7-72659EFBAEAE}">
      <dgm:prSet/>
      <dgm:spPr/>
      <dgm:t>
        <a:bodyPr/>
        <a:lstStyle/>
        <a:p>
          <a:r>
            <a:rPr lang="en-US" smtClean="0"/>
            <a:t>Over last 5 years</a:t>
          </a:r>
          <a:endParaRPr lang="en-US"/>
        </a:p>
      </dgm:t>
    </dgm:pt>
    <dgm:pt modelId="{0CA4B0FF-95C4-4541-B135-455F0DECF970}" type="parTrans" cxnId="{51550168-F013-4EEB-B608-FDC020EFED47}">
      <dgm:prSet/>
      <dgm:spPr/>
      <dgm:t>
        <a:bodyPr/>
        <a:lstStyle/>
        <a:p>
          <a:endParaRPr lang="en-US"/>
        </a:p>
      </dgm:t>
    </dgm:pt>
    <dgm:pt modelId="{B3717BD9-8643-41DC-AA5A-D128049403A0}" type="sibTrans" cxnId="{51550168-F013-4EEB-B608-FDC020EFED47}">
      <dgm:prSet/>
      <dgm:spPr/>
      <dgm:t>
        <a:bodyPr/>
        <a:lstStyle/>
        <a:p>
          <a:endParaRPr lang="en-US"/>
        </a:p>
      </dgm:t>
    </dgm:pt>
    <dgm:pt modelId="{D7752632-8623-4CB6-9F3E-51A683CBD1D6}">
      <dgm:prSet/>
      <dgm:spPr/>
      <dgm:t>
        <a:bodyPr/>
        <a:lstStyle/>
        <a:p>
          <a:r>
            <a:rPr lang="en-US" smtClean="0"/>
            <a:t>By APPRISE</a:t>
          </a:r>
          <a:endParaRPr lang="en-US" dirty="0"/>
        </a:p>
      </dgm:t>
    </dgm:pt>
    <dgm:pt modelId="{F0345E89-6F92-4F90-A961-9A117BF6D9C8}" type="parTrans" cxnId="{0BE8D7CA-2C54-4B03-8E3A-E9F04207DEF4}">
      <dgm:prSet/>
      <dgm:spPr/>
      <dgm:t>
        <a:bodyPr/>
        <a:lstStyle/>
        <a:p>
          <a:endParaRPr lang="en-US"/>
        </a:p>
      </dgm:t>
    </dgm:pt>
    <dgm:pt modelId="{334ED1A2-2F8C-48B8-80F1-D694AE71BE4A}" type="sibTrans" cxnId="{0BE8D7CA-2C54-4B03-8E3A-E9F04207DEF4}">
      <dgm:prSet/>
      <dgm:spPr/>
      <dgm:t>
        <a:bodyPr/>
        <a:lstStyle/>
        <a:p>
          <a:endParaRPr lang="en-US"/>
        </a:p>
      </dgm:t>
    </dgm:pt>
    <dgm:pt modelId="{F34A2D98-4C8E-4CEE-94E3-06D562C1D789}" type="pres">
      <dgm:prSet presAssocID="{8C4C9223-8DCA-484C-9B66-FEF42B8F4C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F7ECE4-77F3-4059-B263-2D727DE3E796}" type="pres">
      <dgm:prSet presAssocID="{98001086-02F3-4CA1-B805-B6D906C49B59}" presName="root" presStyleCnt="0"/>
      <dgm:spPr/>
    </dgm:pt>
    <dgm:pt modelId="{5088D870-7B46-442D-990D-630889BDB1EC}" type="pres">
      <dgm:prSet presAssocID="{98001086-02F3-4CA1-B805-B6D906C49B59}" presName="rootComposite" presStyleCnt="0"/>
      <dgm:spPr/>
    </dgm:pt>
    <dgm:pt modelId="{A7C846CB-C568-4392-9DA5-206534197A66}" type="pres">
      <dgm:prSet presAssocID="{98001086-02F3-4CA1-B805-B6D906C49B59}" presName="rootText" presStyleLbl="node1" presStyleIdx="0" presStyleCnt="4" custScaleY="230045"/>
      <dgm:spPr/>
      <dgm:t>
        <a:bodyPr/>
        <a:lstStyle/>
        <a:p>
          <a:endParaRPr lang="en-US"/>
        </a:p>
      </dgm:t>
    </dgm:pt>
    <dgm:pt modelId="{E6D8F5C2-82D0-4584-8B03-E666641433E8}" type="pres">
      <dgm:prSet presAssocID="{98001086-02F3-4CA1-B805-B6D906C49B59}" presName="rootConnector" presStyleLbl="node1" presStyleIdx="0" presStyleCnt="4"/>
      <dgm:spPr/>
      <dgm:t>
        <a:bodyPr/>
        <a:lstStyle/>
        <a:p>
          <a:endParaRPr lang="en-US"/>
        </a:p>
      </dgm:t>
    </dgm:pt>
    <dgm:pt modelId="{548DF729-3FA5-462E-86BD-E7A944BFBA77}" type="pres">
      <dgm:prSet presAssocID="{98001086-02F3-4CA1-B805-B6D906C49B59}" presName="childShape" presStyleCnt="0"/>
      <dgm:spPr/>
    </dgm:pt>
    <dgm:pt modelId="{EF15DE07-6950-4B29-A3D4-9D22F38F1F03}" type="pres">
      <dgm:prSet presAssocID="{CA832157-3F1D-449C-BDDE-867B4E6E7624}" presName="Name13" presStyleLbl="parChTrans1D2" presStyleIdx="0" presStyleCnt="8"/>
      <dgm:spPr/>
      <dgm:t>
        <a:bodyPr/>
        <a:lstStyle/>
        <a:p>
          <a:endParaRPr lang="en-US"/>
        </a:p>
      </dgm:t>
    </dgm:pt>
    <dgm:pt modelId="{DA5DCB2D-067C-4626-B39E-DD208800B67F}" type="pres">
      <dgm:prSet presAssocID="{1F70186C-5EC1-4303-8F4C-B4C3FA2738F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24BD-D4D8-452B-8446-10A57FF459D6}" type="pres">
      <dgm:prSet presAssocID="{35AB37A6-5CB6-466A-A72D-DB3728B19FAA}" presName="Name13" presStyleLbl="parChTrans1D2" presStyleIdx="1" presStyleCnt="8"/>
      <dgm:spPr/>
      <dgm:t>
        <a:bodyPr/>
        <a:lstStyle/>
        <a:p>
          <a:endParaRPr lang="en-US"/>
        </a:p>
      </dgm:t>
    </dgm:pt>
    <dgm:pt modelId="{D9CB3747-438D-498C-8F12-055B259A9BFE}" type="pres">
      <dgm:prSet presAssocID="{4C00516A-BBC4-4110-9299-948044DF7124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A9DCF-C0C6-4371-8E72-5C4AA7DBD442}" type="pres">
      <dgm:prSet presAssocID="{BE5D2671-3125-4206-AEB7-77F47F7DC152}" presName="root" presStyleCnt="0"/>
      <dgm:spPr/>
    </dgm:pt>
    <dgm:pt modelId="{EA5F1702-4169-44C2-8FBB-EA4500FE7F3D}" type="pres">
      <dgm:prSet presAssocID="{BE5D2671-3125-4206-AEB7-77F47F7DC152}" presName="rootComposite" presStyleCnt="0"/>
      <dgm:spPr/>
    </dgm:pt>
    <dgm:pt modelId="{A55922BF-4702-4466-81F7-42BDC1E07459}" type="pres">
      <dgm:prSet presAssocID="{BE5D2671-3125-4206-AEB7-77F47F7DC152}" presName="rootText" presStyleLbl="node1" presStyleIdx="1" presStyleCnt="4" custScaleY="221230"/>
      <dgm:spPr/>
      <dgm:t>
        <a:bodyPr/>
        <a:lstStyle/>
        <a:p>
          <a:endParaRPr lang="en-US"/>
        </a:p>
      </dgm:t>
    </dgm:pt>
    <dgm:pt modelId="{59DE37B1-AC5E-4DB8-8DED-92746504F2B4}" type="pres">
      <dgm:prSet presAssocID="{BE5D2671-3125-4206-AEB7-77F47F7DC152}" presName="rootConnector" presStyleLbl="node1" presStyleIdx="1" presStyleCnt="4"/>
      <dgm:spPr/>
      <dgm:t>
        <a:bodyPr/>
        <a:lstStyle/>
        <a:p>
          <a:endParaRPr lang="en-US"/>
        </a:p>
      </dgm:t>
    </dgm:pt>
    <dgm:pt modelId="{C687636F-E63D-4714-B9CE-B6B3CD71B427}" type="pres">
      <dgm:prSet presAssocID="{BE5D2671-3125-4206-AEB7-77F47F7DC152}" presName="childShape" presStyleCnt="0"/>
      <dgm:spPr/>
    </dgm:pt>
    <dgm:pt modelId="{45DE90E5-3F30-4645-A516-BB4885D211BD}" type="pres">
      <dgm:prSet presAssocID="{2FEF235D-EC62-4499-8385-4830CAE08162}" presName="Name13" presStyleLbl="parChTrans1D2" presStyleIdx="2" presStyleCnt="8"/>
      <dgm:spPr/>
      <dgm:t>
        <a:bodyPr/>
        <a:lstStyle/>
        <a:p>
          <a:endParaRPr lang="en-US"/>
        </a:p>
      </dgm:t>
    </dgm:pt>
    <dgm:pt modelId="{66925616-3DAB-42B4-9008-C0148E46A2BA}" type="pres">
      <dgm:prSet presAssocID="{10F2CAF8-EDDF-419C-AFFC-1BF3D136DD62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0FF2-7CEE-4586-871E-681102BD8499}" type="pres">
      <dgm:prSet presAssocID="{AB4066A1-9A5D-418B-BA2F-9D76583C395B}" presName="Name13" presStyleLbl="parChTrans1D2" presStyleIdx="3" presStyleCnt="8"/>
      <dgm:spPr/>
      <dgm:t>
        <a:bodyPr/>
        <a:lstStyle/>
        <a:p>
          <a:endParaRPr lang="en-US"/>
        </a:p>
      </dgm:t>
    </dgm:pt>
    <dgm:pt modelId="{4417463E-7232-4BFA-8A4E-BB352EEDBE08}" type="pres">
      <dgm:prSet presAssocID="{E5A96B3E-9587-473D-81D8-7F776333F67C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1844-E3DB-483A-B1A8-83323BBEFB3A}" type="pres">
      <dgm:prSet presAssocID="{1613A188-620B-46ED-9DD5-D7E0804EA8D8}" presName="root" presStyleCnt="0"/>
      <dgm:spPr/>
    </dgm:pt>
    <dgm:pt modelId="{12A71446-4279-4864-BAA7-75A811949447}" type="pres">
      <dgm:prSet presAssocID="{1613A188-620B-46ED-9DD5-D7E0804EA8D8}" presName="rootComposite" presStyleCnt="0"/>
      <dgm:spPr/>
    </dgm:pt>
    <dgm:pt modelId="{37692397-9A7C-4534-93EF-A3E572F1A1D1}" type="pres">
      <dgm:prSet presAssocID="{1613A188-620B-46ED-9DD5-D7E0804EA8D8}" presName="rootText" presStyleLbl="node1" presStyleIdx="2" presStyleCnt="4" custScaleY="228805"/>
      <dgm:spPr/>
      <dgm:t>
        <a:bodyPr/>
        <a:lstStyle/>
        <a:p>
          <a:endParaRPr lang="en-US"/>
        </a:p>
      </dgm:t>
    </dgm:pt>
    <dgm:pt modelId="{97ADBCD0-EAEE-4C10-B663-346F4D02672B}" type="pres">
      <dgm:prSet presAssocID="{1613A188-620B-46ED-9DD5-D7E0804EA8D8}" presName="rootConnector" presStyleLbl="node1" presStyleIdx="2" presStyleCnt="4"/>
      <dgm:spPr/>
      <dgm:t>
        <a:bodyPr/>
        <a:lstStyle/>
        <a:p>
          <a:endParaRPr lang="en-US"/>
        </a:p>
      </dgm:t>
    </dgm:pt>
    <dgm:pt modelId="{4D860E15-4893-489F-A7BE-B477548686FE}" type="pres">
      <dgm:prSet presAssocID="{1613A188-620B-46ED-9DD5-D7E0804EA8D8}" presName="childShape" presStyleCnt="0"/>
      <dgm:spPr/>
    </dgm:pt>
    <dgm:pt modelId="{05F179C7-DB2E-40D1-8335-37A928B65C87}" type="pres">
      <dgm:prSet presAssocID="{5DCBBE03-EDB2-482E-8FA7-15F6F3A732EB}" presName="Name13" presStyleLbl="parChTrans1D2" presStyleIdx="4" presStyleCnt="8"/>
      <dgm:spPr/>
      <dgm:t>
        <a:bodyPr/>
        <a:lstStyle/>
        <a:p>
          <a:endParaRPr lang="en-US"/>
        </a:p>
      </dgm:t>
    </dgm:pt>
    <dgm:pt modelId="{21459451-4B46-4FFC-B260-850620EC1223}" type="pres">
      <dgm:prSet presAssocID="{1293EF1E-3377-4774-97A7-8C99CF971193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9B68-86B0-48C1-9A1B-E2A39FAC4F54}" type="pres">
      <dgm:prSet presAssocID="{67CDEA6F-BA18-4DF2-B21D-4A1E3E9330C1}" presName="Name13" presStyleLbl="parChTrans1D2" presStyleIdx="5" presStyleCnt="8"/>
      <dgm:spPr/>
      <dgm:t>
        <a:bodyPr/>
        <a:lstStyle/>
        <a:p>
          <a:endParaRPr lang="en-US"/>
        </a:p>
      </dgm:t>
    </dgm:pt>
    <dgm:pt modelId="{7936B214-0E98-42A8-B7D9-7D108588B9AA}" type="pres">
      <dgm:prSet presAssocID="{BA4C4EF8-3929-4433-B1A4-806E15E191D7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C9DEB-A8D6-4F01-B8FB-658E8570438C}" type="pres">
      <dgm:prSet presAssocID="{B764E242-2129-403E-B4FB-9E011E671773}" presName="root" presStyleCnt="0"/>
      <dgm:spPr/>
    </dgm:pt>
    <dgm:pt modelId="{EE4F1C97-7370-43B4-8C1C-51AE81F1C2FD}" type="pres">
      <dgm:prSet presAssocID="{B764E242-2129-403E-B4FB-9E011E671773}" presName="rootComposite" presStyleCnt="0"/>
      <dgm:spPr/>
    </dgm:pt>
    <dgm:pt modelId="{666EF077-642D-423E-9FED-2F0A57726734}" type="pres">
      <dgm:prSet presAssocID="{B764E242-2129-403E-B4FB-9E011E671773}" presName="rootText" presStyleLbl="node1" presStyleIdx="3" presStyleCnt="4" custScaleY="223550"/>
      <dgm:spPr/>
      <dgm:t>
        <a:bodyPr/>
        <a:lstStyle/>
        <a:p>
          <a:endParaRPr lang="en-US"/>
        </a:p>
      </dgm:t>
    </dgm:pt>
    <dgm:pt modelId="{B154F8CB-7DC3-4AC6-B0EE-5C6B29D25535}" type="pres">
      <dgm:prSet presAssocID="{B764E242-2129-403E-B4FB-9E011E671773}" presName="rootConnector" presStyleLbl="node1" presStyleIdx="3" presStyleCnt="4"/>
      <dgm:spPr/>
      <dgm:t>
        <a:bodyPr/>
        <a:lstStyle/>
        <a:p>
          <a:endParaRPr lang="en-US"/>
        </a:p>
      </dgm:t>
    </dgm:pt>
    <dgm:pt modelId="{445EF320-B077-480C-A8BD-A0261DE78B43}" type="pres">
      <dgm:prSet presAssocID="{B764E242-2129-403E-B4FB-9E011E671773}" presName="childShape" presStyleCnt="0"/>
      <dgm:spPr/>
    </dgm:pt>
    <dgm:pt modelId="{175B22C2-B804-4A0A-87B8-FCC988EBDB9A}" type="pres">
      <dgm:prSet presAssocID="{0CA4B0FF-95C4-4541-B135-455F0DECF970}" presName="Name13" presStyleLbl="parChTrans1D2" presStyleIdx="6" presStyleCnt="8"/>
      <dgm:spPr/>
      <dgm:t>
        <a:bodyPr/>
        <a:lstStyle/>
        <a:p>
          <a:endParaRPr lang="en-US"/>
        </a:p>
      </dgm:t>
    </dgm:pt>
    <dgm:pt modelId="{FC617552-69E9-48E4-91A6-4DE170FA3538}" type="pres">
      <dgm:prSet presAssocID="{39C18E82-0AD2-489E-91C7-72659EFBAEAE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1A7E-D230-4F2F-ACF7-2989AC9B6051}" type="pres">
      <dgm:prSet presAssocID="{F0345E89-6F92-4F90-A961-9A117BF6D9C8}" presName="Name13" presStyleLbl="parChTrans1D2" presStyleIdx="7" presStyleCnt="8"/>
      <dgm:spPr/>
      <dgm:t>
        <a:bodyPr/>
        <a:lstStyle/>
        <a:p>
          <a:endParaRPr lang="en-US"/>
        </a:p>
      </dgm:t>
    </dgm:pt>
    <dgm:pt modelId="{B23E4E45-3160-49A3-A8F8-9AD90CDCBDB6}" type="pres">
      <dgm:prSet presAssocID="{D7752632-8623-4CB6-9F3E-51A683CBD1D6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32B43-6115-48AD-9B68-1B6B7C05EA4A}" type="presOf" srcId="{39C18E82-0AD2-489E-91C7-72659EFBAEAE}" destId="{FC617552-69E9-48E4-91A6-4DE170FA3538}" srcOrd="0" destOrd="0" presId="urn:microsoft.com/office/officeart/2005/8/layout/hierarchy3"/>
    <dgm:cxn modelId="{CD9C7218-0F21-4D4F-93B1-1A51D89402DF}" type="presOf" srcId="{BA4C4EF8-3929-4433-B1A4-806E15E191D7}" destId="{7936B214-0E98-42A8-B7D9-7D108588B9AA}" srcOrd="0" destOrd="0" presId="urn:microsoft.com/office/officeart/2005/8/layout/hierarchy3"/>
    <dgm:cxn modelId="{FD40575A-B7A9-4DF3-B472-6C6E432A42E1}" srcId="{1613A188-620B-46ED-9DD5-D7E0804EA8D8}" destId="{BA4C4EF8-3929-4433-B1A4-806E15E191D7}" srcOrd="1" destOrd="0" parTransId="{67CDEA6F-BA18-4DF2-B21D-4A1E3E9330C1}" sibTransId="{D953BE62-0C83-4F5B-9707-5FB6F9B52C7B}"/>
    <dgm:cxn modelId="{F6DC5ABD-3181-449F-97F1-48DD2B973FF5}" type="presOf" srcId="{B764E242-2129-403E-B4FB-9E011E671773}" destId="{666EF077-642D-423E-9FED-2F0A57726734}" srcOrd="0" destOrd="0" presId="urn:microsoft.com/office/officeart/2005/8/layout/hierarchy3"/>
    <dgm:cxn modelId="{BCBE28C8-3A7B-413A-9669-D64718D43BEC}" type="presOf" srcId="{10F2CAF8-EDDF-419C-AFFC-1BF3D136DD62}" destId="{66925616-3DAB-42B4-9008-C0148E46A2BA}" srcOrd="0" destOrd="0" presId="urn:microsoft.com/office/officeart/2005/8/layout/hierarchy3"/>
    <dgm:cxn modelId="{0F331216-6F2F-4DD8-92B7-01CADA7EF9E6}" srcId="{8C4C9223-8DCA-484C-9B66-FEF42B8F4C4F}" destId="{BE5D2671-3125-4206-AEB7-77F47F7DC152}" srcOrd="1" destOrd="0" parTransId="{3E6140BC-CDA2-455D-968E-B492BD02CA4E}" sibTransId="{5AF70FBD-3ED9-40D2-A75A-A7267C138015}"/>
    <dgm:cxn modelId="{436D537B-E63B-4825-954E-45C64D0AD3E2}" type="presOf" srcId="{98001086-02F3-4CA1-B805-B6D906C49B59}" destId="{A7C846CB-C568-4392-9DA5-206534197A66}" srcOrd="0" destOrd="0" presId="urn:microsoft.com/office/officeart/2005/8/layout/hierarchy3"/>
    <dgm:cxn modelId="{3FFA1B8A-DD02-4F4C-B4E1-CA588EBBC351}" type="presOf" srcId="{D7752632-8623-4CB6-9F3E-51A683CBD1D6}" destId="{B23E4E45-3160-49A3-A8F8-9AD90CDCBDB6}" srcOrd="0" destOrd="0" presId="urn:microsoft.com/office/officeart/2005/8/layout/hierarchy3"/>
    <dgm:cxn modelId="{6BAF7CAC-97B1-4AE6-A449-1131A9151657}" srcId="{8C4C9223-8DCA-484C-9B66-FEF42B8F4C4F}" destId="{98001086-02F3-4CA1-B805-B6D906C49B59}" srcOrd="0" destOrd="0" parTransId="{F54F3CA2-D224-4DDD-8999-8D2752A14960}" sibTransId="{B8EB458E-DC55-49D9-B014-0A0255DF34B2}"/>
    <dgm:cxn modelId="{C585FA3B-2A10-4D7C-9708-44B11201D22B}" type="presOf" srcId="{B764E242-2129-403E-B4FB-9E011E671773}" destId="{B154F8CB-7DC3-4AC6-B0EE-5C6B29D25535}" srcOrd="1" destOrd="0" presId="urn:microsoft.com/office/officeart/2005/8/layout/hierarchy3"/>
    <dgm:cxn modelId="{2A7446EE-883C-48C9-8770-94AC31F11FC8}" type="presOf" srcId="{E5A96B3E-9587-473D-81D8-7F776333F67C}" destId="{4417463E-7232-4BFA-8A4E-BB352EEDBE08}" srcOrd="0" destOrd="0" presId="urn:microsoft.com/office/officeart/2005/8/layout/hierarchy3"/>
    <dgm:cxn modelId="{BD4FDE77-FB40-4D0F-BDCC-F9149E91F40D}" type="presOf" srcId="{0CA4B0FF-95C4-4541-B135-455F0DECF970}" destId="{175B22C2-B804-4A0A-87B8-FCC988EBDB9A}" srcOrd="0" destOrd="0" presId="urn:microsoft.com/office/officeart/2005/8/layout/hierarchy3"/>
    <dgm:cxn modelId="{FF8CA4E2-A521-4707-8E0F-6EABF5458F7E}" type="presOf" srcId="{2FEF235D-EC62-4499-8385-4830CAE08162}" destId="{45DE90E5-3F30-4645-A516-BB4885D211BD}" srcOrd="0" destOrd="0" presId="urn:microsoft.com/office/officeart/2005/8/layout/hierarchy3"/>
    <dgm:cxn modelId="{AC059FC4-E6AD-4091-99D6-9F4959269AB9}" type="presOf" srcId="{CA832157-3F1D-449C-BDDE-867B4E6E7624}" destId="{EF15DE07-6950-4B29-A3D4-9D22F38F1F03}" srcOrd="0" destOrd="0" presId="urn:microsoft.com/office/officeart/2005/8/layout/hierarchy3"/>
    <dgm:cxn modelId="{76AAEDF1-6ED4-43EA-A6CD-1AAAA465AFFF}" type="presOf" srcId="{1613A188-620B-46ED-9DD5-D7E0804EA8D8}" destId="{37692397-9A7C-4534-93EF-A3E572F1A1D1}" srcOrd="0" destOrd="0" presId="urn:microsoft.com/office/officeart/2005/8/layout/hierarchy3"/>
    <dgm:cxn modelId="{90439C99-5138-40BC-8E5A-A92F56ABDA41}" type="presOf" srcId="{BE5D2671-3125-4206-AEB7-77F47F7DC152}" destId="{59DE37B1-AC5E-4DB8-8DED-92746504F2B4}" srcOrd="1" destOrd="0" presId="urn:microsoft.com/office/officeart/2005/8/layout/hierarchy3"/>
    <dgm:cxn modelId="{AC12BA67-7A0C-49F5-8922-BFF637E28D47}" type="presOf" srcId="{5DCBBE03-EDB2-482E-8FA7-15F6F3A732EB}" destId="{05F179C7-DB2E-40D1-8335-37A928B65C87}" srcOrd="0" destOrd="0" presId="urn:microsoft.com/office/officeart/2005/8/layout/hierarchy3"/>
    <dgm:cxn modelId="{CAE0C86F-B332-4E41-82DE-794B6BB716DD}" type="presOf" srcId="{F0345E89-6F92-4F90-A961-9A117BF6D9C8}" destId="{26171A7E-D230-4F2F-ACF7-2989AC9B6051}" srcOrd="0" destOrd="0" presId="urn:microsoft.com/office/officeart/2005/8/layout/hierarchy3"/>
    <dgm:cxn modelId="{F6645954-95B8-45F0-B3CE-1BAEA51801FD}" srcId="{8C4C9223-8DCA-484C-9B66-FEF42B8F4C4F}" destId="{B764E242-2129-403E-B4FB-9E011E671773}" srcOrd="3" destOrd="0" parTransId="{794D7293-645F-44D4-807D-998D2941AF43}" sibTransId="{0E499E9A-3C1B-4356-AEAD-908AFFD997F7}"/>
    <dgm:cxn modelId="{FB6C24B3-B63F-4438-AF8F-F950517699CC}" srcId="{98001086-02F3-4CA1-B805-B6D906C49B59}" destId="{4C00516A-BBC4-4110-9299-948044DF7124}" srcOrd="1" destOrd="0" parTransId="{35AB37A6-5CB6-466A-A72D-DB3728B19FAA}" sibTransId="{9AB4D668-B838-4342-A850-5A68470A4097}"/>
    <dgm:cxn modelId="{9E034BB0-16AE-462E-BA50-70632CDA5A21}" type="presOf" srcId="{8C4C9223-8DCA-484C-9B66-FEF42B8F4C4F}" destId="{F34A2D98-4C8E-4CEE-94E3-06D562C1D789}" srcOrd="0" destOrd="0" presId="urn:microsoft.com/office/officeart/2005/8/layout/hierarchy3"/>
    <dgm:cxn modelId="{67D1BA41-19F5-4200-B830-E1FACD3C8325}" srcId="{BE5D2671-3125-4206-AEB7-77F47F7DC152}" destId="{10F2CAF8-EDDF-419C-AFFC-1BF3D136DD62}" srcOrd="0" destOrd="0" parTransId="{2FEF235D-EC62-4499-8385-4830CAE08162}" sibTransId="{F7CA1E7E-1C5A-48A1-A89C-9FC53A801B57}"/>
    <dgm:cxn modelId="{0BE8D7CA-2C54-4B03-8E3A-E9F04207DEF4}" srcId="{B764E242-2129-403E-B4FB-9E011E671773}" destId="{D7752632-8623-4CB6-9F3E-51A683CBD1D6}" srcOrd="1" destOrd="0" parTransId="{F0345E89-6F92-4F90-A961-9A117BF6D9C8}" sibTransId="{334ED1A2-2F8C-48B8-80F1-D694AE71BE4A}"/>
    <dgm:cxn modelId="{00F63448-AAB8-43C8-BE28-BCEACF50F334}" type="presOf" srcId="{1F70186C-5EC1-4303-8F4C-B4C3FA2738F9}" destId="{DA5DCB2D-067C-4626-B39E-DD208800B67F}" srcOrd="0" destOrd="0" presId="urn:microsoft.com/office/officeart/2005/8/layout/hierarchy3"/>
    <dgm:cxn modelId="{5A0C4981-340A-4EFA-9A1C-E2DFF46CFA45}" type="presOf" srcId="{4C00516A-BBC4-4110-9299-948044DF7124}" destId="{D9CB3747-438D-498C-8F12-055B259A9BFE}" srcOrd="0" destOrd="0" presId="urn:microsoft.com/office/officeart/2005/8/layout/hierarchy3"/>
    <dgm:cxn modelId="{25B39CF2-DD47-4E1C-8A67-2435DFDCD1C4}" type="presOf" srcId="{35AB37A6-5CB6-466A-A72D-DB3728B19FAA}" destId="{CA2724BD-D4D8-452B-8446-10A57FF459D6}" srcOrd="0" destOrd="0" presId="urn:microsoft.com/office/officeart/2005/8/layout/hierarchy3"/>
    <dgm:cxn modelId="{20E17735-CB2A-4BBB-9FD6-1AFD4C4C1464}" type="presOf" srcId="{AB4066A1-9A5D-418B-BA2F-9D76583C395B}" destId="{A6ED0FF2-7CEE-4586-871E-681102BD8499}" srcOrd="0" destOrd="0" presId="urn:microsoft.com/office/officeart/2005/8/layout/hierarchy3"/>
    <dgm:cxn modelId="{B3D28DB7-49BD-4986-8BBC-0F737A3691BA}" type="presOf" srcId="{98001086-02F3-4CA1-B805-B6D906C49B59}" destId="{E6D8F5C2-82D0-4584-8B03-E666641433E8}" srcOrd="1" destOrd="0" presId="urn:microsoft.com/office/officeart/2005/8/layout/hierarchy3"/>
    <dgm:cxn modelId="{35B3A876-06FA-4769-883F-F7FE8549EB91}" type="presOf" srcId="{1613A188-620B-46ED-9DD5-D7E0804EA8D8}" destId="{97ADBCD0-EAEE-4C10-B663-346F4D02672B}" srcOrd="1" destOrd="0" presId="urn:microsoft.com/office/officeart/2005/8/layout/hierarchy3"/>
    <dgm:cxn modelId="{A2252CD3-0E5D-48D2-904D-C497B5B60099}" type="presOf" srcId="{BE5D2671-3125-4206-AEB7-77F47F7DC152}" destId="{A55922BF-4702-4466-81F7-42BDC1E07459}" srcOrd="0" destOrd="0" presId="urn:microsoft.com/office/officeart/2005/8/layout/hierarchy3"/>
    <dgm:cxn modelId="{61FC9F74-373B-4D5F-89DA-B27F29744133}" srcId="{98001086-02F3-4CA1-B805-B6D906C49B59}" destId="{1F70186C-5EC1-4303-8F4C-B4C3FA2738F9}" srcOrd="0" destOrd="0" parTransId="{CA832157-3F1D-449C-BDDE-867B4E6E7624}" sibTransId="{6ED39704-FC14-452A-A75E-40EE4CF3FBB2}"/>
    <dgm:cxn modelId="{CAF11CB7-A08E-4220-8454-B09FF242E3AF}" type="presOf" srcId="{1293EF1E-3377-4774-97A7-8C99CF971193}" destId="{21459451-4B46-4FFC-B260-850620EC1223}" srcOrd="0" destOrd="0" presId="urn:microsoft.com/office/officeart/2005/8/layout/hierarchy3"/>
    <dgm:cxn modelId="{EE76CCAC-796B-4A82-952D-4A401C7D4B08}" srcId="{8C4C9223-8DCA-484C-9B66-FEF42B8F4C4F}" destId="{1613A188-620B-46ED-9DD5-D7E0804EA8D8}" srcOrd="2" destOrd="0" parTransId="{070CA008-92D9-4952-9671-6EFE55E67B79}" sibTransId="{40239F59-5F21-4E6D-A9F8-15476322B8E5}"/>
    <dgm:cxn modelId="{FF45A6FD-AF3A-43FF-9919-3B54D2C3A916}" type="presOf" srcId="{67CDEA6F-BA18-4DF2-B21D-4A1E3E9330C1}" destId="{2B219B68-86B0-48C1-9A1B-E2A39FAC4F54}" srcOrd="0" destOrd="0" presId="urn:microsoft.com/office/officeart/2005/8/layout/hierarchy3"/>
    <dgm:cxn modelId="{4AADAFBF-F8E8-431C-9E6F-E64BD80B3477}" srcId="{1613A188-620B-46ED-9DD5-D7E0804EA8D8}" destId="{1293EF1E-3377-4774-97A7-8C99CF971193}" srcOrd="0" destOrd="0" parTransId="{5DCBBE03-EDB2-482E-8FA7-15F6F3A732EB}" sibTransId="{F38A8532-B787-4887-A27D-5961A4EC1B98}"/>
    <dgm:cxn modelId="{51550168-F013-4EEB-B608-FDC020EFED47}" srcId="{B764E242-2129-403E-B4FB-9E011E671773}" destId="{39C18E82-0AD2-489E-91C7-72659EFBAEAE}" srcOrd="0" destOrd="0" parTransId="{0CA4B0FF-95C4-4541-B135-455F0DECF970}" sibTransId="{B3717BD9-8643-41DC-AA5A-D128049403A0}"/>
    <dgm:cxn modelId="{80FCFA51-3A1E-47C6-AC5F-AEE0BA4CCA16}" srcId="{BE5D2671-3125-4206-AEB7-77F47F7DC152}" destId="{E5A96B3E-9587-473D-81D8-7F776333F67C}" srcOrd="1" destOrd="0" parTransId="{AB4066A1-9A5D-418B-BA2F-9D76583C395B}" sibTransId="{9CE467AE-730F-48CD-AFFE-C246F0F0936B}"/>
    <dgm:cxn modelId="{8FC56B34-FDE5-4969-9369-7E8C6479C27E}" type="presParOf" srcId="{F34A2D98-4C8E-4CEE-94E3-06D562C1D789}" destId="{9DF7ECE4-77F3-4059-B263-2D727DE3E796}" srcOrd="0" destOrd="0" presId="urn:microsoft.com/office/officeart/2005/8/layout/hierarchy3"/>
    <dgm:cxn modelId="{1639114D-E0C0-4515-A99F-D7DF9FF27FAA}" type="presParOf" srcId="{9DF7ECE4-77F3-4059-B263-2D727DE3E796}" destId="{5088D870-7B46-442D-990D-630889BDB1EC}" srcOrd="0" destOrd="0" presId="urn:microsoft.com/office/officeart/2005/8/layout/hierarchy3"/>
    <dgm:cxn modelId="{555DCCBB-8991-42BA-8728-3ACEBA3EE739}" type="presParOf" srcId="{5088D870-7B46-442D-990D-630889BDB1EC}" destId="{A7C846CB-C568-4392-9DA5-206534197A66}" srcOrd="0" destOrd="0" presId="urn:microsoft.com/office/officeart/2005/8/layout/hierarchy3"/>
    <dgm:cxn modelId="{1970EF2D-2C97-455D-A1EF-D97BE95F5D72}" type="presParOf" srcId="{5088D870-7B46-442D-990D-630889BDB1EC}" destId="{E6D8F5C2-82D0-4584-8B03-E666641433E8}" srcOrd="1" destOrd="0" presId="urn:microsoft.com/office/officeart/2005/8/layout/hierarchy3"/>
    <dgm:cxn modelId="{F25D2E4D-4412-4FC6-929D-B9F789E35081}" type="presParOf" srcId="{9DF7ECE4-77F3-4059-B263-2D727DE3E796}" destId="{548DF729-3FA5-462E-86BD-E7A944BFBA77}" srcOrd="1" destOrd="0" presId="urn:microsoft.com/office/officeart/2005/8/layout/hierarchy3"/>
    <dgm:cxn modelId="{D971B3A4-16BD-4759-B65C-63B64CC6EA7A}" type="presParOf" srcId="{548DF729-3FA5-462E-86BD-E7A944BFBA77}" destId="{EF15DE07-6950-4B29-A3D4-9D22F38F1F03}" srcOrd="0" destOrd="0" presId="urn:microsoft.com/office/officeart/2005/8/layout/hierarchy3"/>
    <dgm:cxn modelId="{854CEF90-5E2B-4FDB-81F8-3AA94452A009}" type="presParOf" srcId="{548DF729-3FA5-462E-86BD-E7A944BFBA77}" destId="{DA5DCB2D-067C-4626-B39E-DD208800B67F}" srcOrd="1" destOrd="0" presId="urn:microsoft.com/office/officeart/2005/8/layout/hierarchy3"/>
    <dgm:cxn modelId="{F51F0FE9-97DA-4028-9EA8-A20D6016E776}" type="presParOf" srcId="{548DF729-3FA5-462E-86BD-E7A944BFBA77}" destId="{CA2724BD-D4D8-452B-8446-10A57FF459D6}" srcOrd="2" destOrd="0" presId="urn:microsoft.com/office/officeart/2005/8/layout/hierarchy3"/>
    <dgm:cxn modelId="{A1CD16D6-5B85-40A8-9DEF-F6408CC1E4E3}" type="presParOf" srcId="{548DF729-3FA5-462E-86BD-E7A944BFBA77}" destId="{D9CB3747-438D-498C-8F12-055B259A9BFE}" srcOrd="3" destOrd="0" presId="urn:microsoft.com/office/officeart/2005/8/layout/hierarchy3"/>
    <dgm:cxn modelId="{82230641-E8C4-4C16-8FC5-AAC1826A42A2}" type="presParOf" srcId="{F34A2D98-4C8E-4CEE-94E3-06D562C1D789}" destId="{CDEA9DCF-C0C6-4371-8E72-5C4AA7DBD442}" srcOrd="1" destOrd="0" presId="urn:microsoft.com/office/officeart/2005/8/layout/hierarchy3"/>
    <dgm:cxn modelId="{A68F4D89-0AE1-4592-9FD7-2CDD1B5E44DB}" type="presParOf" srcId="{CDEA9DCF-C0C6-4371-8E72-5C4AA7DBD442}" destId="{EA5F1702-4169-44C2-8FBB-EA4500FE7F3D}" srcOrd="0" destOrd="0" presId="urn:microsoft.com/office/officeart/2005/8/layout/hierarchy3"/>
    <dgm:cxn modelId="{66D3D110-2305-4882-99F1-17D6DB36AE96}" type="presParOf" srcId="{EA5F1702-4169-44C2-8FBB-EA4500FE7F3D}" destId="{A55922BF-4702-4466-81F7-42BDC1E07459}" srcOrd="0" destOrd="0" presId="urn:microsoft.com/office/officeart/2005/8/layout/hierarchy3"/>
    <dgm:cxn modelId="{8385D7D7-A44E-4BC3-B3C5-02C5F2D81440}" type="presParOf" srcId="{EA5F1702-4169-44C2-8FBB-EA4500FE7F3D}" destId="{59DE37B1-AC5E-4DB8-8DED-92746504F2B4}" srcOrd="1" destOrd="0" presId="urn:microsoft.com/office/officeart/2005/8/layout/hierarchy3"/>
    <dgm:cxn modelId="{D38EF835-B417-4DE6-B588-DBEB865E34A9}" type="presParOf" srcId="{CDEA9DCF-C0C6-4371-8E72-5C4AA7DBD442}" destId="{C687636F-E63D-4714-B9CE-B6B3CD71B427}" srcOrd="1" destOrd="0" presId="urn:microsoft.com/office/officeart/2005/8/layout/hierarchy3"/>
    <dgm:cxn modelId="{FA2974C7-0242-4943-BA9C-05F3E6752EAB}" type="presParOf" srcId="{C687636F-E63D-4714-B9CE-B6B3CD71B427}" destId="{45DE90E5-3F30-4645-A516-BB4885D211BD}" srcOrd="0" destOrd="0" presId="urn:microsoft.com/office/officeart/2005/8/layout/hierarchy3"/>
    <dgm:cxn modelId="{3F702FD7-3BBC-4870-B36C-F3BE50C64288}" type="presParOf" srcId="{C687636F-E63D-4714-B9CE-B6B3CD71B427}" destId="{66925616-3DAB-42B4-9008-C0148E46A2BA}" srcOrd="1" destOrd="0" presId="urn:microsoft.com/office/officeart/2005/8/layout/hierarchy3"/>
    <dgm:cxn modelId="{5934E53A-B9C6-48D2-B91E-C54C4DF749F7}" type="presParOf" srcId="{C687636F-E63D-4714-B9CE-B6B3CD71B427}" destId="{A6ED0FF2-7CEE-4586-871E-681102BD8499}" srcOrd="2" destOrd="0" presId="urn:microsoft.com/office/officeart/2005/8/layout/hierarchy3"/>
    <dgm:cxn modelId="{F8637901-2799-4610-AFCF-4224CC92CF31}" type="presParOf" srcId="{C687636F-E63D-4714-B9CE-B6B3CD71B427}" destId="{4417463E-7232-4BFA-8A4E-BB352EEDBE08}" srcOrd="3" destOrd="0" presId="urn:microsoft.com/office/officeart/2005/8/layout/hierarchy3"/>
    <dgm:cxn modelId="{AFA3AF42-82B4-4E47-A5C3-E60191A5253A}" type="presParOf" srcId="{F34A2D98-4C8E-4CEE-94E3-06D562C1D789}" destId="{DF031844-E3DB-483A-B1A8-83323BBEFB3A}" srcOrd="2" destOrd="0" presId="urn:microsoft.com/office/officeart/2005/8/layout/hierarchy3"/>
    <dgm:cxn modelId="{FE107AB9-E2AD-46C1-90C0-328716741566}" type="presParOf" srcId="{DF031844-E3DB-483A-B1A8-83323BBEFB3A}" destId="{12A71446-4279-4864-BAA7-75A811949447}" srcOrd="0" destOrd="0" presId="urn:microsoft.com/office/officeart/2005/8/layout/hierarchy3"/>
    <dgm:cxn modelId="{11EC25A0-03B7-40A5-ABE1-E15C886CD8BF}" type="presParOf" srcId="{12A71446-4279-4864-BAA7-75A811949447}" destId="{37692397-9A7C-4534-93EF-A3E572F1A1D1}" srcOrd="0" destOrd="0" presId="urn:microsoft.com/office/officeart/2005/8/layout/hierarchy3"/>
    <dgm:cxn modelId="{AD0A460C-CDEA-48A9-A598-4DB74AF58889}" type="presParOf" srcId="{12A71446-4279-4864-BAA7-75A811949447}" destId="{97ADBCD0-EAEE-4C10-B663-346F4D02672B}" srcOrd="1" destOrd="0" presId="urn:microsoft.com/office/officeart/2005/8/layout/hierarchy3"/>
    <dgm:cxn modelId="{B2518126-FFF1-47E2-B2BA-6DA683A5C591}" type="presParOf" srcId="{DF031844-E3DB-483A-B1A8-83323BBEFB3A}" destId="{4D860E15-4893-489F-A7BE-B477548686FE}" srcOrd="1" destOrd="0" presId="urn:microsoft.com/office/officeart/2005/8/layout/hierarchy3"/>
    <dgm:cxn modelId="{15CAD14B-5A23-4563-9550-0CF9B1C6A891}" type="presParOf" srcId="{4D860E15-4893-489F-A7BE-B477548686FE}" destId="{05F179C7-DB2E-40D1-8335-37A928B65C87}" srcOrd="0" destOrd="0" presId="urn:microsoft.com/office/officeart/2005/8/layout/hierarchy3"/>
    <dgm:cxn modelId="{4CEF0955-2746-4E24-9662-8833A1113194}" type="presParOf" srcId="{4D860E15-4893-489F-A7BE-B477548686FE}" destId="{21459451-4B46-4FFC-B260-850620EC1223}" srcOrd="1" destOrd="0" presId="urn:microsoft.com/office/officeart/2005/8/layout/hierarchy3"/>
    <dgm:cxn modelId="{D1AB96F0-D699-438D-B384-F81C29EA6AA4}" type="presParOf" srcId="{4D860E15-4893-489F-A7BE-B477548686FE}" destId="{2B219B68-86B0-48C1-9A1B-E2A39FAC4F54}" srcOrd="2" destOrd="0" presId="urn:microsoft.com/office/officeart/2005/8/layout/hierarchy3"/>
    <dgm:cxn modelId="{05EF5395-F794-4DC4-821A-AA985964196C}" type="presParOf" srcId="{4D860E15-4893-489F-A7BE-B477548686FE}" destId="{7936B214-0E98-42A8-B7D9-7D108588B9AA}" srcOrd="3" destOrd="0" presId="urn:microsoft.com/office/officeart/2005/8/layout/hierarchy3"/>
    <dgm:cxn modelId="{F65A2967-9C6C-4C1C-A61D-2244DEC98F33}" type="presParOf" srcId="{F34A2D98-4C8E-4CEE-94E3-06D562C1D789}" destId="{FD8C9DEB-A8D6-4F01-B8FB-658E8570438C}" srcOrd="3" destOrd="0" presId="urn:microsoft.com/office/officeart/2005/8/layout/hierarchy3"/>
    <dgm:cxn modelId="{948BE6A2-5086-4011-BCE7-BE0CD0A3F49F}" type="presParOf" srcId="{FD8C9DEB-A8D6-4F01-B8FB-658E8570438C}" destId="{EE4F1C97-7370-43B4-8C1C-51AE81F1C2FD}" srcOrd="0" destOrd="0" presId="urn:microsoft.com/office/officeart/2005/8/layout/hierarchy3"/>
    <dgm:cxn modelId="{1220FA5A-930C-4DF9-BC52-F64B0D280974}" type="presParOf" srcId="{EE4F1C97-7370-43B4-8C1C-51AE81F1C2FD}" destId="{666EF077-642D-423E-9FED-2F0A57726734}" srcOrd="0" destOrd="0" presId="urn:microsoft.com/office/officeart/2005/8/layout/hierarchy3"/>
    <dgm:cxn modelId="{23359828-0031-4D80-BBAD-201D1E330F17}" type="presParOf" srcId="{EE4F1C97-7370-43B4-8C1C-51AE81F1C2FD}" destId="{B154F8CB-7DC3-4AC6-B0EE-5C6B29D25535}" srcOrd="1" destOrd="0" presId="urn:microsoft.com/office/officeart/2005/8/layout/hierarchy3"/>
    <dgm:cxn modelId="{F8D28ECF-456B-4ED2-A604-41E74253FA08}" type="presParOf" srcId="{FD8C9DEB-A8D6-4F01-B8FB-658E8570438C}" destId="{445EF320-B077-480C-A8BD-A0261DE78B43}" srcOrd="1" destOrd="0" presId="urn:microsoft.com/office/officeart/2005/8/layout/hierarchy3"/>
    <dgm:cxn modelId="{934D2A37-4826-4385-AAC2-18292FCB2A19}" type="presParOf" srcId="{445EF320-B077-480C-A8BD-A0261DE78B43}" destId="{175B22C2-B804-4A0A-87B8-FCC988EBDB9A}" srcOrd="0" destOrd="0" presId="urn:microsoft.com/office/officeart/2005/8/layout/hierarchy3"/>
    <dgm:cxn modelId="{F532271B-98FC-409F-9D53-D91EFBB9EB8E}" type="presParOf" srcId="{445EF320-B077-480C-A8BD-A0261DE78B43}" destId="{FC617552-69E9-48E4-91A6-4DE170FA3538}" srcOrd="1" destOrd="0" presId="urn:microsoft.com/office/officeart/2005/8/layout/hierarchy3"/>
    <dgm:cxn modelId="{795CB6F6-CE9E-47E8-9E7C-4F6364831D41}" type="presParOf" srcId="{445EF320-B077-480C-A8BD-A0261DE78B43}" destId="{26171A7E-D230-4F2F-ACF7-2989AC9B6051}" srcOrd="2" destOrd="0" presId="urn:microsoft.com/office/officeart/2005/8/layout/hierarchy3"/>
    <dgm:cxn modelId="{0970A191-E76B-41DB-8F1A-537392F6B0EF}" type="presParOf" srcId="{445EF320-B077-480C-A8BD-A0261DE78B43}" destId="{B23E4E45-3160-49A3-A8F8-9AD90CDCBD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9EFD44-D62D-4F6B-865D-1CEBF54142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0AEB1-029F-49BC-B620-8265D8EA0F60}">
      <dgm:prSet phldrT="[Text]"/>
      <dgm:spPr/>
      <dgm:t>
        <a:bodyPr/>
        <a:lstStyle/>
        <a:p>
          <a:r>
            <a:rPr lang="en-US" smtClean="0"/>
            <a:t>Energy Savings based on billing analysis</a:t>
          </a:r>
          <a:endParaRPr lang="en-US" dirty="0"/>
        </a:p>
      </dgm:t>
    </dgm:pt>
    <dgm:pt modelId="{8440978E-273E-431F-AFE1-001AB94E9012}" type="parTrans" cxnId="{AE204F47-AC52-482F-9FC4-8BA8ED95CF7E}">
      <dgm:prSet/>
      <dgm:spPr/>
      <dgm:t>
        <a:bodyPr/>
        <a:lstStyle/>
        <a:p>
          <a:endParaRPr lang="en-US"/>
        </a:p>
      </dgm:t>
    </dgm:pt>
    <dgm:pt modelId="{14B6EB88-1D60-4ED9-952E-BA3167CCBEC1}" type="sibTrans" cxnId="{AE204F47-AC52-482F-9FC4-8BA8ED95CF7E}">
      <dgm:prSet/>
      <dgm:spPr/>
      <dgm:t>
        <a:bodyPr/>
        <a:lstStyle/>
        <a:p>
          <a:endParaRPr lang="en-US"/>
        </a:p>
      </dgm:t>
    </dgm:pt>
    <dgm:pt modelId="{B24BBC0E-0067-4179-8523-29A66D6DD215}">
      <dgm:prSet phldrT="[Text]"/>
      <dgm:spPr/>
      <dgm:t>
        <a:bodyPr/>
        <a:lstStyle/>
        <a:p>
          <a:r>
            <a:rPr lang="en-US" dirty="0" smtClean="0"/>
            <a:t>Use of utility data</a:t>
          </a:r>
          <a:endParaRPr lang="en-US" dirty="0"/>
        </a:p>
      </dgm:t>
    </dgm:pt>
    <dgm:pt modelId="{A5CB0FF5-DA32-454E-BFB0-EB7D44CCC5CA}" type="parTrans" cxnId="{2E69B57C-50AC-4A47-ABAD-5631017CB847}">
      <dgm:prSet/>
      <dgm:spPr/>
      <dgm:t>
        <a:bodyPr/>
        <a:lstStyle/>
        <a:p>
          <a:endParaRPr lang="en-US"/>
        </a:p>
      </dgm:t>
    </dgm:pt>
    <dgm:pt modelId="{F215C5E7-485B-41A6-8CAD-A01BA4EF8384}" type="sibTrans" cxnId="{2E69B57C-50AC-4A47-ABAD-5631017CB847}">
      <dgm:prSet/>
      <dgm:spPr/>
      <dgm:t>
        <a:bodyPr/>
        <a:lstStyle/>
        <a:p>
          <a:endParaRPr lang="en-US"/>
        </a:p>
      </dgm:t>
    </dgm:pt>
    <dgm:pt modelId="{336B8CB1-D773-4A21-BCD8-929D476B6C9F}">
      <dgm:prSet phldrT="[Text]"/>
      <dgm:spPr/>
      <dgm:t>
        <a:bodyPr/>
        <a:lstStyle/>
        <a:p>
          <a:r>
            <a:rPr lang="en-US" dirty="0" smtClean="0"/>
            <a:t>Weather normalization</a:t>
          </a:r>
          <a:endParaRPr lang="en-US" dirty="0"/>
        </a:p>
      </dgm:t>
    </dgm:pt>
    <dgm:pt modelId="{CB53D636-4F00-461E-B427-11CD333F600F}" type="parTrans" cxnId="{76C46FE5-3BED-4C1E-BC53-CFDC515AE482}">
      <dgm:prSet/>
      <dgm:spPr/>
      <dgm:t>
        <a:bodyPr/>
        <a:lstStyle/>
        <a:p>
          <a:endParaRPr lang="en-US"/>
        </a:p>
      </dgm:t>
    </dgm:pt>
    <dgm:pt modelId="{46F45481-6CF4-47F4-B5EB-39161DD08897}" type="sibTrans" cxnId="{76C46FE5-3BED-4C1E-BC53-CFDC515AE482}">
      <dgm:prSet/>
      <dgm:spPr/>
      <dgm:t>
        <a:bodyPr/>
        <a:lstStyle/>
        <a:p>
          <a:endParaRPr lang="en-US"/>
        </a:p>
      </dgm:t>
    </dgm:pt>
    <dgm:pt modelId="{A193C417-DB48-48DD-807D-EC74EBC6A05B}">
      <dgm:prSet phldrT="[Text]"/>
      <dgm:spPr/>
      <dgm:t>
        <a:bodyPr/>
        <a:lstStyle/>
        <a:p>
          <a:r>
            <a:rPr lang="en-US" dirty="0" smtClean="0"/>
            <a:t>Comparison group</a:t>
          </a:r>
          <a:endParaRPr lang="en-US" dirty="0"/>
        </a:p>
      </dgm:t>
    </dgm:pt>
    <dgm:pt modelId="{6C4CCD12-C445-4E7E-BC68-94A5D89E11F7}" type="parTrans" cxnId="{B02D8630-88F2-424D-B0E7-E611D142AAB9}">
      <dgm:prSet/>
      <dgm:spPr/>
      <dgm:t>
        <a:bodyPr/>
        <a:lstStyle/>
        <a:p>
          <a:endParaRPr lang="en-US"/>
        </a:p>
      </dgm:t>
    </dgm:pt>
    <dgm:pt modelId="{75F7713B-018B-4F25-8B91-C458E422BD8D}" type="sibTrans" cxnId="{B02D8630-88F2-424D-B0E7-E611D142AAB9}">
      <dgm:prSet/>
      <dgm:spPr/>
      <dgm:t>
        <a:bodyPr/>
        <a:lstStyle/>
        <a:p>
          <a:endParaRPr lang="en-US"/>
        </a:p>
      </dgm:t>
    </dgm:pt>
    <dgm:pt modelId="{E716CD96-F4AE-4236-A525-23B3C04818E6}">
      <dgm:prSet phldrT="[Text]"/>
      <dgm:spPr/>
      <dgm:t>
        <a:bodyPr/>
        <a:lstStyle/>
        <a:p>
          <a:r>
            <a:rPr lang="en-US" dirty="0" smtClean="0"/>
            <a:t>NOT projections of energy savings</a:t>
          </a:r>
          <a:endParaRPr lang="en-US" dirty="0"/>
        </a:p>
      </dgm:t>
    </dgm:pt>
    <dgm:pt modelId="{63B02E48-0665-48ED-88E2-ACDE4BEF9A6C}" type="parTrans" cxnId="{6F2444F0-F852-4837-8801-C099D8A308A2}">
      <dgm:prSet/>
      <dgm:spPr/>
      <dgm:t>
        <a:bodyPr/>
        <a:lstStyle/>
        <a:p>
          <a:endParaRPr lang="en-US"/>
        </a:p>
      </dgm:t>
    </dgm:pt>
    <dgm:pt modelId="{6CF287FA-D4A7-406C-8F7D-88F97EDB8A01}" type="sibTrans" cxnId="{6F2444F0-F852-4837-8801-C099D8A308A2}">
      <dgm:prSet/>
      <dgm:spPr/>
      <dgm:t>
        <a:bodyPr/>
        <a:lstStyle/>
        <a:p>
          <a:endParaRPr lang="en-US"/>
        </a:p>
      </dgm:t>
    </dgm:pt>
    <dgm:pt modelId="{D536C6D5-7943-43E1-B911-CC0A914BA47A}" type="pres">
      <dgm:prSet presAssocID="{4B9EFD44-D62D-4F6B-865D-1CEBF54142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E1A0D-B8C0-44CB-981E-6DA8B57C0ED3}" type="pres">
      <dgm:prSet presAssocID="{0160AEB1-029F-49BC-B620-8265D8EA0F60}" presName="parentLin" presStyleCnt="0"/>
      <dgm:spPr/>
    </dgm:pt>
    <dgm:pt modelId="{6A1EBB21-6C64-43B2-BF59-C20081E4A463}" type="pres">
      <dgm:prSet presAssocID="{0160AEB1-029F-49BC-B620-8265D8EA0F6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B39AA38-4CF2-4B7F-96C4-3FE5D381AD38}" type="pres">
      <dgm:prSet presAssocID="{0160AEB1-029F-49BC-B620-8265D8EA0F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7FE7B-80DF-43B1-9BFA-269D59035715}" type="pres">
      <dgm:prSet presAssocID="{0160AEB1-029F-49BC-B620-8265D8EA0F60}" presName="negativeSpace" presStyleCnt="0"/>
      <dgm:spPr/>
    </dgm:pt>
    <dgm:pt modelId="{60D45CD6-97C9-43B6-ACCB-F47F72D019EF}" type="pres">
      <dgm:prSet presAssocID="{0160AEB1-029F-49BC-B620-8265D8EA0F60}" presName="childText" presStyleLbl="conFgAcc1" presStyleIdx="0" presStyleCnt="5">
        <dgm:presLayoutVars>
          <dgm:bulletEnabled val="1"/>
        </dgm:presLayoutVars>
      </dgm:prSet>
      <dgm:spPr/>
    </dgm:pt>
    <dgm:pt modelId="{1CE10EAA-0889-47AA-9992-7BB242D58FB9}" type="pres">
      <dgm:prSet presAssocID="{14B6EB88-1D60-4ED9-952E-BA3167CCBEC1}" presName="spaceBetweenRectangles" presStyleCnt="0"/>
      <dgm:spPr/>
    </dgm:pt>
    <dgm:pt modelId="{43F8A3A0-2A48-4E0B-B6F0-DD330341FFDB}" type="pres">
      <dgm:prSet presAssocID="{B24BBC0E-0067-4179-8523-29A66D6DD215}" presName="parentLin" presStyleCnt="0"/>
      <dgm:spPr/>
    </dgm:pt>
    <dgm:pt modelId="{B623DD42-5088-4375-A939-877485F19504}" type="pres">
      <dgm:prSet presAssocID="{B24BBC0E-0067-4179-8523-29A66D6DD21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26FBCCD-9574-40DF-B9C8-3D2C85702CC2}" type="pres">
      <dgm:prSet presAssocID="{B24BBC0E-0067-4179-8523-29A66D6DD2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824A9-1923-4A7F-A6E6-2E43F3B51B2D}" type="pres">
      <dgm:prSet presAssocID="{B24BBC0E-0067-4179-8523-29A66D6DD215}" presName="negativeSpace" presStyleCnt="0"/>
      <dgm:spPr/>
    </dgm:pt>
    <dgm:pt modelId="{1D7AF5A4-6589-4F44-9BEA-BB10209C76D6}" type="pres">
      <dgm:prSet presAssocID="{B24BBC0E-0067-4179-8523-29A66D6DD215}" presName="childText" presStyleLbl="conFgAcc1" presStyleIdx="1" presStyleCnt="5">
        <dgm:presLayoutVars>
          <dgm:bulletEnabled val="1"/>
        </dgm:presLayoutVars>
      </dgm:prSet>
      <dgm:spPr/>
    </dgm:pt>
    <dgm:pt modelId="{E2D4E577-662B-4238-9F6B-C487622EE3DA}" type="pres">
      <dgm:prSet presAssocID="{F215C5E7-485B-41A6-8CAD-A01BA4EF8384}" presName="spaceBetweenRectangles" presStyleCnt="0"/>
      <dgm:spPr/>
    </dgm:pt>
    <dgm:pt modelId="{D5D456CF-AF9D-46DD-962D-71CEF5CA4B5C}" type="pres">
      <dgm:prSet presAssocID="{336B8CB1-D773-4A21-BCD8-929D476B6C9F}" presName="parentLin" presStyleCnt="0"/>
      <dgm:spPr/>
    </dgm:pt>
    <dgm:pt modelId="{32798E77-5B30-4070-B303-9804884A88B6}" type="pres">
      <dgm:prSet presAssocID="{336B8CB1-D773-4A21-BCD8-929D476B6C9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1BAC966-0843-4C79-8E74-22646D177284}" type="pres">
      <dgm:prSet presAssocID="{336B8CB1-D773-4A21-BCD8-929D476B6C9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89748-E343-4A19-91F3-EF3799A9B00E}" type="pres">
      <dgm:prSet presAssocID="{336B8CB1-D773-4A21-BCD8-929D476B6C9F}" presName="negativeSpace" presStyleCnt="0"/>
      <dgm:spPr/>
    </dgm:pt>
    <dgm:pt modelId="{54354F49-15CF-4407-BE2B-401495768C32}" type="pres">
      <dgm:prSet presAssocID="{336B8CB1-D773-4A21-BCD8-929D476B6C9F}" presName="childText" presStyleLbl="conFgAcc1" presStyleIdx="2" presStyleCnt="5">
        <dgm:presLayoutVars>
          <dgm:bulletEnabled val="1"/>
        </dgm:presLayoutVars>
      </dgm:prSet>
      <dgm:spPr/>
    </dgm:pt>
    <dgm:pt modelId="{70037E46-EBC6-4FE4-8DE4-DD926100A0CB}" type="pres">
      <dgm:prSet presAssocID="{46F45481-6CF4-47F4-B5EB-39161DD08897}" presName="spaceBetweenRectangles" presStyleCnt="0"/>
      <dgm:spPr/>
    </dgm:pt>
    <dgm:pt modelId="{0E8E7CE7-7BA5-4F91-BBE7-292F1B9C7C7A}" type="pres">
      <dgm:prSet presAssocID="{A193C417-DB48-48DD-807D-EC74EBC6A05B}" presName="parentLin" presStyleCnt="0"/>
      <dgm:spPr/>
    </dgm:pt>
    <dgm:pt modelId="{7E25590E-1C8A-40CF-9049-CF55C59DBD2D}" type="pres">
      <dgm:prSet presAssocID="{A193C417-DB48-48DD-807D-EC74EBC6A05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749937F-EE9C-4BE9-9677-A9795309618B}" type="pres">
      <dgm:prSet presAssocID="{A193C417-DB48-48DD-807D-EC74EBC6A0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9BF1E-A991-4520-8074-6B2F54FCE375}" type="pres">
      <dgm:prSet presAssocID="{A193C417-DB48-48DD-807D-EC74EBC6A05B}" presName="negativeSpace" presStyleCnt="0"/>
      <dgm:spPr/>
    </dgm:pt>
    <dgm:pt modelId="{2CFC8687-204F-4778-9061-4AFCB31C3F0D}" type="pres">
      <dgm:prSet presAssocID="{A193C417-DB48-48DD-807D-EC74EBC6A05B}" presName="childText" presStyleLbl="conFgAcc1" presStyleIdx="3" presStyleCnt="5">
        <dgm:presLayoutVars>
          <dgm:bulletEnabled val="1"/>
        </dgm:presLayoutVars>
      </dgm:prSet>
      <dgm:spPr/>
    </dgm:pt>
    <dgm:pt modelId="{94E89042-ED2D-495C-81E4-368DCC96DBB7}" type="pres">
      <dgm:prSet presAssocID="{75F7713B-018B-4F25-8B91-C458E422BD8D}" presName="spaceBetweenRectangles" presStyleCnt="0"/>
      <dgm:spPr/>
    </dgm:pt>
    <dgm:pt modelId="{D402CF2A-DCD6-42CA-9E28-B669039C63C9}" type="pres">
      <dgm:prSet presAssocID="{E716CD96-F4AE-4236-A525-23B3C04818E6}" presName="parentLin" presStyleCnt="0"/>
      <dgm:spPr/>
    </dgm:pt>
    <dgm:pt modelId="{1463F886-B529-46C0-99ED-91CD6DB6BE9E}" type="pres">
      <dgm:prSet presAssocID="{E716CD96-F4AE-4236-A525-23B3C04818E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82BEDBC-F0A7-4355-AE5B-3409FFE35C16}" type="pres">
      <dgm:prSet presAssocID="{E716CD96-F4AE-4236-A525-23B3C04818E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0F12-0410-4109-9884-3C3140BBB98F}" type="pres">
      <dgm:prSet presAssocID="{E716CD96-F4AE-4236-A525-23B3C04818E6}" presName="negativeSpace" presStyleCnt="0"/>
      <dgm:spPr/>
    </dgm:pt>
    <dgm:pt modelId="{411DECC2-8008-4AEB-AC46-9ED754845A5D}" type="pres">
      <dgm:prSet presAssocID="{E716CD96-F4AE-4236-A525-23B3C04818E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2D8630-88F2-424D-B0E7-E611D142AAB9}" srcId="{4B9EFD44-D62D-4F6B-865D-1CEBF5414201}" destId="{A193C417-DB48-48DD-807D-EC74EBC6A05B}" srcOrd="3" destOrd="0" parTransId="{6C4CCD12-C445-4E7E-BC68-94A5D89E11F7}" sibTransId="{75F7713B-018B-4F25-8B91-C458E422BD8D}"/>
    <dgm:cxn modelId="{392908CD-5C02-487F-A0A5-62089FB94472}" type="presOf" srcId="{0160AEB1-029F-49BC-B620-8265D8EA0F60}" destId="{6A1EBB21-6C64-43B2-BF59-C20081E4A463}" srcOrd="0" destOrd="0" presId="urn:microsoft.com/office/officeart/2005/8/layout/list1"/>
    <dgm:cxn modelId="{6F2444F0-F852-4837-8801-C099D8A308A2}" srcId="{4B9EFD44-D62D-4F6B-865D-1CEBF5414201}" destId="{E716CD96-F4AE-4236-A525-23B3C04818E6}" srcOrd="4" destOrd="0" parTransId="{63B02E48-0665-48ED-88E2-ACDE4BEF9A6C}" sibTransId="{6CF287FA-D4A7-406C-8F7D-88F97EDB8A01}"/>
    <dgm:cxn modelId="{E0304310-7471-49DF-AF3B-766E28FA2825}" type="presOf" srcId="{4B9EFD44-D62D-4F6B-865D-1CEBF5414201}" destId="{D536C6D5-7943-43E1-B911-CC0A914BA47A}" srcOrd="0" destOrd="0" presId="urn:microsoft.com/office/officeart/2005/8/layout/list1"/>
    <dgm:cxn modelId="{AF0E091B-F2A1-4EE1-8531-1FFBFEE9C0DF}" type="presOf" srcId="{A193C417-DB48-48DD-807D-EC74EBC6A05B}" destId="{7E25590E-1C8A-40CF-9049-CF55C59DBD2D}" srcOrd="0" destOrd="0" presId="urn:microsoft.com/office/officeart/2005/8/layout/list1"/>
    <dgm:cxn modelId="{F87B6ABB-BF7B-455F-B0AD-81DA7D1A691E}" type="presOf" srcId="{336B8CB1-D773-4A21-BCD8-929D476B6C9F}" destId="{32798E77-5B30-4070-B303-9804884A88B6}" srcOrd="0" destOrd="0" presId="urn:microsoft.com/office/officeart/2005/8/layout/list1"/>
    <dgm:cxn modelId="{2E69B57C-50AC-4A47-ABAD-5631017CB847}" srcId="{4B9EFD44-D62D-4F6B-865D-1CEBF5414201}" destId="{B24BBC0E-0067-4179-8523-29A66D6DD215}" srcOrd="1" destOrd="0" parTransId="{A5CB0FF5-DA32-454E-BFB0-EB7D44CCC5CA}" sibTransId="{F215C5E7-485B-41A6-8CAD-A01BA4EF8384}"/>
    <dgm:cxn modelId="{72C7B7E9-4DDE-4ACE-B6DE-EF58E72554D1}" type="presOf" srcId="{E716CD96-F4AE-4236-A525-23B3C04818E6}" destId="{1463F886-B529-46C0-99ED-91CD6DB6BE9E}" srcOrd="0" destOrd="0" presId="urn:microsoft.com/office/officeart/2005/8/layout/list1"/>
    <dgm:cxn modelId="{4E1FA6DB-BE37-4EEF-9F9A-59B12827D5B8}" type="presOf" srcId="{0160AEB1-029F-49BC-B620-8265D8EA0F60}" destId="{2B39AA38-4CF2-4B7F-96C4-3FE5D381AD38}" srcOrd="1" destOrd="0" presId="urn:microsoft.com/office/officeart/2005/8/layout/list1"/>
    <dgm:cxn modelId="{AE204F47-AC52-482F-9FC4-8BA8ED95CF7E}" srcId="{4B9EFD44-D62D-4F6B-865D-1CEBF5414201}" destId="{0160AEB1-029F-49BC-B620-8265D8EA0F60}" srcOrd="0" destOrd="0" parTransId="{8440978E-273E-431F-AFE1-001AB94E9012}" sibTransId="{14B6EB88-1D60-4ED9-952E-BA3167CCBEC1}"/>
    <dgm:cxn modelId="{55A98B36-7752-4AC5-91DD-752FBB575A5B}" type="presOf" srcId="{B24BBC0E-0067-4179-8523-29A66D6DD215}" destId="{626FBCCD-9574-40DF-B9C8-3D2C85702CC2}" srcOrd="1" destOrd="0" presId="urn:microsoft.com/office/officeart/2005/8/layout/list1"/>
    <dgm:cxn modelId="{D661B978-15B4-44CB-A376-A86856C15F87}" type="presOf" srcId="{336B8CB1-D773-4A21-BCD8-929D476B6C9F}" destId="{01BAC966-0843-4C79-8E74-22646D177284}" srcOrd="1" destOrd="0" presId="urn:microsoft.com/office/officeart/2005/8/layout/list1"/>
    <dgm:cxn modelId="{0EEEB2C2-9756-4B94-B539-96E6FCB02C3F}" type="presOf" srcId="{B24BBC0E-0067-4179-8523-29A66D6DD215}" destId="{B623DD42-5088-4375-A939-877485F19504}" srcOrd="0" destOrd="0" presId="urn:microsoft.com/office/officeart/2005/8/layout/list1"/>
    <dgm:cxn modelId="{7B5493DC-42DB-49DC-B688-55BD44C41741}" type="presOf" srcId="{E716CD96-F4AE-4236-A525-23B3C04818E6}" destId="{482BEDBC-F0A7-4355-AE5B-3409FFE35C16}" srcOrd="1" destOrd="0" presId="urn:microsoft.com/office/officeart/2005/8/layout/list1"/>
    <dgm:cxn modelId="{338FBA13-1189-42AE-8E0F-45AF1B8E073A}" type="presOf" srcId="{A193C417-DB48-48DD-807D-EC74EBC6A05B}" destId="{3749937F-EE9C-4BE9-9677-A9795309618B}" srcOrd="1" destOrd="0" presId="urn:microsoft.com/office/officeart/2005/8/layout/list1"/>
    <dgm:cxn modelId="{76C46FE5-3BED-4C1E-BC53-CFDC515AE482}" srcId="{4B9EFD44-D62D-4F6B-865D-1CEBF5414201}" destId="{336B8CB1-D773-4A21-BCD8-929D476B6C9F}" srcOrd="2" destOrd="0" parTransId="{CB53D636-4F00-461E-B427-11CD333F600F}" sibTransId="{46F45481-6CF4-47F4-B5EB-39161DD08897}"/>
    <dgm:cxn modelId="{6BF905D0-7820-439D-AA79-C7AEE920A84C}" type="presParOf" srcId="{D536C6D5-7943-43E1-B911-CC0A914BA47A}" destId="{D0DE1A0D-B8C0-44CB-981E-6DA8B57C0ED3}" srcOrd="0" destOrd="0" presId="urn:microsoft.com/office/officeart/2005/8/layout/list1"/>
    <dgm:cxn modelId="{D48FC70B-DEE6-4DFE-A067-8A16C59BC3F9}" type="presParOf" srcId="{D0DE1A0D-B8C0-44CB-981E-6DA8B57C0ED3}" destId="{6A1EBB21-6C64-43B2-BF59-C20081E4A463}" srcOrd="0" destOrd="0" presId="urn:microsoft.com/office/officeart/2005/8/layout/list1"/>
    <dgm:cxn modelId="{8ACCB4C6-734C-4924-B5EB-DE77AC9B6DBA}" type="presParOf" srcId="{D0DE1A0D-B8C0-44CB-981E-6DA8B57C0ED3}" destId="{2B39AA38-4CF2-4B7F-96C4-3FE5D381AD38}" srcOrd="1" destOrd="0" presId="urn:microsoft.com/office/officeart/2005/8/layout/list1"/>
    <dgm:cxn modelId="{D0BBC686-34E9-4641-A4FA-AE5EED335786}" type="presParOf" srcId="{D536C6D5-7943-43E1-B911-CC0A914BA47A}" destId="{EA27FE7B-80DF-43B1-9BFA-269D59035715}" srcOrd="1" destOrd="0" presId="urn:microsoft.com/office/officeart/2005/8/layout/list1"/>
    <dgm:cxn modelId="{07AA3996-0FA0-45A8-9E2F-33A276FA4015}" type="presParOf" srcId="{D536C6D5-7943-43E1-B911-CC0A914BA47A}" destId="{60D45CD6-97C9-43B6-ACCB-F47F72D019EF}" srcOrd="2" destOrd="0" presId="urn:microsoft.com/office/officeart/2005/8/layout/list1"/>
    <dgm:cxn modelId="{193E6FFA-C0AD-4FB2-A78D-634674C74777}" type="presParOf" srcId="{D536C6D5-7943-43E1-B911-CC0A914BA47A}" destId="{1CE10EAA-0889-47AA-9992-7BB242D58FB9}" srcOrd="3" destOrd="0" presId="urn:microsoft.com/office/officeart/2005/8/layout/list1"/>
    <dgm:cxn modelId="{3E19AF74-597E-409D-BDD1-CE524228DA7A}" type="presParOf" srcId="{D536C6D5-7943-43E1-B911-CC0A914BA47A}" destId="{43F8A3A0-2A48-4E0B-B6F0-DD330341FFDB}" srcOrd="4" destOrd="0" presId="urn:microsoft.com/office/officeart/2005/8/layout/list1"/>
    <dgm:cxn modelId="{56F895F0-439F-4227-95B3-D68349FFF297}" type="presParOf" srcId="{43F8A3A0-2A48-4E0B-B6F0-DD330341FFDB}" destId="{B623DD42-5088-4375-A939-877485F19504}" srcOrd="0" destOrd="0" presId="urn:microsoft.com/office/officeart/2005/8/layout/list1"/>
    <dgm:cxn modelId="{D468A803-FBC2-4EC0-B8C9-828CDC98256F}" type="presParOf" srcId="{43F8A3A0-2A48-4E0B-B6F0-DD330341FFDB}" destId="{626FBCCD-9574-40DF-B9C8-3D2C85702CC2}" srcOrd="1" destOrd="0" presId="urn:microsoft.com/office/officeart/2005/8/layout/list1"/>
    <dgm:cxn modelId="{883B9442-6B4F-4580-8451-962A8B60F046}" type="presParOf" srcId="{D536C6D5-7943-43E1-B911-CC0A914BA47A}" destId="{F0F824A9-1923-4A7F-A6E6-2E43F3B51B2D}" srcOrd="5" destOrd="0" presId="urn:microsoft.com/office/officeart/2005/8/layout/list1"/>
    <dgm:cxn modelId="{8107B2AA-37FB-4393-A655-82C7DB5DCAB4}" type="presParOf" srcId="{D536C6D5-7943-43E1-B911-CC0A914BA47A}" destId="{1D7AF5A4-6589-4F44-9BEA-BB10209C76D6}" srcOrd="6" destOrd="0" presId="urn:microsoft.com/office/officeart/2005/8/layout/list1"/>
    <dgm:cxn modelId="{6EB6AD5C-74B0-449A-B6A9-40C711E6E7EC}" type="presParOf" srcId="{D536C6D5-7943-43E1-B911-CC0A914BA47A}" destId="{E2D4E577-662B-4238-9F6B-C487622EE3DA}" srcOrd="7" destOrd="0" presId="urn:microsoft.com/office/officeart/2005/8/layout/list1"/>
    <dgm:cxn modelId="{044D0D58-4BBE-4786-AFA8-DDB22CA91FE7}" type="presParOf" srcId="{D536C6D5-7943-43E1-B911-CC0A914BA47A}" destId="{D5D456CF-AF9D-46DD-962D-71CEF5CA4B5C}" srcOrd="8" destOrd="0" presId="urn:microsoft.com/office/officeart/2005/8/layout/list1"/>
    <dgm:cxn modelId="{4EAC43BE-46FD-4C37-84EC-40612434EA2A}" type="presParOf" srcId="{D5D456CF-AF9D-46DD-962D-71CEF5CA4B5C}" destId="{32798E77-5B30-4070-B303-9804884A88B6}" srcOrd="0" destOrd="0" presId="urn:microsoft.com/office/officeart/2005/8/layout/list1"/>
    <dgm:cxn modelId="{EC9A27A7-BCB1-4BD4-AD10-F71245844B93}" type="presParOf" srcId="{D5D456CF-AF9D-46DD-962D-71CEF5CA4B5C}" destId="{01BAC966-0843-4C79-8E74-22646D177284}" srcOrd="1" destOrd="0" presId="urn:microsoft.com/office/officeart/2005/8/layout/list1"/>
    <dgm:cxn modelId="{F7002DAC-5D4D-467A-B986-485805C2F7CB}" type="presParOf" srcId="{D536C6D5-7943-43E1-B911-CC0A914BA47A}" destId="{8C889748-E343-4A19-91F3-EF3799A9B00E}" srcOrd="9" destOrd="0" presId="urn:microsoft.com/office/officeart/2005/8/layout/list1"/>
    <dgm:cxn modelId="{CA6C4BE5-A702-4DD6-B40C-2557B156C00C}" type="presParOf" srcId="{D536C6D5-7943-43E1-B911-CC0A914BA47A}" destId="{54354F49-15CF-4407-BE2B-401495768C32}" srcOrd="10" destOrd="0" presId="urn:microsoft.com/office/officeart/2005/8/layout/list1"/>
    <dgm:cxn modelId="{301848CC-FF00-4EAE-924A-AB7DD1805AB0}" type="presParOf" srcId="{D536C6D5-7943-43E1-B911-CC0A914BA47A}" destId="{70037E46-EBC6-4FE4-8DE4-DD926100A0CB}" srcOrd="11" destOrd="0" presId="urn:microsoft.com/office/officeart/2005/8/layout/list1"/>
    <dgm:cxn modelId="{017BED4D-B3B5-4A18-BA83-0529E1DF3EA4}" type="presParOf" srcId="{D536C6D5-7943-43E1-B911-CC0A914BA47A}" destId="{0E8E7CE7-7BA5-4F91-BBE7-292F1B9C7C7A}" srcOrd="12" destOrd="0" presId="urn:microsoft.com/office/officeart/2005/8/layout/list1"/>
    <dgm:cxn modelId="{860BCEC6-3BB3-44C1-ABF0-5572960EE569}" type="presParOf" srcId="{0E8E7CE7-7BA5-4F91-BBE7-292F1B9C7C7A}" destId="{7E25590E-1C8A-40CF-9049-CF55C59DBD2D}" srcOrd="0" destOrd="0" presId="urn:microsoft.com/office/officeart/2005/8/layout/list1"/>
    <dgm:cxn modelId="{BBB8FF4A-22B7-4241-B14A-24E4B1A2FC5C}" type="presParOf" srcId="{0E8E7CE7-7BA5-4F91-BBE7-292F1B9C7C7A}" destId="{3749937F-EE9C-4BE9-9677-A9795309618B}" srcOrd="1" destOrd="0" presId="urn:microsoft.com/office/officeart/2005/8/layout/list1"/>
    <dgm:cxn modelId="{DFBB4C72-E6C2-4BC4-B3A1-46D29DB8FB2D}" type="presParOf" srcId="{D536C6D5-7943-43E1-B911-CC0A914BA47A}" destId="{9B99BF1E-A991-4520-8074-6B2F54FCE375}" srcOrd="13" destOrd="0" presId="urn:microsoft.com/office/officeart/2005/8/layout/list1"/>
    <dgm:cxn modelId="{A567823F-E809-4F71-AF7A-1D97DF1715DF}" type="presParOf" srcId="{D536C6D5-7943-43E1-B911-CC0A914BA47A}" destId="{2CFC8687-204F-4778-9061-4AFCB31C3F0D}" srcOrd="14" destOrd="0" presId="urn:microsoft.com/office/officeart/2005/8/layout/list1"/>
    <dgm:cxn modelId="{424E8483-8DC7-4C0D-8593-0759BC6F3630}" type="presParOf" srcId="{D536C6D5-7943-43E1-B911-CC0A914BA47A}" destId="{94E89042-ED2D-495C-81E4-368DCC96DBB7}" srcOrd="15" destOrd="0" presId="urn:microsoft.com/office/officeart/2005/8/layout/list1"/>
    <dgm:cxn modelId="{1E3D18D9-ABDD-4556-A1C1-F72C3C9F3C4E}" type="presParOf" srcId="{D536C6D5-7943-43E1-B911-CC0A914BA47A}" destId="{D402CF2A-DCD6-42CA-9E28-B669039C63C9}" srcOrd="16" destOrd="0" presId="urn:microsoft.com/office/officeart/2005/8/layout/list1"/>
    <dgm:cxn modelId="{F8671F0A-3CEC-4F2D-A71E-56FDA2C54EBE}" type="presParOf" srcId="{D402CF2A-DCD6-42CA-9E28-B669039C63C9}" destId="{1463F886-B529-46C0-99ED-91CD6DB6BE9E}" srcOrd="0" destOrd="0" presId="urn:microsoft.com/office/officeart/2005/8/layout/list1"/>
    <dgm:cxn modelId="{D78F49C2-5352-4F41-929C-3D7D0992B013}" type="presParOf" srcId="{D402CF2A-DCD6-42CA-9E28-B669039C63C9}" destId="{482BEDBC-F0A7-4355-AE5B-3409FFE35C16}" srcOrd="1" destOrd="0" presId="urn:microsoft.com/office/officeart/2005/8/layout/list1"/>
    <dgm:cxn modelId="{D8F9AE52-4BC7-4953-8DF4-7012F2E439F1}" type="presParOf" srcId="{D536C6D5-7943-43E1-B911-CC0A914BA47A}" destId="{C9D40F12-0410-4109-9884-3C3140BBB98F}" srcOrd="17" destOrd="0" presId="urn:microsoft.com/office/officeart/2005/8/layout/list1"/>
    <dgm:cxn modelId="{1D48278D-545F-4D30-A037-6FE0F4128DB9}" type="presParOf" srcId="{D536C6D5-7943-43E1-B911-CC0A914BA47A}" destId="{411DECC2-8008-4AEB-AC46-9ED754845A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1320DE-DBFC-4325-AD42-AAD747389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F5EA-06E8-4180-B512-F8D6459918C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Furnace Replacement</a:t>
          </a:r>
          <a:endParaRPr lang="en-US" dirty="0"/>
        </a:p>
      </dgm:t>
    </dgm:pt>
    <dgm:pt modelId="{3D52AC0E-B1D2-432E-88A2-79D995CFEA7C}" type="parTrans" cxnId="{6D34CC6B-7DCA-427C-A442-1A0BAB6782DC}">
      <dgm:prSet/>
      <dgm:spPr/>
      <dgm:t>
        <a:bodyPr/>
        <a:lstStyle/>
        <a:p>
          <a:endParaRPr lang="en-US"/>
        </a:p>
      </dgm:t>
    </dgm:pt>
    <dgm:pt modelId="{67E4BBE8-60D7-468E-9390-B97ED9BDA749}" type="sibTrans" cxnId="{6D34CC6B-7DCA-427C-A442-1A0BAB6782DC}">
      <dgm:prSet/>
      <dgm:spPr/>
      <dgm:t>
        <a:bodyPr/>
        <a:lstStyle/>
        <a:p>
          <a:endParaRPr lang="en-US"/>
        </a:p>
      </dgm:t>
    </dgm:pt>
    <dgm:pt modelId="{7DF51CF1-1D5D-449A-A4C1-9424C5DF5922}">
      <dgm:prSet phldrT="[Text]"/>
      <dgm:spPr/>
      <dgm:t>
        <a:bodyPr/>
        <a:lstStyle/>
        <a:p>
          <a:r>
            <a:rPr lang="en-US" dirty="0" smtClean="0"/>
            <a:t>70-150 </a:t>
          </a:r>
          <a:r>
            <a:rPr lang="en-US" dirty="0" err="1" smtClean="0"/>
            <a:t>Therms</a:t>
          </a:r>
          <a:endParaRPr lang="en-US" dirty="0"/>
        </a:p>
      </dgm:t>
    </dgm:pt>
    <dgm:pt modelId="{C0AAB7BB-0220-4E02-BDA0-6DE008C0A06E}" type="parTrans" cxnId="{D6439E1B-9E9A-4A16-8E53-16AF20E7AF9D}">
      <dgm:prSet/>
      <dgm:spPr/>
      <dgm:t>
        <a:bodyPr/>
        <a:lstStyle/>
        <a:p>
          <a:endParaRPr lang="en-US"/>
        </a:p>
      </dgm:t>
    </dgm:pt>
    <dgm:pt modelId="{3EDCF9E2-66DD-471B-9699-CE1090EC6431}" type="sibTrans" cxnId="{D6439E1B-9E9A-4A16-8E53-16AF20E7AF9D}">
      <dgm:prSet/>
      <dgm:spPr/>
      <dgm:t>
        <a:bodyPr/>
        <a:lstStyle/>
        <a:p>
          <a:endParaRPr lang="en-US"/>
        </a:p>
      </dgm:t>
    </dgm:pt>
    <dgm:pt modelId="{C9B30F05-C238-400C-8E8B-8F2A06D2B761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Wall Insulation</a:t>
          </a:r>
          <a:endParaRPr lang="en-US" dirty="0"/>
        </a:p>
      </dgm:t>
    </dgm:pt>
    <dgm:pt modelId="{BBED72CA-F76E-4BD0-AD69-8B1047EEAEBA}" type="parTrans" cxnId="{958C724A-1E2A-4436-AF61-C39DB595F7F1}">
      <dgm:prSet/>
      <dgm:spPr/>
      <dgm:t>
        <a:bodyPr/>
        <a:lstStyle/>
        <a:p>
          <a:endParaRPr lang="en-US"/>
        </a:p>
      </dgm:t>
    </dgm:pt>
    <dgm:pt modelId="{66F8E010-D281-43B6-B6CF-48D5C16C9959}" type="sibTrans" cxnId="{958C724A-1E2A-4436-AF61-C39DB595F7F1}">
      <dgm:prSet/>
      <dgm:spPr/>
      <dgm:t>
        <a:bodyPr/>
        <a:lstStyle/>
        <a:p>
          <a:endParaRPr lang="en-US"/>
        </a:p>
      </dgm:t>
    </dgm:pt>
    <dgm:pt modelId="{D6290229-263F-4541-AFED-023822984BBB}">
      <dgm:prSet phldrT="[Text]"/>
      <dgm:spPr/>
      <dgm:t>
        <a:bodyPr/>
        <a:lstStyle/>
        <a:p>
          <a:r>
            <a:rPr lang="en-US" dirty="0" smtClean="0"/>
            <a:t>60-120 </a:t>
          </a:r>
          <a:r>
            <a:rPr lang="en-US" dirty="0" err="1" smtClean="0"/>
            <a:t>Therms</a:t>
          </a:r>
          <a:endParaRPr lang="en-US" dirty="0"/>
        </a:p>
      </dgm:t>
    </dgm:pt>
    <dgm:pt modelId="{17A3CCD0-3509-4CC8-A40E-F3EB2DD1DAB3}" type="parTrans" cxnId="{C68589AA-F01B-4369-9E9D-930A1EB45A9A}">
      <dgm:prSet/>
      <dgm:spPr/>
      <dgm:t>
        <a:bodyPr/>
        <a:lstStyle/>
        <a:p>
          <a:endParaRPr lang="en-US"/>
        </a:p>
      </dgm:t>
    </dgm:pt>
    <dgm:pt modelId="{E82292EF-8EB5-43F6-AA39-35D63499D186}" type="sibTrans" cxnId="{C68589AA-F01B-4369-9E9D-930A1EB45A9A}">
      <dgm:prSet/>
      <dgm:spPr/>
      <dgm:t>
        <a:bodyPr/>
        <a:lstStyle/>
        <a:p>
          <a:endParaRPr lang="en-US"/>
        </a:p>
      </dgm:t>
    </dgm:pt>
    <dgm:pt modelId="{7681CBF4-4255-4DC0-B4D2-D55D7E29560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Attic Insulation</a:t>
          </a:r>
          <a:endParaRPr lang="en-US" dirty="0"/>
        </a:p>
      </dgm:t>
    </dgm:pt>
    <dgm:pt modelId="{5D14D8EB-B372-41A2-9EBD-6E3D3C2AE2DA}" type="parTrans" cxnId="{8A1E6557-4E5D-45CD-AEF8-7AA37AEA897D}">
      <dgm:prSet/>
      <dgm:spPr/>
      <dgm:t>
        <a:bodyPr/>
        <a:lstStyle/>
        <a:p>
          <a:endParaRPr lang="en-US"/>
        </a:p>
      </dgm:t>
    </dgm:pt>
    <dgm:pt modelId="{21D8FCCE-5D36-4694-827F-692545FB51F5}" type="sibTrans" cxnId="{8A1E6557-4E5D-45CD-AEF8-7AA37AEA897D}">
      <dgm:prSet/>
      <dgm:spPr/>
      <dgm:t>
        <a:bodyPr/>
        <a:lstStyle/>
        <a:p>
          <a:endParaRPr lang="en-US"/>
        </a:p>
      </dgm:t>
    </dgm:pt>
    <dgm:pt modelId="{F6352FCE-CA16-4E36-8CB8-5A2E55BB6FE9}">
      <dgm:prSet phldrT="[Text]"/>
      <dgm:spPr/>
      <dgm:t>
        <a:bodyPr/>
        <a:lstStyle/>
        <a:p>
          <a:r>
            <a:rPr lang="en-US" dirty="0" smtClean="0"/>
            <a:t>50-100 </a:t>
          </a:r>
          <a:r>
            <a:rPr lang="en-US" dirty="0" err="1" smtClean="0"/>
            <a:t>Therms</a:t>
          </a:r>
          <a:endParaRPr lang="en-US" dirty="0"/>
        </a:p>
      </dgm:t>
    </dgm:pt>
    <dgm:pt modelId="{0C1A99F1-3036-4E9C-8F35-A7612374EA17}" type="parTrans" cxnId="{482C66E6-7BD3-46C8-BC8E-6E749D48475D}">
      <dgm:prSet/>
      <dgm:spPr/>
      <dgm:t>
        <a:bodyPr/>
        <a:lstStyle/>
        <a:p>
          <a:endParaRPr lang="en-US"/>
        </a:p>
      </dgm:t>
    </dgm:pt>
    <dgm:pt modelId="{B978A3C1-07C4-4310-AFA8-270321439777}" type="sibTrans" cxnId="{482C66E6-7BD3-46C8-BC8E-6E749D48475D}">
      <dgm:prSet/>
      <dgm:spPr/>
      <dgm:t>
        <a:bodyPr/>
        <a:lstStyle/>
        <a:p>
          <a:endParaRPr lang="en-US"/>
        </a:p>
      </dgm:t>
    </dgm:pt>
    <dgm:pt modelId="{366AB0F6-4CDF-4320-B042-8AB43B2D6257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Major Air Sealing</a:t>
          </a:r>
          <a:endParaRPr lang="en-US" dirty="0"/>
        </a:p>
      </dgm:t>
    </dgm:pt>
    <dgm:pt modelId="{7F887654-FE04-4F84-9DC9-EC382059E984}" type="parTrans" cxnId="{36D31630-55C8-4491-B877-38403C743911}">
      <dgm:prSet/>
      <dgm:spPr/>
      <dgm:t>
        <a:bodyPr/>
        <a:lstStyle/>
        <a:p>
          <a:endParaRPr lang="en-US"/>
        </a:p>
      </dgm:t>
    </dgm:pt>
    <dgm:pt modelId="{4749D590-2D0A-4559-8640-CC4536B494D8}" type="sibTrans" cxnId="{36D31630-55C8-4491-B877-38403C743911}">
      <dgm:prSet/>
      <dgm:spPr/>
      <dgm:t>
        <a:bodyPr/>
        <a:lstStyle/>
        <a:p>
          <a:endParaRPr lang="en-US"/>
        </a:p>
      </dgm:t>
    </dgm:pt>
    <dgm:pt modelId="{4CF3721B-A00B-4461-A4E2-3FB60B393B3C}">
      <dgm:prSet phldrT="[Text]"/>
      <dgm:spPr/>
      <dgm:t>
        <a:bodyPr/>
        <a:lstStyle/>
        <a:p>
          <a:r>
            <a:rPr lang="en-US" dirty="0" smtClean="0"/>
            <a:t>Duct Sealing</a:t>
          </a:r>
          <a:endParaRPr lang="en-US" dirty="0"/>
        </a:p>
      </dgm:t>
    </dgm:pt>
    <dgm:pt modelId="{E7D740C7-FC7A-4C61-99BE-1A8729C62A30}" type="parTrans" cxnId="{AE312A35-5447-4525-B478-D3DAA3196F41}">
      <dgm:prSet/>
      <dgm:spPr/>
      <dgm:t>
        <a:bodyPr/>
        <a:lstStyle/>
        <a:p>
          <a:endParaRPr lang="en-US"/>
        </a:p>
      </dgm:t>
    </dgm:pt>
    <dgm:pt modelId="{CE2505CE-4B7F-4CA6-A178-80247ACC8C72}" type="sibTrans" cxnId="{AE312A35-5447-4525-B478-D3DAA3196F41}">
      <dgm:prSet/>
      <dgm:spPr/>
      <dgm:t>
        <a:bodyPr/>
        <a:lstStyle/>
        <a:p>
          <a:endParaRPr lang="en-US"/>
        </a:p>
      </dgm:t>
    </dgm:pt>
    <dgm:pt modelId="{88895658-52C8-4451-BD92-ECD581AD43B6}">
      <dgm:prSet phldrT="[Text]"/>
      <dgm:spPr/>
      <dgm:t>
        <a:bodyPr/>
        <a:lstStyle/>
        <a:p>
          <a:r>
            <a:rPr lang="en-US" dirty="0" smtClean="0"/>
            <a:t>Thermostats</a:t>
          </a:r>
          <a:endParaRPr lang="en-US" dirty="0"/>
        </a:p>
      </dgm:t>
    </dgm:pt>
    <dgm:pt modelId="{B2CD7C29-A98D-4AE7-A586-64752139196A}" type="parTrans" cxnId="{5179AA8C-7063-4E60-AD0B-90E304462F90}">
      <dgm:prSet/>
      <dgm:spPr/>
      <dgm:t>
        <a:bodyPr/>
        <a:lstStyle/>
        <a:p>
          <a:endParaRPr lang="en-US"/>
        </a:p>
      </dgm:t>
    </dgm:pt>
    <dgm:pt modelId="{516554A0-7186-47EE-A663-024A585C433C}" type="sibTrans" cxnId="{5179AA8C-7063-4E60-AD0B-90E304462F90}">
      <dgm:prSet/>
      <dgm:spPr/>
      <dgm:t>
        <a:bodyPr/>
        <a:lstStyle/>
        <a:p>
          <a:endParaRPr lang="en-US"/>
        </a:p>
      </dgm:t>
    </dgm:pt>
    <dgm:pt modelId="{B10696B7-6E0A-4181-99C5-EB1CE88E3640}">
      <dgm:prSet phldrT="[Text]"/>
      <dgm:spPr/>
      <dgm:t>
        <a:bodyPr/>
        <a:lstStyle/>
        <a:p>
          <a:r>
            <a:rPr lang="en-US" dirty="0" smtClean="0"/>
            <a:t>Foundation/Rim/Floor Insulation</a:t>
          </a:r>
          <a:endParaRPr lang="en-US" dirty="0"/>
        </a:p>
      </dgm:t>
    </dgm:pt>
    <dgm:pt modelId="{B1B2734D-8D49-4ACA-A43C-123D0BABD7AD}" type="parTrans" cxnId="{5A201943-8D1F-4AE2-9CF8-974F8DA9BDCB}">
      <dgm:prSet/>
      <dgm:spPr/>
      <dgm:t>
        <a:bodyPr/>
        <a:lstStyle/>
        <a:p>
          <a:endParaRPr lang="en-US"/>
        </a:p>
      </dgm:t>
    </dgm:pt>
    <dgm:pt modelId="{1E17AA35-BE9E-4869-9B6E-FB0F80B7E569}" type="sibTrans" cxnId="{5A201943-8D1F-4AE2-9CF8-974F8DA9BDCB}">
      <dgm:prSet/>
      <dgm:spPr/>
      <dgm:t>
        <a:bodyPr/>
        <a:lstStyle/>
        <a:p>
          <a:endParaRPr lang="en-US"/>
        </a:p>
      </dgm:t>
    </dgm:pt>
    <dgm:pt modelId="{5A0644DB-D1E0-468F-93E6-E9B54FC94102}">
      <dgm:prSet phldrT="[Text]"/>
      <dgm:spPr/>
      <dgm:t>
        <a:bodyPr/>
        <a:lstStyle/>
        <a:p>
          <a:r>
            <a:rPr lang="en-US" dirty="0" smtClean="0"/>
            <a:t>50-100 </a:t>
          </a:r>
          <a:r>
            <a:rPr lang="en-US" dirty="0" err="1" smtClean="0"/>
            <a:t>Therms</a:t>
          </a:r>
          <a:endParaRPr lang="en-US" dirty="0"/>
        </a:p>
      </dgm:t>
    </dgm:pt>
    <dgm:pt modelId="{AB6DF42D-A51C-4AD4-9313-CFE5D441D5B0}" type="parTrans" cxnId="{08E9150A-DE8F-4C15-B975-865855679370}">
      <dgm:prSet/>
      <dgm:spPr/>
      <dgm:t>
        <a:bodyPr/>
        <a:lstStyle/>
        <a:p>
          <a:endParaRPr lang="en-US"/>
        </a:p>
      </dgm:t>
    </dgm:pt>
    <dgm:pt modelId="{C9676FDE-078A-478C-8D89-A14E7F46064B}" type="sibTrans" cxnId="{08E9150A-DE8F-4C15-B975-865855679370}">
      <dgm:prSet/>
      <dgm:spPr/>
      <dgm:t>
        <a:bodyPr/>
        <a:lstStyle/>
        <a:p>
          <a:endParaRPr lang="en-US"/>
        </a:p>
      </dgm:t>
    </dgm:pt>
    <dgm:pt modelId="{D07E35A0-3B43-4611-A232-D96E5D7A9A51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F477763C-9ED8-4609-89A0-5FDBC2F16A6F}" type="parTrans" cxnId="{2AAB6009-643A-45F0-9E01-85873454F7E8}">
      <dgm:prSet/>
      <dgm:spPr/>
      <dgm:t>
        <a:bodyPr/>
        <a:lstStyle/>
        <a:p>
          <a:endParaRPr lang="en-US"/>
        </a:p>
      </dgm:t>
    </dgm:pt>
    <dgm:pt modelId="{9D92C154-2C46-4E82-A5FC-6F418F946467}" type="sibTrans" cxnId="{2AAB6009-643A-45F0-9E01-85873454F7E8}">
      <dgm:prSet/>
      <dgm:spPr/>
      <dgm:t>
        <a:bodyPr/>
        <a:lstStyle/>
        <a:p>
          <a:endParaRPr lang="en-US"/>
        </a:p>
      </dgm:t>
    </dgm:pt>
    <dgm:pt modelId="{2ADC24D9-62E1-416D-BF92-D3AE0FF56534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218387BC-74B8-4AF6-896B-BEBBAA77E8C1}" type="parTrans" cxnId="{1738F818-9EB7-4F6F-A471-7C62540F15C9}">
      <dgm:prSet/>
      <dgm:spPr/>
      <dgm:t>
        <a:bodyPr/>
        <a:lstStyle/>
        <a:p>
          <a:endParaRPr lang="en-US"/>
        </a:p>
      </dgm:t>
    </dgm:pt>
    <dgm:pt modelId="{5B2C2B8D-3FDB-4099-A30D-6AF9E57B965D}" type="sibTrans" cxnId="{1738F818-9EB7-4F6F-A471-7C62540F15C9}">
      <dgm:prSet/>
      <dgm:spPr/>
      <dgm:t>
        <a:bodyPr/>
        <a:lstStyle/>
        <a:p>
          <a:endParaRPr lang="en-US"/>
        </a:p>
      </dgm:t>
    </dgm:pt>
    <dgm:pt modelId="{02C99761-739D-44E0-B2C6-CF86E4F190B6}">
      <dgm:prSet phldrT="[Text]"/>
      <dgm:spPr/>
      <dgm:t>
        <a:bodyPr/>
        <a:lstStyle/>
        <a:p>
          <a:r>
            <a:rPr lang="en-US" dirty="0" smtClean="0"/>
            <a:t>10-30 </a:t>
          </a:r>
          <a:r>
            <a:rPr lang="en-US" dirty="0" err="1" smtClean="0"/>
            <a:t>Therms</a:t>
          </a:r>
          <a:endParaRPr lang="en-US" dirty="0"/>
        </a:p>
      </dgm:t>
    </dgm:pt>
    <dgm:pt modelId="{3A46456D-2EC9-415A-AB8B-74CD47867971}" type="parTrans" cxnId="{B886AE4C-9C6C-42F0-9926-F1A8F97BA217}">
      <dgm:prSet/>
      <dgm:spPr/>
      <dgm:t>
        <a:bodyPr/>
        <a:lstStyle/>
        <a:p>
          <a:endParaRPr lang="en-US"/>
        </a:p>
      </dgm:t>
    </dgm:pt>
    <dgm:pt modelId="{69FAB401-E68B-4C49-8E36-A0A2093BF6E3}" type="sibTrans" cxnId="{B886AE4C-9C6C-42F0-9926-F1A8F97BA217}">
      <dgm:prSet/>
      <dgm:spPr/>
      <dgm:t>
        <a:bodyPr/>
        <a:lstStyle/>
        <a:p>
          <a:endParaRPr lang="en-US"/>
        </a:p>
      </dgm:t>
    </dgm:pt>
    <dgm:pt modelId="{CC9081FF-A37D-4363-8069-213BDAC9B1A5}" type="pres">
      <dgm:prSet presAssocID="{081320DE-DBFC-4325-AD42-AAD747389F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8BDD1-E6E9-4B3C-A619-2A4A53B33830}" type="pres">
      <dgm:prSet presAssocID="{3BCAF5EA-06E8-4180-B512-F8D6459918C2}" presName="linNode" presStyleCnt="0"/>
      <dgm:spPr/>
    </dgm:pt>
    <dgm:pt modelId="{593C3D82-BFC0-4B5D-9CF9-CB51F5E21798}" type="pres">
      <dgm:prSet presAssocID="{3BCAF5EA-06E8-4180-B512-F8D6459918C2}" presName="parentText" presStyleLbl="node1" presStyleIdx="0" presStyleCnt="7" custLinFactNeighborX="673" custLinFactNeighborY="-40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D1BD-E814-4070-8BB3-A6755A8639D2}" type="pres">
      <dgm:prSet presAssocID="{3BCAF5EA-06E8-4180-B512-F8D6459918C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AEEAA-52BA-404F-819F-C524DDC283DB}" type="pres">
      <dgm:prSet presAssocID="{67E4BBE8-60D7-468E-9390-B97ED9BDA749}" presName="sp" presStyleCnt="0"/>
      <dgm:spPr/>
    </dgm:pt>
    <dgm:pt modelId="{F8BB6B00-ECEC-4EB0-95F4-F1481D623239}" type="pres">
      <dgm:prSet presAssocID="{C9B30F05-C238-400C-8E8B-8F2A06D2B761}" presName="linNode" presStyleCnt="0"/>
      <dgm:spPr/>
    </dgm:pt>
    <dgm:pt modelId="{AE883FAB-8A46-4675-8032-FFEADBBBED46}" type="pres">
      <dgm:prSet presAssocID="{C9B30F05-C238-400C-8E8B-8F2A06D2B761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90830-82FF-4B4C-8F13-C7D622B1983D}" type="pres">
      <dgm:prSet presAssocID="{C9B30F05-C238-400C-8E8B-8F2A06D2B761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03046-A3DA-4B6B-9EBF-2A03D87081B0}" type="pres">
      <dgm:prSet presAssocID="{66F8E010-D281-43B6-B6CF-48D5C16C9959}" presName="sp" presStyleCnt="0"/>
      <dgm:spPr/>
    </dgm:pt>
    <dgm:pt modelId="{810E8553-93E9-4FCF-9124-3E555CE13455}" type="pres">
      <dgm:prSet presAssocID="{7681CBF4-4255-4DC0-B4D2-D55D7E295607}" presName="linNode" presStyleCnt="0"/>
      <dgm:spPr/>
    </dgm:pt>
    <dgm:pt modelId="{67F2843E-D4ED-4DED-88FD-403C03A298F3}" type="pres">
      <dgm:prSet presAssocID="{7681CBF4-4255-4DC0-B4D2-D55D7E29560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962A6-2A15-4296-A52E-CB99ABAFF241}" type="pres">
      <dgm:prSet presAssocID="{7681CBF4-4255-4DC0-B4D2-D55D7E29560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8842C-BCC4-4CD7-BD4F-04EC899A867B}" type="pres">
      <dgm:prSet presAssocID="{21D8FCCE-5D36-4694-827F-692545FB51F5}" presName="sp" presStyleCnt="0"/>
      <dgm:spPr/>
    </dgm:pt>
    <dgm:pt modelId="{480191CA-77FF-4ACE-AC2E-F295BC9B4E5B}" type="pres">
      <dgm:prSet presAssocID="{366AB0F6-4CDF-4320-B042-8AB43B2D6257}" presName="linNode" presStyleCnt="0"/>
      <dgm:spPr/>
    </dgm:pt>
    <dgm:pt modelId="{311F5D79-2B1C-4405-8B8F-82E92C2DF02B}" type="pres">
      <dgm:prSet presAssocID="{366AB0F6-4CDF-4320-B042-8AB43B2D625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97363-5949-4A41-9733-63A70999DA7E}" type="pres">
      <dgm:prSet presAssocID="{366AB0F6-4CDF-4320-B042-8AB43B2D6257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416E-F1C1-4025-ACD8-4BCB67D33394}" type="pres">
      <dgm:prSet presAssocID="{4749D590-2D0A-4559-8640-CC4536B494D8}" presName="sp" presStyleCnt="0"/>
      <dgm:spPr/>
    </dgm:pt>
    <dgm:pt modelId="{E80D20DE-4A32-4059-99A4-9FAB75D1B04B}" type="pres">
      <dgm:prSet presAssocID="{4CF3721B-A00B-4461-A4E2-3FB60B393B3C}" presName="linNode" presStyleCnt="0"/>
      <dgm:spPr/>
    </dgm:pt>
    <dgm:pt modelId="{283FD261-4FD3-4FAF-A507-7D414F0C6BB2}" type="pres">
      <dgm:prSet presAssocID="{4CF3721B-A00B-4461-A4E2-3FB60B393B3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20A1-0823-4E0C-9E2E-6FB079667052}" type="pres">
      <dgm:prSet presAssocID="{4CF3721B-A00B-4461-A4E2-3FB60B393B3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6EB9A-83CB-41D0-8965-BDB3E97079FC}" type="pres">
      <dgm:prSet presAssocID="{CE2505CE-4B7F-4CA6-A178-80247ACC8C72}" presName="sp" presStyleCnt="0"/>
      <dgm:spPr/>
    </dgm:pt>
    <dgm:pt modelId="{6533EEEA-BFB6-45B9-804B-568A960E881F}" type="pres">
      <dgm:prSet presAssocID="{88895658-52C8-4451-BD92-ECD581AD43B6}" presName="linNode" presStyleCnt="0"/>
      <dgm:spPr/>
    </dgm:pt>
    <dgm:pt modelId="{DEB93402-2EB6-4C8D-8004-DDEEA746D9D9}" type="pres">
      <dgm:prSet presAssocID="{88895658-52C8-4451-BD92-ECD581AD43B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43D78-0731-4ADB-9A79-42FB6CDE3BAF}" type="pres">
      <dgm:prSet presAssocID="{88895658-52C8-4451-BD92-ECD581AD43B6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696A5-A7AF-4AC7-BEEF-9304B4EE7A24}" type="pres">
      <dgm:prSet presAssocID="{516554A0-7186-47EE-A663-024A585C433C}" presName="sp" presStyleCnt="0"/>
      <dgm:spPr/>
    </dgm:pt>
    <dgm:pt modelId="{13271671-286A-493B-BF8B-DD3142D26E49}" type="pres">
      <dgm:prSet presAssocID="{B10696B7-6E0A-4181-99C5-EB1CE88E3640}" presName="linNode" presStyleCnt="0"/>
      <dgm:spPr/>
    </dgm:pt>
    <dgm:pt modelId="{C0EF18A0-545A-4689-BE00-EDF55A44FC78}" type="pres">
      <dgm:prSet presAssocID="{B10696B7-6E0A-4181-99C5-EB1CE88E3640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A5F37-09E4-4A8D-9E98-A0CDCBF2087B}" type="pres">
      <dgm:prSet presAssocID="{B10696B7-6E0A-4181-99C5-EB1CE88E3640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B775C-A38E-4FD0-B043-8FE260727F52}" type="presOf" srcId="{B10696B7-6E0A-4181-99C5-EB1CE88E3640}" destId="{C0EF18A0-545A-4689-BE00-EDF55A44FC78}" srcOrd="0" destOrd="0" presId="urn:microsoft.com/office/officeart/2005/8/layout/vList5"/>
    <dgm:cxn modelId="{36D31630-55C8-4491-B877-38403C743911}" srcId="{081320DE-DBFC-4325-AD42-AAD747389F58}" destId="{366AB0F6-4CDF-4320-B042-8AB43B2D6257}" srcOrd="3" destOrd="0" parTransId="{7F887654-FE04-4F84-9DC9-EC382059E984}" sibTransId="{4749D590-2D0A-4559-8640-CC4536B494D8}"/>
    <dgm:cxn modelId="{B79F52A3-431F-437C-B050-4F2E9BD9ADC1}" type="presOf" srcId="{081320DE-DBFC-4325-AD42-AAD747389F58}" destId="{CC9081FF-A37D-4363-8069-213BDAC9B1A5}" srcOrd="0" destOrd="0" presId="urn:microsoft.com/office/officeart/2005/8/layout/vList5"/>
    <dgm:cxn modelId="{29E7C8C9-27A3-4001-BCA1-FF4688FA74E8}" type="presOf" srcId="{F6352FCE-CA16-4E36-8CB8-5A2E55BB6FE9}" destId="{425962A6-2A15-4296-A52E-CB99ABAFF241}" srcOrd="0" destOrd="0" presId="urn:microsoft.com/office/officeart/2005/8/layout/vList5"/>
    <dgm:cxn modelId="{5179AA8C-7063-4E60-AD0B-90E304462F90}" srcId="{081320DE-DBFC-4325-AD42-AAD747389F58}" destId="{88895658-52C8-4451-BD92-ECD581AD43B6}" srcOrd="5" destOrd="0" parTransId="{B2CD7C29-A98D-4AE7-A586-64752139196A}" sibTransId="{516554A0-7186-47EE-A663-024A585C433C}"/>
    <dgm:cxn modelId="{08E9150A-DE8F-4C15-B975-865855679370}" srcId="{366AB0F6-4CDF-4320-B042-8AB43B2D6257}" destId="{5A0644DB-D1E0-468F-93E6-E9B54FC94102}" srcOrd="0" destOrd="0" parTransId="{AB6DF42D-A51C-4AD4-9313-CFE5D441D5B0}" sibTransId="{C9676FDE-078A-478C-8D89-A14E7F46064B}"/>
    <dgm:cxn modelId="{6523A941-266B-4BFF-A462-F337BB49CBD9}" type="presOf" srcId="{366AB0F6-4CDF-4320-B042-8AB43B2D6257}" destId="{311F5D79-2B1C-4405-8B8F-82E92C2DF02B}" srcOrd="0" destOrd="0" presId="urn:microsoft.com/office/officeart/2005/8/layout/vList5"/>
    <dgm:cxn modelId="{FD44173A-2B15-4D5E-820B-745CC867BF21}" type="presOf" srcId="{7681CBF4-4255-4DC0-B4D2-D55D7E295607}" destId="{67F2843E-D4ED-4DED-88FD-403C03A298F3}" srcOrd="0" destOrd="0" presId="urn:microsoft.com/office/officeart/2005/8/layout/vList5"/>
    <dgm:cxn modelId="{6D34CC6B-7DCA-427C-A442-1A0BAB6782DC}" srcId="{081320DE-DBFC-4325-AD42-AAD747389F58}" destId="{3BCAF5EA-06E8-4180-B512-F8D6459918C2}" srcOrd="0" destOrd="0" parTransId="{3D52AC0E-B1D2-432E-88A2-79D995CFEA7C}" sibTransId="{67E4BBE8-60D7-468E-9390-B97ED9BDA749}"/>
    <dgm:cxn modelId="{2FA0EAAF-CF8D-408B-A473-E336DC07CD6F}" type="presOf" srcId="{7DF51CF1-1D5D-449A-A4C1-9424C5DF5922}" destId="{BD6AD1BD-E814-4070-8BB3-A6755A8639D2}" srcOrd="0" destOrd="0" presId="urn:microsoft.com/office/officeart/2005/8/layout/vList5"/>
    <dgm:cxn modelId="{05C7E09B-1A9E-4792-9EAE-B059BBCFBE07}" type="presOf" srcId="{3BCAF5EA-06E8-4180-B512-F8D6459918C2}" destId="{593C3D82-BFC0-4B5D-9CF9-CB51F5E21798}" srcOrd="0" destOrd="0" presId="urn:microsoft.com/office/officeart/2005/8/layout/vList5"/>
    <dgm:cxn modelId="{8A1E6557-4E5D-45CD-AEF8-7AA37AEA897D}" srcId="{081320DE-DBFC-4325-AD42-AAD747389F58}" destId="{7681CBF4-4255-4DC0-B4D2-D55D7E295607}" srcOrd="2" destOrd="0" parTransId="{5D14D8EB-B372-41A2-9EBD-6E3D3C2AE2DA}" sibTransId="{21D8FCCE-5D36-4694-827F-692545FB51F5}"/>
    <dgm:cxn modelId="{AE312A35-5447-4525-B478-D3DAA3196F41}" srcId="{081320DE-DBFC-4325-AD42-AAD747389F58}" destId="{4CF3721B-A00B-4461-A4E2-3FB60B393B3C}" srcOrd="4" destOrd="0" parTransId="{E7D740C7-FC7A-4C61-99BE-1A8729C62A30}" sibTransId="{CE2505CE-4B7F-4CA6-A178-80247ACC8C72}"/>
    <dgm:cxn modelId="{B886AE4C-9C6C-42F0-9926-F1A8F97BA217}" srcId="{B10696B7-6E0A-4181-99C5-EB1CE88E3640}" destId="{02C99761-739D-44E0-B2C6-CF86E4F190B6}" srcOrd="0" destOrd="0" parTransId="{3A46456D-2EC9-415A-AB8B-74CD47867971}" sibTransId="{69FAB401-E68B-4C49-8E36-A0A2093BF6E3}"/>
    <dgm:cxn modelId="{AA135AA1-53CE-40D1-9047-8438E48E2455}" type="presOf" srcId="{88895658-52C8-4451-BD92-ECD581AD43B6}" destId="{DEB93402-2EB6-4C8D-8004-DDEEA746D9D9}" srcOrd="0" destOrd="0" presId="urn:microsoft.com/office/officeart/2005/8/layout/vList5"/>
    <dgm:cxn modelId="{79D9E9F5-718B-44E2-A8F0-BDE74556A9FB}" type="presOf" srcId="{C9B30F05-C238-400C-8E8B-8F2A06D2B761}" destId="{AE883FAB-8A46-4675-8032-FFEADBBBED46}" srcOrd="0" destOrd="0" presId="urn:microsoft.com/office/officeart/2005/8/layout/vList5"/>
    <dgm:cxn modelId="{89FAEFF0-0353-4D4D-A138-32E5E909A55B}" type="presOf" srcId="{D6290229-263F-4541-AFED-023822984BBB}" destId="{78B90830-82FF-4B4C-8F13-C7D622B1983D}" srcOrd="0" destOrd="0" presId="urn:microsoft.com/office/officeart/2005/8/layout/vList5"/>
    <dgm:cxn modelId="{622E1B16-1276-4F7B-974A-F17DD32FF7D6}" type="presOf" srcId="{D07E35A0-3B43-4611-A232-D96E5D7A9A51}" destId="{4F4420A1-0823-4E0C-9E2E-6FB079667052}" srcOrd="0" destOrd="0" presId="urn:microsoft.com/office/officeart/2005/8/layout/vList5"/>
    <dgm:cxn modelId="{482C66E6-7BD3-46C8-BC8E-6E749D48475D}" srcId="{7681CBF4-4255-4DC0-B4D2-D55D7E295607}" destId="{F6352FCE-CA16-4E36-8CB8-5A2E55BB6FE9}" srcOrd="0" destOrd="0" parTransId="{0C1A99F1-3036-4E9C-8F35-A7612374EA17}" sibTransId="{B978A3C1-07C4-4310-AFA8-270321439777}"/>
    <dgm:cxn modelId="{1738F818-9EB7-4F6F-A471-7C62540F15C9}" srcId="{88895658-52C8-4451-BD92-ECD581AD43B6}" destId="{2ADC24D9-62E1-416D-BF92-D3AE0FF56534}" srcOrd="0" destOrd="0" parTransId="{218387BC-74B8-4AF6-896B-BEBBAA77E8C1}" sibTransId="{5B2C2B8D-3FDB-4099-A30D-6AF9E57B965D}"/>
    <dgm:cxn modelId="{D6439E1B-9E9A-4A16-8E53-16AF20E7AF9D}" srcId="{3BCAF5EA-06E8-4180-B512-F8D6459918C2}" destId="{7DF51CF1-1D5D-449A-A4C1-9424C5DF5922}" srcOrd="0" destOrd="0" parTransId="{C0AAB7BB-0220-4E02-BDA0-6DE008C0A06E}" sibTransId="{3EDCF9E2-66DD-471B-9699-CE1090EC6431}"/>
    <dgm:cxn modelId="{958C724A-1E2A-4436-AF61-C39DB595F7F1}" srcId="{081320DE-DBFC-4325-AD42-AAD747389F58}" destId="{C9B30F05-C238-400C-8E8B-8F2A06D2B761}" srcOrd="1" destOrd="0" parTransId="{BBED72CA-F76E-4BD0-AD69-8B1047EEAEBA}" sibTransId="{66F8E010-D281-43B6-B6CF-48D5C16C9959}"/>
    <dgm:cxn modelId="{C68589AA-F01B-4369-9E9D-930A1EB45A9A}" srcId="{C9B30F05-C238-400C-8E8B-8F2A06D2B761}" destId="{D6290229-263F-4541-AFED-023822984BBB}" srcOrd="0" destOrd="0" parTransId="{17A3CCD0-3509-4CC8-A40E-F3EB2DD1DAB3}" sibTransId="{E82292EF-8EB5-43F6-AA39-35D63499D186}"/>
    <dgm:cxn modelId="{5920812B-7FBD-42A7-98CE-AB8688C9B223}" type="presOf" srcId="{02C99761-739D-44E0-B2C6-CF86E4F190B6}" destId="{6A8A5F37-09E4-4A8D-9E98-A0CDCBF2087B}" srcOrd="0" destOrd="0" presId="urn:microsoft.com/office/officeart/2005/8/layout/vList5"/>
    <dgm:cxn modelId="{2AAB6009-643A-45F0-9E01-85873454F7E8}" srcId="{4CF3721B-A00B-4461-A4E2-3FB60B393B3C}" destId="{D07E35A0-3B43-4611-A232-D96E5D7A9A51}" srcOrd="0" destOrd="0" parTransId="{F477763C-9ED8-4609-89A0-5FDBC2F16A6F}" sibTransId="{9D92C154-2C46-4E82-A5FC-6F418F946467}"/>
    <dgm:cxn modelId="{71665153-11C3-42A8-A252-1D23472429E6}" type="presOf" srcId="{4CF3721B-A00B-4461-A4E2-3FB60B393B3C}" destId="{283FD261-4FD3-4FAF-A507-7D414F0C6BB2}" srcOrd="0" destOrd="0" presId="urn:microsoft.com/office/officeart/2005/8/layout/vList5"/>
    <dgm:cxn modelId="{88448F14-D609-473F-A190-62D9BD705E23}" type="presOf" srcId="{2ADC24D9-62E1-416D-BF92-D3AE0FF56534}" destId="{3E843D78-0731-4ADB-9A79-42FB6CDE3BAF}" srcOrd="0" destOrd="0" presId="urn:microsoft.com/office/officeart/2005/8/layout/vList5"/>
    <dgm:cxn modelId="{5A201943-8D1F-4AE2-9CF8-974F8DA9BDCB}" srcId="{081320DE-DBFC-4325-AD42-AAD747389F58}" destId="{B10696B7-6E0A-4181-99C5-EB1CE88E3640}" srcOrd="6" destOrd="0" parTransId="{B1B2734D-8D49-4ACA-A43C-123D0BABD7AD}" sibTransId="{1E17AA35-BE9E-4869-9B6E-FB0F80B7E569}"/>
    <dgm:cxn modelId="{A5D8E255-D66F-495E-BF62-5FF33A009F9B}" type="presOf" srcId="{5A0644DB-D1E0-468F-93E6-E9B54FC94102}" destId="{C4697363-5949-4A41-9733-63A70999DA7E}" srcOrd="0" destOrd="0" presId="urn:microsoft.com/office/officeart/2005/8/layout/vList5"/>
    <dgm:cxn modelId="{AF38C6C9-BD69-4ACA-99FB-179DB52C0FF7}" type="presParOf" srcId="{CC9081FF-A37D-4363-8069-213BDAC9B1A5}" destId="{0528BDD1-E6E9-4B3C-A619-2A4A53B33830}" srcOrd="0" destOrd="0" presId="urn:microsoft.com/office/officeart/2005/8/layout/vList5"/>
    <dgm:cxn modelId="{7358A81B-CADC-46AA-8780-8717F8D18082}" type="presParOf" srcId="{0528BDD1-E6E9-4B3C-A619-2A4A53B33830}" destId="{593C3D82-BFC0-4B5D-9CF9-CB51F5E21798}" srcOrd="0" destOrd="0" presId="urn:microsoft.com/office/officeart/2005/8/layout/vList5"/>
    <dgm:cxn modelId="{4410E4FA-F9B7-4373-B7C1-3C3AE4D3281C}" type="presParOf" srcId="{0528BDD1-E6E9-4B3C-A619-2A4A53B33830}" destId="{BD6AD1BD-E814-4070-8BB3-A6755A8639D2}" srcOrd="1" destOrd="0" presId="urn:microsoft.com/office/officeart/2005/8/layout/vList5"/>
    <dgm:cxn modelId="{AC6C0C64-4FD5-4AA1-8954-F30687DFF463}" type="presParOf" srcId="{CC9081FF-A37D-4363-8069-213BDAC9B1A5}" destId="{6A2AEEAA-52BA-404F-819F-C524DDC283DB}" srcOrd="1" destOrd="0" presId="urn:microsoft.com/office/officeart/2005/8/layout/vList5"/>
    <dgm:cxn modelId="{0DF84D13-B0D0-47E9-8177-A1799FA90933}" type="presParOf" srcId="{CC9081FF-A37D-4363-8069-213BDAC9B1A5}" destId="{F8BB6B00-ECEC-4EB0-95F4-F1481D623239}" srcOrd="2" destOrd="0" presId="urn:microsoft.com/office/officeart/2005/8/layout/vList5"/>
    <dgm:cxn modelId="{7152E511-503B-4541-A675-D68EE8002C5D}" type="presParOf" srcId="{F8BB6B00-ECEC-4EB0-95F4-F1481D623239}" destId="{AE883FAB-8A46-4675-8032-FFEADBBBED46}" srcOrd="0" destOrd="0" presId="urn:microsoft.com/office/officeart/2005/8/layout/vList5"/>
    <dgm:cxn modelId="{A9883119-1373-4734-8ACA-2174AE7A75FC}" type="presParOf" srcId="{F8BB6B00-ECEC-4EB0-95F4-F1481D623239}" destId="{78B90830-82FF-4B4C-8F13-C7D622B1983D}" srcOrd="1" destOrd="0" presId="urn:microsoft.com/office/officeart/2005/8/layout/vList5"/>
    <dgm:cxn modelId="{89C9AC16-6D57-44F7-B419-E57D8139E0EE}" type="presParOf" srcId="{CC9081FF-A37D-4363-8069-213BDAC9B1A5}" destId="{31303046-A3DA-4B6B-9EBF-2A03D87081B0}" srcOrd="3" destOrd="0" presId="urn:microsoft.com/office/officeart/2005/8/layout/vList5"/>
    <dgm:cxn modelId="{06190896-D03E-48EF-AD98-5A394608D525}" type="presParOf" srcId="{CC9081FF-A37D-4363-8069-213BDAC9B1A5}" destId="{810E8553-93E9-4FCF-9124-3E555CE13455}" srcOrd="4" destOrd="0" presId="urn:microsoft.com/office/officeart/2005/8/layout/vList5"/>
    <dgm:cxn modelId="{4C2850C5-73F4-4B15-9390-9630E9A7CF10}" type="presParOf" srcId="{810E8553-93E9-4FCF-9124-3E555CE13455}" destId="{67F2843E-D4ED-4DED-88FD-403C03A298F3}" srcOrd="0" destOrd="0" presId="urn:microsoft.com/office/officeart/2005/8/layout/vList5"/>
    <dgm:cxn modelId="{6A55F13D-698F-4B83-9716-903E9681B99B}" type="presParOf" srcId="{810E8553-93E9-4FCF-9124-3E555CE13455}" destId="{425962A6-2A15-4296-A52E-CB99ABAFF241}" srcOrd="1" destOrd="0" presId="urn:microsoft.com/office/officeart/2005/8/layout/vList5"/>
    <dgm:cxn modelId="{B4B175E8-6748-4296-A920-8E1D0BEF2606}" type="presParOf" srcId="{CC9081FF-A37D-4363-8069-213BDAC9B1A5}" destId="{5088842C-BCC4-4CD7-BD4F-04EC899A867B}" srcOrd="5" destOrd="0" presId="urn:microsoft.com/office/officeart/2005/8/layout/vList5"/>
    <dgm:cxn modelId="{682540C2-813F-4A25-A8F6-A004A281B67F}" type="presParOf" srcId="{CC9081FF-A37D-4363-8069-213BDAC9B1A5}" destId="{480191CA-77FF-4ACE-AC2E-F295BC9B4E5B}" srcOrd="6" destOrd="0" presId="urn:microsoft.com/office/officeart/2005/8/layout/vList5"/>
    <dgm:cxn modelId="{ADAA31CA-9982-4AE7-BC9C-ADB6C21A5FDC}" type="presParOf" srcId="{480191CA-77FF-4ACE-AC2E-F295BC9B4E5B}" destId="{311F5D79-2B1C-4405-8B8F-82E92C2DF02B}" srcOrd="0" destOrd="0" presId="urn:microsoft.com/office/officeart/2005/8/layout/vList5"/>
    <dgm:cxn modelId="{C594BBC8-F08E-469B-9851-FE2EC986F4DB}" type="presParOf" srcId="{480191CA-77FF-4ACE-AC2E-F295BC9B4E5B}" destId="{C4697363-5949-4A41-9733-63A70999DA7E}" srcOrd="1" destOrd="0" presId="urn:microsoft.com/office/officeart/2005/8/layout/vList5"/>
    <dgm:cxn modelId="{2B57F6B1-0A52-442C-A572-48528CB41E28}" type="presParOf" srcId="{CC9081FF-A37D-4363-8069-213BDAC9B1A5}" destId="{CC0C416E-F1C1-4025-ACD8-4BCB67D33394}" srcOrd="7" destOrd="0" presId="urn:microsoft.com/office/officeart/2005/8/layout/vList5"/>
    <dgm:cxn modelId="{31F9E0B8-6124-479F-AABC-83FD3719594D}" type="presParOf" srcId="{CC9081FF-A37D-4363-8069-213BDAC9B1A5}" destId="{E80D20DE-4A32-4059-99A4-9FAB75D1B04B}" srcOrd="8" destOrd="0" presId="urn:microsoft.com/office/officeart/2005/8/layout/vList5"/>
    <dgm:cxn modelId="{3E82D375-A981-4DCE-BA0A-B1F04ED581A0}" type="presParOf" srcId="{E80D20DE-4A32-4059-99A4-9FAB75D1B04B}" destId="{283FD261-4FD3-4FAF-A507-7D414F0C6BB2}" srcOrd="0" destOrd="0" presId="urn:microsoft.com/office/officeart/2005/8/layout/vList5"/>
    <dgm:cxn modelId="{B73F5FC9-A3B9-449B-BAAF-61252F9FC9DE}" type="presParOf" srcId="{E80D20DE-4A32-4059-99A4-9FAB75D1B04B}" destId="{4F4420A1-0823-4E0C-9E2E-6FB079667052}" srcOrd="1" destOrd="0" presId="urn:microsoft.com/office/officeart/2005/8/layout/vList5"/>
    <dgm:cxn modelId="{F5FE8EB1-E32E-44F5-A893-4BDA32868B86}" type="presParOf" srcId="{CC9081FF-A37D-4363-8069-213BDAC9B1A5}" destId="{71E6EB9A-83CB-41D0-8965-BDB3E97079FC}" srcOrd="9" destOrd="0" presId="urn:microsoft.com/office/officeart/2005/8/layout/vList5"/>
    <dgm:cxn modelId="{052B4B3E-F17B-4258-B5CE-356A601F2399}" type="presParOf" srcId="{CC9081FF-A37D-4363-8069-213BDAC9B1A5}" destId="{6533EEEA-BFB6-45B9-804B-568A960E881F}" srcOrd="10" destOrd="0" presId="urn:microsoft.com/office/officeart/2005/8/layout/vList5"/>
    <dgm:cxn modelId="{72535E56-B790-435D-AD70-050D0DE52836}" type="presParOf" srcId="{6533EEEA-BFB6-45B9-804B-568A960E881F}" destId="{DEB93402-2EB6-4C8D-8004-DDEEA746D9D9}" srcOrd="0" destOrd="0" presId="urn:microsoft.com/office/officeart/2005/8/layout/vList5"/>
    <dgm:cxn modelId="{06B4E83F-670A-4027-AEED-4CE4E392991C}" type="presParOf" srcId="{6533EEEA-BFB6-45B9-804B-568A960E881F}" destId="{3E843D78-0731-4ADB-9A79-42FB6CDE3BAF}" srcOrd="1" destOrd="0" presId="urn:microsoft.com/office/officeart/2005/8/layout/vList5"/>
    <dgm:cxn modelId="{A3AC83CE-6AD4-4DB9-8148-4004B485E3F4}" type="presParOf" srcId="{CC9081FF-A37D-4363-8069-213BDAC9B1A5}" destId="{5AF696A5-A7AF-4AC7-BEEF-9304B4EE7A24}" srcOrd="11" destOrd="0" presId="urn:microsoft.com/office/officeart/2005/8/layout/vList5"/>
    <dgm:cxn modelId="{63A5A9B5-5F30-4B85-9A37-34E75302AAEB}" type="presParOf" srcId="{CC9081FF-A37D-4363-8069-213BDAC9B1A5}" destId="{13271671-286A-493B-BF8B-DD3142D26E49}" srcOrd="12" destOrd="0" presId="urn:microsoft.com/office/officeart/2005/8/layout/vList5"/>
    <dgm:cxn modelId="{24DBFC13-48EC-4FD1-A5EF-CA8303081711}" type="presParOf" srcId="{13271671-286A-493B-BF8B-DD3142D26E49}" destId="{C0EF18A0-545A-4689-BE00-EDF55A44FC78}" srcOrd="0" destOrd="0" presId="urn:microsoft.com/office/officeart/2005/8/layout/vList5"/>
    <dgm:cxn modelId="{E088D700-B56A-4306-95C3-8BDE2F719436}" type="presParOf" srcId="{13271671-286A-493B-BF8B-DD3142D26E49}" destId="{6A8A5F37-09E4-4A8D-9E98-A0CDCBF208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44BDF7-83A9-41C3-B0A9-AA45505ED71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739BAD9-3159-4B34-9317-9BFD067563DD}">
      <dgm:prSet phldrT="[Text]" custT="1"/>
      <dgm:spPr/>
      <dgm:t>
        <a:bodyPr/>
        <a:lstStyle/>
        <a:p>
          <a:r>
            <a:rPr lang="en-US" sz="2400" dirty="0" smtClean="0"/>
            <a:t>Identify, prioritize, and install appropriate measures</a:t>
          </a:r>
          <a:endParaRPr lang="en-US" sz="2400" dirty="0"/>
        </a:p>
      </dgm:t>
    </dgm:pt>
    <dgm:pt modelId="{7596BD60-2998-4E7F-BE34-5D87631FC717}" type="parTrans" cxnId="{2EEE2CEA-502C-4A04-B450-AAFED93383BF}">
      <dgm:prSet/>
      <dgm:spPr/>
      <dgm:t>
        <a:bodyPr/>
        <a:lstStyle/>
        <a:p>
          <a:endParaRPr lang="en-US"/>
        </a:p>
      </dgm:t>
    </dgm:pt>
    <dgm:pt modelId="{F8BA1E9A-8287-4236-8858-7B1C6E5DFAB5}" type="sibTrans" cxnId="{2EEE2CEA-502C-4A04-B450-AAFED93383BF}">
      <dgm:prSet/>
      <dgm:spPr/>
      <dgm:t>
        <a:bodyPr/>
        <a:lstStyle/>
        <a:p>
          <a:endParaRPr lang="en-US"/>
        </a:p>
      </dgm:t>
    </dgm:pt>
    <dgm:pt modelId="{AFF24B0F-B0B0-426A-9B5F-9280D36D8EE0}">
      <dgm:prSet phldrT="[Text]" custT="1"/>
      <dgm:spPr/>
      <dgm:t>
        <a:bodyPr/>
        <a:lstStyle/>
        <a:p>
          <a:r>
            <a:rPr lang="en-US" sz="2400" dirty="0" smtClean="0"/>
            <a:t>Ensure high quality work</a:t>
          </a:r>
          <a:endParaRPr lang="en-US" sz="2400" dirty="0"/>
        </a:p>
      </dgm:t>
    </dgm:pt>
    <dgm:pt modelId="{27AF82B8-AA8A-470E-BB90-74BC099B639D}" type="parTrans" cxnId="{C8FF2807-1A23-4AB5-ADCC-D9565BC8422B}">
      <dgm:prSet/>
      <dgm:spPr/>
      <dgm:t>
        <a:bodyPr/>
        <a:lstStyle/>
        <a:p>
          <a:endParaRPr lang="en-US"/>
        </a:p>
      </dgm:t>
    </dgm:pt>
    <dgm:pt modelId="{82E6F99D-E883-4ACC-B369-013416D64A10}" type="sibTrans" cxnId="{C8FF2807-1A23-4AB5-ADCC-D9565BC8422B}">
      <dgm:prSet/>
      <dgm:spPr/>
      <dgm:t>
        <a:bodyPr/>
        <a:lstStyle/>
        <a:p>
          <a:endParaRPr lang="en-US"/>
        </a:p>
      </dgm:t>
    </dgm:pt>
    <dgm:pt modelId="{7A61143C-DE6C-4A89-A8E2-776341EA8548}">
      <dgm:prSet phldrT="[Text]" custT="1"/>
      <dgm:spPr/>
      <dgm:t>
        <a:bodyPr/>
        <a:lstStyle/>
        <a:p>
          <a:r>
            <a:rPr lang="en-US" sz="2400" dirty="0" smtClean="0"/>
            <a:t>Target high usage homes that need major measures</a:t>
          </a:r>
          <a:endParaRPr lang="en-US" sz="2400" dirty="0"/>
        </a:p>
      </dgm:t>
    </dgm:pt>
    <dgm:pt modelId="{596BB006-DA4E-4312-81FE-523587A30BC6}" type="parTrans" cxnId="{F881B0B5-6174-4B30-9817-FE7ACD4C9C50}">
      <dgm:prSet/>
      <dgm:spPr/>
      <dgm:t>
        <a:bodyPr/>
        <a:lstStyle/>
        <a:p>
          <a:endParaRPr lang="en-US"/>
        </a:p>
      </dgm:t>
    </dgm:pt>
    <dgm:pt modelId="{73EFC2E0-DB22-4B5F-BD13-F2AB17A4B877}" type="sibTrans" cxnId="{F881B0B5-6174-4B30-9817-FE7ACD4C9C50}">
      <dgm:prSet/>
      <dgm:spPr/>
      <dgm:t>
        <a:bodyPr/>
        <a:lstStyle/>
        <a:p>
          <a:endParaRPr lang="en-US"/>
        </a:p>
      </dgm:t>
    </dgm:pt>
    <dgm:pt modelId="{EBB50A9B-2833-440E-938C-C187D2F85263}" type="pres">
      <dgm:prSet presAssocID="{1144BDF7-83A9-41C3-B0A9-AA45505ED71D}" presName="compositeShape" presStyleCnt="0">
        <dgm:presLayoutVars>
          <dgm:chMax val="7"/>
          <dgm:dir/>
          <dgm:resizeHandles val="exact"/>
        </dgm:presLayoutVars>
      </dgm:prSet>
      <dgm:spPr/>
    </dgm:pt>
    <dgm:pt modelId="{0CAB8D3F-7E2E-4067-A1CA-D3D94544029F}" type="pres">
      <dgm:prSet presAssocID="{1144BDF7-83A9-41C3-B0A9-AA45505ED71D}" presName="wedge1" presStyleLbl="node1" presStyleIdx="0" presStyleCnt="3"/>
      <dgm:spPr/>
      <dgm:t>
        <a:bodyPr/>
        <a:lstStyle/>
        <a:p>
          <a:endParaRPr lang="en-US"/>
        </a:p>
      </dgm:t>
    </dgm:pt>
    <dgm:pt modelId="{7BFF86D6-AB76-4AF0-A332-37B53277E46E}" type="pres">
      <dgm:prSet presAssocID="{1144BDF7-83A9-41C3-B0A9-AA45505ED71D}" presName="dummy1a" presStyleCnt="0"/>
      <dgm:spPr/>
    </dgm:pt>
    <dgm:pt modelId="{E05A04CD-4338-4B5A-8FBA-66BAADE44306}" type="pres">
      <dgm:prSet presAssocID="{1144BDF7-83A9-41C3-B0A9-AA45505ED71D}" presName="dummy1b" presStyleCnt="0"/>
      <dgm:spPr/>
    </dgm:pt>
    <dgm:pt modelId="{0FE2F29D-5FE2-4098-AEDC-7B070A78AB50}" type="pres">
      <dgm:prSet presAssocID="{1144BDF7-83A9-41C3-B0A9-AA45505ED7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9A80F-EEF5-46BB-9E3C-7E7B80FFE007}" type="pres">
      <dgm:prSet presAssocID="{1144BDF7-83A9-41C3-B0A9-AA45505ED71D}" presName="wedge2" presStyleLbl="node1" presStyleIdx="1" presStyleCnt="3"/>
      <dgm:spPr/>
      <dgm:t>
        <a:bodyPr/>
        <a:lstStyle/>
        <a:p>
          <a:endParaRPr lang="en-US"/>
        </a:p>
      </dgm:t>
    </dgm:pt>
    <dgm:pt modelId="{3C83CFE6-0948-428E-BB39-04B4F621BE93}" type="pres">
      <dgm:prSet presAssocID="{1144BDF7-83A9-41C3-B0A9-AA45505ED71D}" presName="dummy2a" presStyleCnt="0"/>
      <dgm:spPr/>
    </dgm:pt>
    <dgm:pt modelId="{336BFE89-12AD-4791-90EE-2C4D181D9C59}" type="pres">
      <dgm:prSet presAssocID="{1144BDF7-83A9-41C3-B0A9-AA45505ED71D}" presName="dummy2b" presStyleCnt="0"/>
      <dgm:spPr/>
    </dgm:pt>
    <dgm:pt modelId="{A3B5C357-83B8-46CD-8533-15947DFAA709}" type="pres">
      <dgm:prSet presAssocID="{1144BDF7-83A9-41C3-B0A9-AA45505ED7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74532-DF5E-47E0-A8C1-A9B212274365}" type="pres">
      <dgm:prSet presAssocID="{1144BDF7-83A9-41C3-B0A9-AA45505ED71D}" presName="wedge3" presStyleLbl="node1" presStyleIdx="2" presStyleCnt="3"/>
      <dgm:spPr/>
      <dgm:t>
        <a:bodyPr/>
        <a:lstStyle/>
        <a:p>
          <a:endParaRPr lang="en-US"/>
        </a:p>
      </dgm:t>
    </dgm:pt>
    <dgm:pt modelId="{B393E4C3-7577-4EBF-8BAD-8A2FC3ABE17E}" type="pres">
      <dgm:prSet presAssocID="{1144BDF7-83A9-41C3-B0A9-AA45505ED71D}" presName="dummy3a" presStyleCnt="0"/>
      <dgm:spPr/>
    </dgm:pt>
    <dgm:pt modelId="{C32D9C8D-D024-4B78-9F66-BDF4CBA7E391}" type="pres">
      <dgm:prSet presAssocID="{1144BDF7-83A9-41C3-B0A9-AA45505ED71D}" presName="dummy3b" presStyleCnt="0"/>
      <dgm:spPr/>
    </dgm:pt>
    <dgm:pt modelId="{BD52D13C-C771-4F90-A07A-81BAD5577CC3}" type="pres">
      <dgm:prSet presAssocID="{1144BDF7-83A9-41C3-B0A9-AA45505ED7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49E4E-F65F-444E-BFA3-050FEA94673A}" type="pres">
      <dgm:prSet presAssocID="{F8BA1E9A-8287-4236-8858-7B1C6E5DFAB5}" presName="arrowWedge1" presStyleLbl="fgSibTrans2D1" presStyleIdx="0" presStyleCnt="3"/>
      <dgm:spPr/>
    </dgm:pt>
    <dgm:pt modelId="{9F579193-DC0E-4832-A21D-6E029274B059}" type="pres">
      <dgm:prSet presAssocID="{82E6F99D-E883-4ACC-B369-013416D64A10}" presName="arrowWedge2" presStyleLbl="fgSibTrans2D1" presStyleIdx="1" presStyleCnt="3"/>
      <dgm:spPr/>
    </dgm:pt>
    <dgm:pt modelId="{F00399F1-B72A-4552-A6DD-9F692D4FAFC6}" type="pres">
      <dgm:prSet presAssocID="{73EFC2E0-DB22-4B5F-BD13-F2AB17A4B877}" presName="arrowWedge3" presStyleLbl="fgSibTrans2D1" presStyleIdx="2" presStyleCnt="3"/>
      <dgm:spPr/>
    </dgm:pt>
  </dgm:ptLst>
  <dgm:cxnLst>
    <dgm:cxn modelId="{2F014BE4-47F7-4153-B82B-1738B72013E9}" type="presOf" srcId="{AFF24B0F-B0B0-426A-9B5F-9280D36D8EE0}" destId="{A3B5C357-83B8-46CD-8533-15947DFAA709}" srcOrd="1" destOrd="0" presId="urn:microsoft.com/office/officeart/2005/8/layout/cycle8"/>
    <dgm:cxn modelId="{0D1152A5-78A6-49C4-BDBE-954DF40805D0}" type="presOf" srcId="{7A61143C-DE6C-4A89-A8E2-776341EA8548}" destId="{6D374532-DF5E-47E0-A8C1-A9B212274365}" srcOrd="0" destOrd="0" presId="urn:microsoft.com/office/officeart/2005/8/layout/cycle8"/>
    <dgm:cxn modelId="{97710667-6A39-42FB-870C-EBD105871000}" type="presOf" srcId="{1144BDF7-83A9-41C3-B0A9-AA45505ED71D}" destId="{EBB50A9B-2833-440E-938C-C187D2F85263}" srcOrd="0" destOrd="0" presId="urn:microsoft.com/office/officeart/2005/8/layout/cycle8"/>
    <dgm:cxn modelId="{47624B89-4A70-44FE-A9F7-3ECC68374B5E}" type="presOf" srcId="{AFF24B0F-B0B0-426A-9B5F-9280D36D8EE0}" destId="{D059A80F-EEF5-46BB-9E3C-7E7B80FFE007}" srcOrd="0" destOrd="0" presId="urn:microsoft.com/office/officeart/2005/8/layout/cycle8"/>
    <dgm:cxn modelId="{C8FF2807-1A23-4AB5-ADCC-D9565BC8422B}" srcId="{1144BDF7-83A9-41C3-B0A9-AA45505ED71D}" destId="{AFF24B0F-B0B0-426A-9B5F-9280D36D8EE0}" srcOrd="1" destOrd="0" parTransId="{27AF82B8-AA8A-470E-BB90-74BC099B639D}" sibTransId="{82E6F99D-E883-4ACC-B369-013416D64A10}"/>
    <dgm:cxn modelId="{F881B0B5-6174-4B30-9817-FE7ACD4C9C50}" srcId="{1144BDF7-83A9-41C3-B0A9-AA45505ED71D}" destId="{7A61143C-DE6C-4A89-A8E2-776341EA8548}" srcOrd="2" destOrd="0" parTransId="{596BB006-DA4E-4312-81FE-523587A30BC6}" sibTransId="{73EFC2E0-DB22-4B5F-BD13-F2AB17A4B877}"/>
    <dgm:cxn modelId="{1EE690D0-2804-4DB4-A2F0-AD9218962ED2}" type="presOf" srcId="{7A61143C-DE6C-4A89-A8E2-776341EA8548}" destId="{BD52D13C-C771-4F90-A07A-81BAD5577CC3}" srcOrd="1" destOrd="0" presId="urn:microsoft.com/office/officeart/2005/8/layout/cycle8"/>
    <dgm:cxn modelId="{3D08D6C2-4492-4709-BAA1-1226B1E144E5}" type="presOf" srcId="{B739BAD9-3159-4B34-9317-9BFD067563DD}" destId="{0CAB8D3F-7E2E-4067-A1CA-D3D94544029F}" srcOrd="0" destOrd="0" presId="urn:microsoft.com/office/officeart/2005/8/layout/cycle8"/>
    <dgm:cxn modelId="{DB7858F2-3A6B-4466-90B7-0BC567B24EE2}" type="presOf" srcId="{B739BAD9-3159-4B34-9317-9BFD067563DD}" destId="{0FE2F29D-5FE2-4098-AEDC-7B070A78AB50}" srcOrd="1" destOrd="0" presId="urn:microsoft.com/office/officeart/2005/8/layout/cycle8"/>
    <dgm:cxn modelId="{2EEE2CEA-502C-4A04-B450-AAFED93383BF}" srcId="{1144BDF7-83A9-41C3-B0A9-AA45505ED71D}" destId="{B739BAD9-3159-4B34-9317-9BFD067563DD}" srcOrd="0" destOrd="0" parTransId="{7596BD60-2998-4E7F-BE34-5D87631FC717}" sibTransId="{F8BA1E9A-8287-4236-8858-7B1C6E5DFAB5}"/>
    <dgm:cxn modelId="{B66DDC0B-3426-4BCB-9EA9-EC97470FD31C}" type="presParOf" srcId="{EBB50A9B-2833-440E-938C-C187D2F85263}" destId="{0CAB8D3F-7E2E-4067-A1CA-D3D94544029F}" srcOrd="0" destOrd="0" presId="urn:microsoft.com/office/officeart/2005/8/layout/cycle8"/>
    <dgm:cxn modelId="{7011FF72-5713-4A58-A065-B6233CE9FC78}" type="presParOf" srcId="{EBB50A9B-2833-440E-938C-C187D2F85263}" destId="{7BFF86D6-AB76-4AF0-A332-37B53277E46E}" srcOrd="1" destOrd="0" presId="urn:microsoft.com/office/officeart/2005/8/layout/cycle8"/>
    <dgm:cxn modelId="{8CF21DB9-FDDC-4962-8CE3-F01C9CA74D8F}" type="presParOf" srcId="{EBB50A9B-2833-440E-938C-C187D2F85263}" destId="{E05A04CD-4338-4B5A-8FBA-66BAADE44306}" srcOrd="2" destOrd="0" presId="urn:microsoft.com/office/officeart/2005/8/layout/cycle8"/>
    <dgm:cxn modelId="{D16D1479-BB0B-4A4F-B9D5-69DAE373769A}" type="presParOf" srcId="{EBB50A9B-2833-440E-938C-C187D2F85263}" destId="{0FE2F29D-5FE2-4098-AEDC-7B070A78AB50}" srcOrd="3" destOrd="0" presId="urn:microsoft.com/office/officeart/2005/8/layout/cycle8"/>
    <dgm:cxn modelId="{84BBA37D-F883-412B-82C1-AC507CD2CB90}" type="presParOf" srcId="{EBB50A9B-2833-440E-938C-C187D2F85263}" destId="{D059A80F-EEF5-46BB-9E3C-7E7B80FFE007}" srcOrd="4" destOrd="0" presId="urn:microsoft.com/office/officeart/2005/8/layout/cycle8"/>
    <dgm:cxn modelId="{3394EA16-DF2C-45CF-9C79-CEDBFCB64286}" type="presParOf" srcId="{EBB50A9B-2833-440E-938C-C187D2F85263}" destId="{3C83CFE6-0948-428E-BB39-04B4F621BE93}" srcOrd="5" destOrd="0" presId="urn:microsoft.com/office/officeart/2005/8/layout/cycle8"/>
    <dgm:cxn modelId="{5F89707F-3878-4EF8-9F1E-655CE12EEE78}" type="presParOf" srcId="{EBB50A9B-2833-440E-938C-C187D2F85263}" destId="{336BFE89-12AD-4791-90EE-2C4D181D9C59}" srcOrd="6" destOrd="0" presId="urn:microsoft.com/office/officeart/2005/8/layout/cycle8"/>
    <dgm:cxn modelId="{3785C12A-B902-4525-B797-272E1CAD50BF}" type="presParOf" srcId="{EBB50A9B-2833-440E-938C-C187D2F85263}" destId="{A3B5C357-83B8-46CD-8533-15947DFAA709}" srcOrd="7" destOrd="0" presId="urn:microsoft.com/office/officeart/2005/8/layout/cycle8"/>
    <dgm:cxn modelId="{A6F00426-4298-47EE-8535-F1B12A0F7F0A}" type="presParOf" srcId="{EBB50A9B-2833-440E-938C-C187D2F85263}" destId="{6D374532-DF5E-47E0-A8C1-A9B212274365}" srcOrd="8" destOrd="0" presId="urn:microsoft.com/office/officeart/2005/8/layout/cycle8"/>
    <dgm:cxn modelId="{39C21D95-C4A8-43AE-A04A-C36706FD47E3}" type="presParOf" srcId="{EBB50A9B-2833-440E-938C-C187D2F85263}" destId="{B393E4C3-7577-4EBF-8BAD-8A2FC3ABE17E}" srcOrd="9" destOrd="0" presId="urn:microsoft.com/office/officeart/2005/8/layout/cycle8"/>
    <dgm:cxn modelId="{C36D7986-FD0E-4CD2-86EF-DFE141D0C3C6}" type="presParOf" srcId="{EBB50A9B-2833-440E-938C-C187D2F85263}" destId="{C32D9C8D-D024-4B78-9F66-BDF4CBA7E391}" srcOrd="10" destOrd="0" presId="urn:microsoft.com/office/officeart/2005/8/layout/cycle8"/>
    <dgm:cxn modelId="{159154C0-D5B0-403A-A0DE-7F766628C5A5}" type="presParOf" srcId="{EBB50A9B-2833-440E-938C-C187D2F85263}" destId="{BD52D13C-C771-4F90-A07A-81BAD5577CC3}" srcOrd="11" destOrd="0" presId="urn:microsoft.com/office/officeart/2005/8/layout/cycle8"/>
    <dgm:cxn modelId="{58C1F18F-EB47-4753-A08D-1286FCAE7FD9}" type="presParOf" srcId="{EBB50A9B-2833-440E-938C-C187D2F85263}" destId="{BD149E4E-F65F-444E-BFA3-050FEA94673A}" srcOrd="12" destOrd="0" presId="urn:microsoft.com/office/officeart/2005/8/layout/cycle8"/>
    <dgm:cxn modelId="{76BD4994-2F98-4AE9-B57A-072E40227279}" type="presParOf" srcId="{EBB50A9B-2833-440E-938C-C187D2F85263}" destId="{9F579193-DC0E-4832-A21D-6E029274B059}" srcOrd="13" destOrd="0" presId="urn:microsoft.com/office/officeart/2005/8/layout/cycle8"/>
    <dgm:cxn modelId="{89470852-FFD3-402E-B765-8D3D77BD53EB}" type="presParOf" srcId="{EBB50A9B-2833-440E-938C-C187D2F85263}" destId="{F00399F1-B72A-4552-A6DD-9F692D4FAFC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E6948-E9DC-400A-821D-0DE1AF6B2FE8}">
      <dsp:nvSpPr>
        <dsp:cNvPr id="0" name=""/>
        <dsp:cNvSpPr/>
      </dsp:nvSpPr>
      <dsp:spPr>
        <a:xfrm>
          <a:off x="1979" y="0"/>
          <a:ext cx="1942388" cy="4881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n-lt"/>
            </a:rPr>
            <a:t>Nonprofit Research Institute</a:t>
          </a:r>
          <a:endParaRPr lang="en-US" sz="2900" kern="1200" dirty="0">
            <a:latin typeface="+mn-lt"/>
          </a:endParaRPr>
        </a:p>
      </dsp:txBody>
      <dsp:txXfrm>
        <a:off x="1979" y="0"/>
        <a:ext cx="1942388" cy="1464468"/>
      </dsp:txXfrm>
    </dsp:sp>
    <dsp:sp modelId="{8EABD760-E628-4B6A-B3C2-1A9029108457}">
      <dsp:nvSpPr>
        <dsp:cNvPr id="0" name=""/>
        <dsp:cNvSpPr/>
      </dsp:nvSpPr>
      <dsp:spPr>
        <a:xfrm>
          <a:off x="196218" y="1465899"/>
          <a:ext cx="1553910" cy="1471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Established in 2002</a:t>
          </a:r>
          <a:endParaRPr lang="en-US" sz="1400" kern="1200" dirty="0">
            <a:latin typeface="+mn-lt"/>
          </a:endParaRPr>
        </a:p>
      </dsp:txBody>
      <dsp:txXfrm>
        <a:off x="239327" y="1509008"/>
        <a:ext cx="1467692" cy="1385639"/>
      </dsp:txXfrm>
    </dsp:sp>
    <dsp:sp modelId="{EEB0B4DC-8B60-47C1-8968-16350490C22E}">
      <dsp:nvSpPr>
        <dsp:cNvPr id="0" name=""/>
        <dsp:cNvSpPr/>
      </dsp:nvSpPr>
      <dsp:spPr>
        <a:xfrm>
          <a:off x="196218" y="3164196"/>
          <a:ext cx="1553910" cy="1471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Princeton, NJ</a:t>
          </a:r>
          <a:endParaRPr lang="en-US" sz="1400" kern="1200" dirty="0">
            <a:latin typeface="+mn-lt"/>
          </a:endParaRPr>
        </a:p>
      </dsp:txBody>
      <dsp:txXfrm>
        <a:off x="239327" y="3207305"/>
        <a:ext cx="1467692" cy="1385639"/>
      </dsp:txXfrm>
    </dsp:sp>
    <dsp:sp modelId="{DFCAC47F-B64A-46C6-B750-212280D83C36}">
      <dsp:nvSpPr>
        <dsp:cNvPr id="0" name=""/>
        <dsp:cNvSpPr/>
      </dsp:nvSpPr>
      <dsp:spPr>
        <a:xfrm>
          <a:off x="2090047" y="0"/>
          <a:ext cx="1942388" cy="4881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n-lt"/>
            </a:rPr>
            <a:t>Mission</a:t>
          </a:r>
          <a:endParaRPr lang="en-US" sz="2900" kern="1200" dirty="0">
            <a:latin typeface="+mn-lt"/>
          </a:endParaRPr>
        </a:p>
      </dsp:txBody>
      <dsp:txXfrm>
        <a:off x="2090047" y="0"/>
        <a:ext cx="1942388" cy="1464468"/>
      </dsp:txXfrm>
    </dsp:sp>
    <dsp:sp modelId="{12AD14F5-BAC1-481D-A74F-85A3EC86180E}">
      <dsp:nvSpPr>
        <dsp:cNvPr id="0" name=""/>
        <dsp:cNvSpPr/>
      </dsp:nvSpPr>
      <dsp:spPr>
        <a:xfrm>
          <a:off x="2284285" y="1464468"/>
          <a:ext cx="1553910" cy="317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Analyze data and information to assess and improve public programs</a:t>
          </a:r>
          <a:endParaRPr lang="en-US" sz="1400" kern="1200" dirty="0">
            <a:latin typeface="+mn-lt"/>
          </a:endParaRPr>
        </a:p>
      </dsp:txBody>
      <dsp:txXfrm>
        <a:off x="2329797" y="1509980"/>
        <a:ext cx="1462886" cy="3081991"/>
      </dsp:txXfrm>
    </dsp:sp>
    <dsp:sp modelId="{93F8917B-4E32-4B8A-A516-1F6642C533EC}">
      <dsp:nvSpPr>
        <dsp:cNvPr id="0" name=""/>
        <dsp:cNvSpPr/>
      </dsp:nvSpPr>
      <dsp:spPr>
        <a:xfrm>
          <a:off x="4178114" y="0"/>
          <a:ext cx="1942388" cy="4881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n-lt"/>
            </a:rPr>
            <a:t>Research Areas</a:t>
          </a:r>
          <a:endParaRPr lang="en-US" sz="2900" kern="1200" dirty="0">
            <a:latin typeface="+mn-lt"/>
          </a:endParaRPr>
        </a:p>
      </dsp:txBody>
      <dsp:txXfrm>
        <a:off x="4178114" y="0"/>
        <a:ext cx="1942388" cy="1464468"/>
      </dsp:txXfrm>
    </dsp:sp>
    <dsp:sp modelId="{01D2A5AE-3900-482D-84C4-5398C7BC37BD}">
      <dsp:nvSpPr>
        <dsp:cNvPr id="0" name=""/>
        <dsp:cNvSpPr/>
      </dsp:nvSpPr>
      <dsp:spPr>
        <a:xfrm>
          <a:off x="4372353" y="1465899"/>
          <a:ext cx="1553910" cy="1471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Energy Efficiency</a:t>
          </a:r>
          <a:endParaRPr lang="en-US" sz="1400" kern="1200" dirty="0">
            <a:latin typeface="+mn-lt"/>
          </a:endParaRPr>
        </a:p>
      </dsp:txBody>
      <dsp:txXfrm>
        <a:off x="4415462" y="1509008"/>
        <a:ext cx="1467692" cy="1385639"/>
      </dsp:txXfrm>
    </dsp:sp>
    <dsp:sp modelId="{734B2CA8-7702-444D-9AE3-08244976A9FC}">
      <dsp:nvSpPr>
        <dsp:cNvPr id="0" name=""/>
        <dsp:cNvSpPr/>
      </dsp:nvSpPr>
      <dsp:spPr>
        <a:xfrm>
          <a:off x="4372353" y="3164196"/>
          <a:ext cx="1553910" cy="1471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Energy Affordability</a:t>
          </a:r>
          <a:endParaRPr lang="en-US" sz="1400" kern="1200" dirty="0">
            <a:latin typeface="+mn-lt"/>
          </a:endParaRPr>
        </a:p>
      </dsp:txBody>
      <dsp:txXfrm>
        <a:off x="4415462" y="3207305"/>
        <a:ext cx="1467692" cy="1385639"/>
      </dsp:txXfrm>
    </dsp:sp>
    <dsp:sp modelId="{52421001-D040-44EC-A1C5-266F61F5E0FC}">
      <dsp:nvSpPr>
        <dsp:cNvPr id="0" name=""/>
        <dsp:cNvSpPr/>
      </dsp:nvSpPr>
      <dsp:spPr>
        <a:xfrm>
          <a:off x="6266182" y="0"/>
          <a:ext cx="1942388" cy="4881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n-lt"/>
            </a:rPr>
            <a:t>Clients</a:t>
          </a:r>
          <a:endParaRPr lang="en-US" sz="2900" kern="1200" dirty="0">
            <a:latin typeface="+mn-lt"/>
          </a:endParaRPr>
        </a:p>
      </dsp:txBody>
      <dsp:txXfrm>
        <a:off x="6266182" y="0"/>
        <a:ext cx="1942388" cy="1464468"/>
      </dsp:txXfrm>
    </dsp:sp>
    <dsp:sp modelId="{BCF51386-8BC6-42DC-B833-CC5EB3B19D1B}">
      <dsp:nvSpPr>
        <dsp:cNvPr id="0" name=""/>
        <dsp:cNvSpPr/>
      </dsp:nvSpPr>
      <dsp:spPr>
        <a:xfrm>
          <a:off x="6460420" y="1464588"/>
          <a:ext cx="1553910" cy="71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Federal Government (DOE, HHS)</a:t>
          </a:r>
          <a:endParaRPr lang="en-US" sz="1400" kern="1200" dirty="0">
            <a:latin typeface="+mn-lt"/>
          </a:endParaRPr>
        </a:p>
      </dsp:txBody>
      <dsp:txXfrm>
        <a:off x="6481249" y="1485417"/>
        <a:ext cx="1512252" cy="669481"/>
      </dsp:txXfrm>
    </dsp:sp>
    <dsp:sp modelId="{85B1EE7E-FD83-49D8-8E6C-1CAAE7836A1D}">
      <dsp:nvSpPr>
        <dsp:cNvPr id="0" name=""/>
        <dsp:cNvSpPr/>
      </dsp:nvSpPr>
      <dsp:spPr>
        <a:xfrm>
          <a:off x="6460420" y="2285134"/>
          <a:ext cx="1553910" cy="71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State Governments</a:t>
          </a:r>
          <a:endParaRPr lang="en-US" sz="1400" kern="1200" dirty="0">
            <a:latin typeface="+mn-lt"/>
          </a:endParaRPr>
        </a:p>
      </dsp:txBody>
      <dsp:txXfrm>
        <a:off x="6481249" y="2305963"/>
        <a:ext cx="1512252" cy="669481"/>
      </dsp:txXfrm>
    </dsp:sp>
    <dsp:sp modelId="{D271F281-D383-478D-BCE6-50833DC33C84}">
      <dsp:nvSpPr>
        <dsp:cNvPr id="0" name=""/>
        <dsp:cNvSpPr/>
      </dsp:nvSpPr>
      <dsp:spPr>
        <a:xfrm>
          <a:off x="6460420" y="3105679"/>
          <a:ext cx="1553910" cy="71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Utility Companies</a:t>
          </a:r>
          <a:endParaRPr lang="en-US" sz="1400" kern="1200" dirty="0">
            <a:latin typeface="+mn-lt"/>
          </a:endParaRPr>
        </a:p>
      </dsp:txBody>
      <dsp:txXfrm>
        <a:off x="6481249" y="3126508"/>
        <a:ext cx="1512252" cy="669481"/>
      </dsp:txXfrm>
    </dsp:sp>
    <dsp:sp modelId="{8BCF29CF-2B63-41A0-9225-E3F72E5E7A5B}">
      <dsp:nvSpPr>
        <dsp:cNvPr id="0" name=""/>
        <dsp:cNvSpPr/>
      </dsp:nvSpPr>
      <dsp:spPr>
        <a:xfrm>
          <a:off x="6460420" y="3926225"/>
          <a:ext cx="1553910" cy="711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Nonprofits</a:t>
          </a:r>
          <a:endParaRPr lang="en-US" sz="1400" kern="1200" dirty="0">
            <a:latin typeface="+mn-lt"/>
          </a:endParaRPr>
        </a:p>
      </dsp:txBody>
      <dsp:txXfrm>
        <a:off x="6481249" y="3947054"/>
        <a:ext cx="1512252" cy="6694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50C7A-4D34-4CE9-982F-3B8AFE60E0A8}">
      <dsp:nvSpPr>
        <dsp:cNvPr id="0" name=""/>
        <dsp:cNvSpPr/>
      </dsp:nvSpPr>
      <dsp:spPr>
        <a:xfrm>
          <a:off x="-5516381" y="-845028"/>
          <a:ext cx="6571620" cy="6571620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05B22-5D39-465D-8A8A-B696FEEB88B6}">
      <dsp:nvSpPr>
        <dsp:cNvPr id="0" name=""/>
        <dsp:cNvSpPr/>
      </dsp:nvSpPr>
      <dsp:spPr>
        <a:xfrm>
          <a:off x="342441" y="221915"/>
          <a:ext cx="7479089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 energy bills to assess opportunities</a:t>
          </a:r>
          <a:endParaRPr lang="en-US" sz="1700" kern="1200" dirty="0"/>
        </a:p>
      </dsp:txBody>
      <dsp:txXfrm>
        <a:off x="342441" y="221915"/>
        <a:ext cx="7479089" cy="443636"/>
      </dsp:txXfrm>
    </dsp:sp>
    <dsp:sp modelId="{D826F916-CB2D-42AB-9EE2-9FEFB71A8BD2}">
      <dsp:nvSpPr>
        <dsp:cNvPr id="0" name=""/>
        <dsp:cNvSpPr/>
      </dsp:nvSpPr>
      <dsp:spPr>
        <a:xfrm>
          <a:off x="65168" y="166461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8F1E-524A-42B2-B007-0681A7369875}">
      <dsp:nvSpPr>
        <dsp:cNvPr id="0" name=""/>
        <dsp:cNvSpPr/>
      </dsp:nvSpPr>
      <dsp:spPr>
        <a:xfrm>
          <a:off x="744194" y="887761"/>
          <a:ext cx="7077336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 blower door while inspecting for leaks</a:t>
          </a:r>
          <a:endParaRPr lang="en-US" sz="1700" kern="1200" dirty="0"/>
        </a:p>
      </dsp:txBody>
      <dsp:txXfrm>
        <a:off x="744194" y="887761"/>
        <a:ext cx="7077336" cy="443636"/>
      </dsp:txXfrm>
    </dsp:sp>
    <dsp:sp modelId="{87A91C4F-66E3-4322-B056-9E1CBB35ADDC}">
      <dsp:nvSpPr>
        <dsp:cNvPr id="0" name=""/>
        <dsp:cNvSpPr/>
      </dsp:nvSpPr>
      <dsp:spPr>
        <a:xfrm>
          <a:off x="466921" y="832306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3CE1B-CE40-4142-BDC3-80FFB3596CD1}">
      <dsp:nvSpPr>
        <dsp:cNvPr id="0" name=""/>
        <dsp:cNvSpPr/>
      </dsp:nvSpPr>
      <dsp:spPr>
        <a:xfrm>
          <a:off x="964352" y="1553118"/>
          <a:ext cx="6857178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Communicate findings from auditor to installers</a:t>
          </a:r>
          <a:endParaRPr lang="en-US" sz="1700" kern="1200" dirty="0"/>
        </a:p>
      </dsp:txBody>
      <dsp:txXfrm>
        <a:off x="964352" y="1553118"/>
        <a:ext cx="6857178" cy="443636"/>
      </dsp:txXfrm>
    </dsp:sp>
    <dsp:sp modelId="{1A899031-6D07-47D5-9AC1-17EBB9691F00}">
      <dsp:nvSpPr>
        <dsp:cNvPr id="0" name=""/>
        <dsp:cNvSpPr/>
      </dsp:nvSpPr>
      <dsp:spPr>
        <a:xfrm>
          <a:off x="687079" y="1497663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4146-CEA3-4CA3-A7AD-D9D5B11D13DD}">
      <dsp:nvSpPr>
        <dsp:cNvPr id="0" name=""/>
        <dsp:cNvSpPr/>
      </dsp:nvSpPr>
      <dsp:spPr>
        <a:xfrm>
          <a:off x="1034647" y="2218963"/>
          <a:ext cx="6786883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 blower door to guide air sealing</a:t>
          </a:r>
          <a:endParaRPr lang="en-US" sz="1700" kern="1200" dirty="0"/>
        </a:p>
      </dsp:txBody>
      <dsp:txXfrm>
        <a:off x="1034647" y="2218963"/>
        <a:ext cx="6786883" cy="443636"/>
      </dsp:txXfrm>
    </dsp:sp>
    <dsp:sp modelId="{CFC2CE05-0566-4904-93EB-A894953C9249}">
      <dsp:nvSpPr>
        <dsp:cNvPr id="0" name=""/>
        <dsp:cNvSpPr/>
      </dsp:nvSpPr>
      <dsp:spPr>
        <a:xfrm>
          <a:off x="757374" y="2163508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1BBDE-2735-4729-B606-065AE5F71BF3}">
      <dsp:nvSpPr>
        <dsp:cNvPr id="0" name=""/>
        <dsp:cNvSpPr/>
      </dsp:nvSpPr>
      <dsp:spPr>
        <a:xfrm>
          <a:off x="964352" y="2884808"/>
          <a:ext cx="6857178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Use zonal pressure diagnostics to affirm appropriate pressure boundaries</a:t>
          </a:r>
          <a:endParaRPr lang="en-US" sz="1700" kern="1200" dirty="0"/>
        </a:p>
      </dsp:txBody>
      <dsp:txXfrm>
        <a:off x="964352" y="2884808"/>
        <a:ext cx="6857178" cy="443636"/>
      </dsp:txXfrm>
    </dsp:sp>
    <dsp:sp modelId="{77A4CFF1-73CB-48FB-A31B-4E6914EA4757}">
      <dsp:nvSpPr>
        <dsp:cNvPr id="0" name=""/>
        <dsp:cNvSpPr/>
      </dsp:nvSpPr>
      <dsp:spPr>
        <a:xfrm>
          <a:off x="687079" y="2829353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6878B-D428-46EB-9F7A-7B6B94CF1713}">
      <dsp:nvSpPr>
        <dsp:cNvPr id="0" name=""/>
        <dsp:cNvSpPr/>
      </dsp:nvSpPr>
      <dsp:spPr>
        <a:xfrm>
          <a:off x="744194" y="3550165"/>
          <a:ext cx="7077336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Seal all major opportunities</a:t>
          </a:r>
          <a:endParaRPr lang="en-US" sz="1700" kern="1200" dirty="0"/>
        </a:p>
      </dsp:txBody>
      <dsp:txXfrm>
        <a:off x="744194" y="3550165"/>
        <a:ext cx="7077336" cy="443636"/>
      </dsp:txXfrm>
    </dsp:sp>
    <dsp:sp modelId="{C2281C03-EE85-4BA6-A9E6-B445E10517A9}">
      <dsp:nvSpPr>
        <dsp:cNvPr id="0" name=""/>
        <dsp:cNvSpPr/>
      </dsp:nvSpPr>
      <dsp:spPr>
        <a:xfrm>
          <a:off x="466921" y="3494710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E4D47-42F8-4D88-9AAD-1171652E8A42}">
      <dsp:nvSpPr>
        <dsp:cNvPr id="0" name=""/>
        <dsp:cNvSpPr/>
      </dsp:nvSpPr>
      <dsp:spPr>
        <a:xfrm>
          <a:off x="342441" y="4216010"/>
          <a:ext cx="7479089" cy="443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 with customer to understand behavior change opportunities</a:t>
          </a:r>
          <a:endParaRPr lang="en-US" sz="1700" kern="1200" dirty="0"/>
        </a:p>
      </dsp:txBody>
      <dsp:txXfrm>
        <a:off x="342441" y="4216010"/>
        <a:ext cx="7479089" cy="443636"/>
      </dsp:txXfrm>
    </dsp:sp>
    <dsp:sp modelId="{A265B179-0699-41F9-A71A-1D7A212E400B}">
      <dsp:nvSpPr>
        <dsp:cNvPr id="0" name=""/>
        <dsp:cNvSpPr/>
      </dsp:nvSpPr>
      <dsp:spPr>
        <a:xfrm>
          <a:off x="65168" y="4160556"/>
          <a:ext cx="554545" cy="5545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8F3A7-FA8D-45F1-B871-2EFAE910DE86}">
      <dsp:nvSpPr>
        <dsp:cNvPr id="0" name=""/>
        <dsp:cNvSpPr/>
      </dsp:nvSpPr>
      <dsp:spPr>
        <a:xfrm>
          <a:off x="3203240" y="-115675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 Statistics</a:t>
          </a:r>
          <a:endParaRPr lang="en-US" sz="2400" kern="1200" dirty="0"/>
        </a:p>
      </dsp:txBody>
      <dsp:txXfrm>
        <a:off x="3247877" y="-71038"/>
        <a:ext cx="1739520" cy="825126"/>
      </dsp:txXfrm>
    </dsp:sp>
    <dsp:sp modelId="{7130E48A-DA89-4585-BA87-5588E0FCB908}">
      <dsp:nvSpPr>
        <dsp:cNvPr id="0" name=""/>
        <dsp:cNvSpPr/>
      </dsp:nvSpPr>
      <dsp:spPr>
        <a:xfrm>
          <a:off x="1460686" y="187058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3667297" y="400537"/>
              </a:moveTo>
              <a:arcTo wR="2353839" hR="2353839" stAng="18235083" swAng="500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493F6-F006-4C43-927A-8E3A191F161A}">
      <dsp:nvSpPr>
        <dsp:cNvPr id="0" name=""/>
        <dsp:cNvSpPr/>
      </dsp:nvSpPr>
      <dsp:spPr>
        <a:xfrm>
          <a:off x="5022324" y="877469"/>
          <a:ext cx="1828805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Refine</a:t>
          </a:r>
          <a:endParaRPr lang="en-US" sz="2400" kern="1200" dirty="0"/>
        </a:p>
      </dsp:txBody>
      <dsp:txXfrm>
        <a:off x="5066961" y="922106"/>
        <a:ext cx="1739531" cy="825126"/>
      </dsp:txXfrm>
    </dsp:sp>
    <dsp:sp modelId="{8769B481-3CEF-4252-B733-7338F38AB670}">
      <dsp:nvSpPr>
        <dsp:cNvPr id="0" name=""/>
        <dsp:cNvSpPr/>
      </dsp:nvSpPr>
      <dsp:spPr>
        <a:xfrm>
          <a:off x="1869955" y="713780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4384339" y="1163197"/>
              </a:moveTo>
              <a:arcTo wR="2353839" hR="2353839" stAng="19776813" swAng="4392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9B2B4-CBD8-4DA2-814F-DAD2F4AC2401}">
      <dsp:nvSpPr>
        <dsp:cNvPr id="0" name=""/>
        <dsp:cNvSpPr/>
      </dsp:nvSpPr>
      <dsp:spPr>
        <a:xfrm>
          <a:off x="5557079" y="2238163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Pilot Changes</a:t>
          </a:r>
          <a:endParaRPr lang="en-US" sz="2400" kern="1200" dirty="0"/>
        </a:p>
      </dsp:txBody>
      <dsp:txXfrm>
        <a:off x="5601716" y="2282800"/>
        <a:ext cx="1739520" cy="825126"/>
      </dsp:txXfrm>
    </dsp:sp>
    <dsp:sp modelId="{A30AB584-DA1F-49BE-914F-2F1F04AB9EFE}">
      <dsp:nvSpPr>
        <dsp:cNvPr id="0" name=""/>
        <dsp:cNvSpPr/>
      </dsp:nvSpPr>
      <dsp:spPr>
        <a:xfrm>
          <a:off x="1845325" y="37883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4545747" y="3211802"/>
              </a:moveTo>
              <a:arcTo wR="2353839" hR="2353839" stAng="1282590" swAng="4547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18973-0696-4A5B-8FED-CD5DFC1C29DC}">
      <dsp:nvSpPr>
        <dsp:cNvPr id="0" name=""/>
        <dsp:cNvSpPr/>
      </dsp:nvSpPr>
      <dsp:spPr>
        <a:xfrm>
          <a:off x="5022332" y="3620672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 Control</a:t>
          </a:r>
          <a:endParaRPr lang="en-US" sz="2400" kern="1200" dirty="0"/>
        </a:p>
      </dsp:txBody>
      <dsp:txXfrm>
        <a:off x="5066969" y="3665309"/>
        <a:ext cx="1739520" cy="825126"/>
      </dsp:txXfrm>
    </dsp:sp>
    <dsp:sp modelId="{85DAB44A-9835-4747-B53F-F3FE730CF916}">
      <dsp:nvSpPr>
        <dsp:cNvPr id="0" name=""/>
        <dsp:cNvSpPr/>
      </dsp:nvSpPr>
      <dsp:spPr>
        <a:xfrm>
          <a:off x="1498981" y="473337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3892055" y="4135538"/>
              </a:moveTo>
              <a:arcTo wR="2353839" hR="2353839" stAng="2951674" swAng="4838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AC018-7FA9-4F05-8DB7-CE2394D3815C}">
      <dsp:nvSpPr>
        <dsp:cNvPr id="0" name=""/>
        <dsp:cNvSpPr/>
      </dsp:nvSpPr>
      <dsp:spPr>
        <a:xfrm>
          <a:off x="3203240" y="4592003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Hold Staff Accountable</a:t>
          </a:r>
          <a:endParaRPr lang="en-US" sz="2400" kern="1200" dirty="0"/>
        </a:p>
      </dsp:txBody>
      <dsp:txXfrm>
        <a:off x="3247877" y="4636640"/>
        <a:ext cx="1739520" cy="825126"/>
      </dsp:txXfrm>
    </dsp:sp>
    <dsp:sp modelId="{43D4946E-040B-4609-AE6B-E1AAE97E3800}">
      <dsp:nvSpPr>
        <dsp:cNvPr id="0" name=""/>
        <dsp:cNvSpPr/>
      </dsp:nvSpPr>
      <dsp:spPr>
        <a:xfrm>
          <a:off x="1383131" y="217966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1686770" y="4611178"/>
              </a:moveTo>
              <a:arcTo wR="2353839" hR="2353839" stAng="6387779" swAng="6079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656AC-6C63-44A1-9845-0C86CD5EA718}">
      <dsp:nvSpPr>
        <dsp:cNvPr id="0" name=""/>
        <dsp:cNvSpPr/>
      </dsp:nvSpPr>
      <dsp:spPr>
        <a:xfrm>
          <a:off x="1212334" y="3696865"/>
          <a:ext cx="1828805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Inputs and Outputs</a:t>
          </a:r>
          <a:endParaRPr lang="en-US" sz="2400" kern="1200" dirty="0"/>
        </a:p>
      </dsp:txBody>
      <dsp:txXfrm>
        <a:off x="1256971" y="3741502"/>
        <a:ext cx="1739531" cy="825126"/>
      </dsp:txXfrm>
    </dsp:sp>
    <dsp:sp modelId="{13243E81-2EEF-4BD2-9A79-6092406315A6}">
      <dsp:nvSpPr>
        <dsp:cNvPr id="0" name=""/>
        <dsp:cNvSpPr/>
      </dsp:nvSpPr>
      <dsp:spPr>
        <a:xfrm>
          <a:off x="1808205" y="843271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32932" y="2746206"/>
              </a:moveTo>
              <a:arcTo wR="2353839" hR="2353839" stAng="10224266" swAng="481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A6543-CC1B-4423-925A-437F451FF67F}">
      <dsp:nvSpPr>
        <dsp:cNvPr id="0" name=""/>
        <dsp:cNvSpPr/>
      </dsp:nvSpPr>
      <dsp:spPr>
        <a:xfrm>
          <a:off x="849400" y="2238163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Inspection Results</a:t>
          </a:r>
          <a:endParaRPr lang="en-US" sz="2400" kern="1200" dirty="0"/>
        </a:p>
      </dsp:txBody>
      <dsp:txXfrm>
        <a:off x="894037" y="2282800"/>
        <a:ext cx="1739520" cy="825126"/>
      </dsp:txXfrm>
    </dsp:sp>
    <dsp:sp modelId="{34185297-D665-4C51-93F7-6E8CB1FF45F7}">
      <dsp:nvSpPr>
        <dsp:cNvPr id="0" name=""/>
        <dsp:cNvSpPr/>
      </dsp:nvSpPr>
      <dsp:spPr>
        <a:xfrm>
          <a:off x="1781755" y="238983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48925" y="1876417"/>
              </a:moveTo>
              <a:arcTo wR="2353839" hR="2353839" stAng="11502139" swAng="549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E75DA-6453-4813-9A6C-5ECA9DD56E12}">
      <dsp:nvSpPr>
        <dsp:cNvPr id="0" name=""/>
        <dsp:cNvSpPr/>
      </dsp:nvSpPr>
      <dsp:spPr>
        <a:xfrm>
          <a:off x="1364724" y="725059"/>
          <a:ext cx="1828794" cy="91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Energy Savings</a:t>
          </a:r>
          <a:endParaRPr lang="en-US" sz="2400" kern="1200" dirty="0"/>
        </a:p>
      </dsp:txBody>
      <dsp:txXfrm>
        <a:off x="1409361" y="769696"/>
        <a:ext cx="1739520" cy="825126"/>
      </dsp:txXfrm>
    </dsp:sp>
    <dsp:sp modelId="{726E987C-46CE-4EF2-A4B9-8AF2276771A8}">
      <dsp:nvSpPr>
        <dsp:cNvPr id="0" name=""/>
        <dsp:cNvSpPr/>
      </dsp:nvSpPr>
      <dsp:spPr>
        <a:xfrm>
          <a:off x="1634615" y="391561"/>
          <a:ext cx="4707678" cy="4707678"/>
        </a:xfrm>
        <a:custGeom>
          <a:avLst/>
          <a:gdLst/>
          <a:ahLst/>
          <a:cxnLst/>
          <a:rect l="0" t="0" r="0" b="0"/>
          <a:pathLst>
            <a:path>
              <a:moveTo>
                <a:pt x="1227127" y="287180"/>
              </a:moveTo>
              <a:arcTo wR="2353839" hR="2353839" stAng="14484086" swAng="4103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5F25F-7A31-46B0-B766-121320186E03}">
      <dsp:nvSpPr>
        <dsp:cNvPr id="0" name=""/>
        <dsp:cNvSpPr/>
      </dsp:nvSpPr>
      <dsp:spPr>
        <a:xfrm>
          <a:off x="0" y="1234440"/>
          <a:ext cx="8685212" cy="1645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4BA8E-009D-4B80-A118-49FA48AAA3E9}">
      <dsp:nvSpPr>
        <dsp:cNvPr id="0" name=""/>
        <dsp:cNvSpPr/>
      </dsp:nvSpPr>
      <dsp:spPr>
        <a:xfrm>
          <a:off x="3816" y="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Conduct billing analysis on an annual basis</a:t>
          </a:r>
          <a:endParaRPr lang="en-US" sz="2100" kern="1200" dirty="0"/>
        </a:p>
      </dsp:txBody>
      <dsp:txXfrm>
        <a:off x="3816" y="0"/>
        <a:ext cx="2519050" cy="1645920"/>
      </dsp:txXfrm>
    </dsp:sp>
    <dsp:sp modelId="{646159A4-18BE-4ABC-9D0B-03B49B1F29CE}">
      <dsp:nvSpPr>
        <dsp:cNvPr id="0" name=""/>
        <dsp:cNvSpPr/>
      </dsp:nvSpPr>
      <dsp:spPr>
        <a:xfrm>
          <a:off x="1057602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F8D4-DAAA-441E-A61D-D0FFD981A6B8}">
      <dsp:nvSpPr>
        <dsp:cNvPr id="0" name=""/>
        <dsp:cNvSpPr/>
      </dsp:nvSpPr>
      <dsp:spPr>
        <a:xfrm>
          <a:off x="2648820" y="246888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Needed to ensure expected results</a:t>
          </a:r>
          <a:endParaRPr lang="en-US" sz="2100" kern="1200"/>
        </a:p>
      </dsp:txBody>
      <dsp:txXfrm>
        <a:off x="2648820" y="2468880"/>
        <a:ext cx="2519050" cy="1645920"/>
      </dsp:txXfrm>
    </dsp:sp>
    <dsp:sp modelId="{220F9F9B-3FB8-46BE-BC4C-0ADB57E355C7}">
      <dsp:nvSpPr>
        <dsp:cNvPr id="0" name=""/>
        <dsp:cNvSpPr/>
      </dsp:nvSpPr>
      <dsp:spPr>
        <a:xfrm>
          <a:off x="3702605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4BB74-24D5-46D1-828D-B388409986AD}">
      <dsp:nvSpPr>
        <dsp:cNvPr id="0" name=""/>
        <dsp:cNvSpPr/>
      </dsp:nvSpPr>
      <dsp:spPr>
        <a:xfrm>
          <a:off x="5293823" y="0"/>
          <a:ext cx="2519050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1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Develop procedures to more easily extract data</a:t>
          </a:r>
          <a:endParaRPr lang="en-US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Reduced evaluation cost</a:t>
          </a:r>
          <a:endParaRPr lang="en-US" sz="1600" kern="1200"/>
        </a:p>
      </dsp:txBody>
      <dsp:txXfrm>
        <a:off x="5293823" y="0"/>
        <a:ext cx="2519050" cy="1645920"/>
      </dsp:txXfrm>
    </dsp:sp>
    <dsp:sp modelId="{CC41BB9D-4C23-4DB1-B52B-39817AF44F3A}">
      <dsp:nvSpPr>
        <dsp:cNvPr id="0" name=""/>
        <dsp:cNvSpPr/>
      </dsp:nvSpPr>
      <dsp:spPr>
        <a:xfrm>
          <a:off x="6347608" y="1851660"/>
          <a:ext cx="411480" cy="411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521A1-041B-455B-97BF-43E62C584903}">
      <dsp:nvSpPr>
        <dsp:cNvPr id="0" name=""/>
        <dsp:cNvSpPr/>
      </dsp:nvSpPr>
      <dsp:spPr>
        <a:xfrm>
          <a:off x="2992449" y="857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Results Over Time</a:t>
          </a:r>
          <a:endParaRPr lang="en-US" sz="2200" kern="1200" dirty="0"/>
        </a:p>
      </dsp:txBody>
      <dsp:txXfrm>
        <a:off x="3254222" y="262630"/>
        <a:ext cx="1263954" cy="1263954"/>
      </dsp:txXfrm>
    </dsp:sp>
    <dsp:sp modelId="{576EF59D-F2EF-40B2-B02E-BE9D4EDBDBDC}">
      <dsp:nvSpPr>
        <dsp:cNvPr id="0" name=""/>
        <dsp:cNvSpPr/>
      </dsp:nvSpPr>
      <dsp:spPr>
        <a:xfrm rot="3600000">
          <a:off x="4312873" y="1744095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48563" y="1802935"/>
        <a:ext cx="333104" cy="361969"/>
      </dsp:txXfrm>
    </dsp:sp>
    <dsp:sp modelId="{9D1B9E4F-0EF2-4936-9986-F91560F1BE90}">
      <dsp:nvSpPr>
        <dsp:cNvPr id="0" name=""/>
        <dsp:cNvSpPr/>
      </dsp:nvSpPr>
      <dsp:spPr>
        <a:xfrm>
          <a:off x="4335127" y="2326442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Assess What is Working</a:t>
          </a:r>
          <a:endParaRPr lang="en-US" sz="2200" kern="1200" dirty="0"/>
        </a:p>
      </dsp:txBody>
      <dsp:txXfrm>
        <a:off x="4596900" y="2588215"/>
        <a:ext cx="1263954" cy="1263954"/>
      </dsp:txXfrm>
    </dsp:sp>
    <dsp:sp modelId="{FB540F70-214B-448D-9B09-2B4E5170518D}">
      <dsp:nvSpPr>
        <dsp:cNvPr id="0" name=""/>
        <dsp:cNvSpPr/>
      </dsp:nvSpPr>
      <dsp:spPr>
        <a:xfrm rot="10800000">
          <a:off x="3661736" y="2918552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804495" y="3039208"/>
        <a:ext cx="333104" cy="361969"/>
      </dsp:txXfrm>
    </dsp:sp>
    <dsp:sp modelId="{F1D8C518-607E-4B87-A7D1-206EA217AA2E}">
      <dsp:nvSpPr>
        <dsp:cNvPr id="0" name=""/>
        <dsp:cNvSpPr/>
      </dsp:nvSpPr>
      <dsp:spPr>
        <a:xfrm>
          <a:off x="1649772" y="2326442"/>
          <a:ext cx="1787500" cy="178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Refine Program</a:t>
          </a:r>
          <a:endParaRPr lang="en-US" sz="2200" kern="1200" dirty="0"/>
        </a:p>
      </dsp:txBody>
      <dsp:txXfrm>
        <a:off x="1911545" y="2588215"/>
        <a:ext cx="1263954" cy="1263954"/>
      </dsp:txXfrm>
    </dsp:sp>
    <dsp:sp modelId="{B0FB7845-B35F-4C25-ADD2-72081F33FA77}">
      <dsp:nvSpPr>
        <dsp:cNvPr id="0" name=""/>
        <dsp:cNvSpPr/>
      </dsp:nvSpPr>
      <dsp:spPr>
        <a:xfrm rot="18000000">
          <a:off x="2970195" y="1767422"/>
          <a:ext cx="475863" cy="603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05885" y="1949894"/>
        <a:ext cx="333104" cy="3619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6415-777C-4B78-8195-7BC899A7BF89}">
      <dsp:nvSpPr>
        <dsp:cNvPr id="0" name=""/>
        <dsp:cNvSpPr/>
      </dsp:nvSpPr>
      <dsp:spPr>
        <a:xfrm>
          <a:off x="0" y="681037"/>
          <a:ext cx="839888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It is challenging to meet savings expectations</a:t>
          </a:r>
          <a:endParaRPr lang="en-US" sz="2500" kern="1200" dirty="0"/>
        </a:p>
      </dsp:txBody>
      <dsp:txXfrm>
        <a:off x="29271" y="710308"/>
        <a:ext cx="8340342" cy="541083"/>
      </dsp:txXfrm>
    </dsp:sp>
    <dsp:sp modelId="{5C8C10C2-91D2-40DD-A679-B0C09FD9B3EB}">
      <dsp:nvSpPr>
        <dsp:cNvPr id="0" name=""/>
        <dsp:cNvSpPr/>
      </dsp:nvSpPr>
      <dsp:spPr>
        <a:xfrm>
          <a:off x="0" y="1352662"/>
          <a:ext cx="839888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smtClean="0"/>
            <a:t>Target high usage customers</a:t>
          </a:r>
          <a:endParaRPr lang="en-US" altLang="en-US" sz="2500" kern="1200" dirty="0" smtClean="0"/>
        </a:p>
      </dsp:txBody>
      <dsp:txXfrm>
        <a:off x="29271" y="1381933"/>
        <a:ext cx="8340342" cy="541083"/>
      </dsp:txXfrm>
    </dsp:sp>
    <dsp:sp modelId="{7B179A13-C1A0-4EC8-9716-5A9492604247}">
      <dsp:nvSpPr>
        <dsp:cNvPr id="0" name=""/>
        <dsp:cNvSpPr/>
      </dsp:nvSpPr>
      <dsp:spPr>
        <a:xfrm>
          <a:off x="0" y="2024287"/>
          <a:ext cx="839888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smtClean="0"/>
            <a:t>Ensure major measures are installed where opportunities exist</a:t>
          </a:r>
          <a:endParaRPr lang="en-US" altLang="en-US" sz="2500" kern="1200" dirty="0" smtClean="0"/>
        </a:p>
      </dsp:txBody>
      <dsp:txXfrm>
        <a:off x="29271" y="2053558"/>
        <a:ext cx="8340342" cy="541083"/>
      </dsp:txXfrm>
    </dsp:sp>
    <dsp:sp modelId="{0E9BD448-800D-44E3-A286-52F601FC6CC7}">
      <dsp:nvSpPr>
        <dsp:cNvPr id="0" name=""/>
        <dsp:cNvSpPr/>
      </dsp:nvSpPr>
      <dsp:spPr>
        <a:xfrm>
          <a:off x="0" y="2695912"/>
          <a:ext cx="839888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dirty="0" smtClean="0"/>
            <a:t>Maximize use of proven home performance techniques</a:t>
          </a:r>
        </a:p>
      </dsp:txBody>
      <dsp:txXfrm>
        <a:off x="29271" y="2725183"/>
        <a:ext cx="8340342" cy="541083"/>
      </dsp:txXfrm>
    </dsp:sp>
    <dsp:sp modelId="{C5917631-D4AC-469E-A6A9-C886A2D9F6C2}">
      <dsp:nvSpPr>
        <dsp:cNvPr id="0" name=""/>
        <dsp:cNvSpPr/>
      </dsp:nvSpPr>
      <dsp:spPr>
        <a:xfrm>
          <a:off x="0" y="3367537"/>
          <a:ext cx="8398884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500" kern="1200" smtClean="0"/>
            <a:t>Conduct performance measurement</a:t>
          </a:r>
          <a:endParaRPr lang="en-US" altLang="en-US" sz="2500" kern="1200" dirty="0" smtClean="0"/>
        </a:p>
      </dsp:txBody>
      <dsp:txXfrm>
        <a:off x="29271" y="3396808"/>
        <a:ext cx="8340342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92E0-BE91-424F-B285-858A1935CB48}">
      <dsp:nvSpPr>
        <dsp:cNvPr id="0" name=""/>
        <dsp:cNvSpPr/>
      </dsp:nvSpPr>
      <dsp:spPr>
        <a:xfrm rot="5400000">
          <a:off x="5157270" y="-2082618"/>
          <a:ext cx="8777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Evaluation findings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Using information to improve outcomes</a:t>
          </a:r>
          <a:endParaRPr lang="en-US" sz="1500" kern="1200" dirty="0"/>
        </a:p>
      </dsp:txBody>
      <dsp:txXfrm rot="-5400000">
        <a:off x="2962656" y="154843"/>
        <a:ext cx="5224097" cy="792021"/>
      </dsp:txXfrm>
    </dsp:sp>
    <dsp:sp modelId="{36E03CFA-1D3F-47B7-88BA-6D6975ACF23D}">
      <dsp:nvSpPr>
        <dsp:cNvPr id="0" name=""/>
        <dsp:cNvSpPr/>
      </dsp:nvSpPr>
      <dsp:spPr>
        <a:xfrm>
          <a:off x="0" y="2281"/>
          <a:ext cx="2962656" cy="109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Introduction</a:t>
          </a:r>
          <a:endParaRPr lang="en-US" sz="2500" kern="1200" dirty="0"/>
        </a:p>
      </dsp:txBody>
      <dsp:txXfrm>
        <a:off x="53558" y="55839"/>
        <a:ext cx="2855540" cy="990028"/>
      </dsp:txXfrm>
    </dsp:sp>
    <dsp:sp modelId="{89C3B9D3-ED6E-49F2-A37E-DBF28D7CF730}">
      <dsp:nvSpPr>
        <dsp:cNvPr id="0" name=""/>
        <dsp:cNvSpPr/>
      </dsp:nvSpPr>
      <dsp:spPr>
        <a:xfrm rot="5400000">
          <a:off x="5157270" y="-930616"/>
          <a:ext cx="8777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Target high energy users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Install major measures where cost-effective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Provide effective service delivery</a:t>
          </a:r>
          <a:endParaRPr lang="en-US" sz="1500" kern="1200" dirty="0"/>
        </a:p>
      </dsp:txBody>
      <dsp:txXfrm rot="-5400000">
        <a:off x="2962656" y="1306845"/>
        <a:ext cx="5224097" cy="792021"/>
      </dsp:txXfrm>
    </dsp:sp>
    <dsp:sp modelId="{BAC8C6BB-6EDF-4EBC-9D7D-7135902DC633}">
      <dsp:nvSpPr>
        <dsp:cNvPr id="0" name=""/>
        <dsp:cNvSpPr/>
      </dsp:nvSpPr>
      <dsp:spPr>
        <a:xfrm>
          <a:off x="0" y="1154283"/>
          <a:ext cx="2962656" cy="109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Maximizing Energy Savings</a:t>
          </a:r>
          <a:endParaRPr lang="en-US" sz="2500" kern="1200" dirty="0"/>
        </a:p>
      </dsp:txBody>
      <dsp:txXfrm>
        <a:off x="53558" y="1207841"/>
        <a:ext cx="2855540" cy="990028"/>
      </dsp:txXfrm>
    </dsp:sp>
    <dsp:sp modelId="{461A7306-647B-4128-AF19-BC5AC8F8B741}">
      <dsp:nvSpPr>
        <dsp:cNvPr id="0" name=""/>
        <dsp:cNvSpPr/>
      </dsp:nvSpPr>
      <dsp:spPr>
        <a:xfrm rot="5400000">
          <a:off x="5157270" y="221385"/>
          <a:ext cx="8777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System to measure and improve outcomes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Systematically measure quality of service delivery</a:t>
          </a:r>
          <a:endParaRPr lang="en-US" sz="1500" kern="1200" dirty="0"/>
        </a:p>
      </dsp:txBody>
      <dsp:txXfrm rot="-5400000">
        <a:off x="2962656" y="2458847"/>
        <a:ext cx="5224097" cy="792021"/>
      </dsp:txXfrm>
    </dsp:sp>
    <dsp:sp modelId="{4B075006-2306-4D02-9C7D-6AA66BE5E5ED}">
      <dsp:nvSpPr>
        <dsp:cNvPr id="0" name=""/>
        <dsp:cNvSpPr/>
      </dsp:nvSpPr>
      <dsp:spPr>
        <a:xfrm>
          <a:off x="0" y="2306285"/>
          <a:ext cx="2962656" cy="109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Performance Measurement</a:t>
          </a:r>
          <a:endParaRPr lang="en-US" sz="2500" kern="1200" dirty="0"/>
        </a:p>
      </dsp:txBody>
      <dsp:txXfrm>
        <a:off x="53558" y="2359843"/>
        <a:ext cx="2855540" cy="990028"/>
      </dsp:txXfrm>
    </dsp:sp>
    <dsp:sp modelId="{45F85C7B-336A-4FFA-AFBD-1A746FEA343F}">
      <dsp:nvSpPr>
        <dsp:cNvPr id="0" name=""/>
        <dsp:cNvSpPr/>
      </dsp:nvSpPr>
      <dsp:spPr>
        <a:xfrm rot="5400000">
          <a:off x="5157270" y="1373387"/>
          <a:ext cx="87771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Key data to assess the program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Building on program success</a:t>
          </a:r>
          <a:endParaRPr lang="en-US" sz="1500" kern="1200" dirty="0"/>
        </a:p>
      </dsp:txBody>
      <dsp:txXfrm rot="-5400000">
        <a:off x="2962656" y="3610849"/>
        <a:ext cx="5224097" cy="792021"/>
      </dsp:txXfrm>
    </dsp:sp>
    <dsp:sp modelId="{7A269350-CF32-4901-BB57-E16E39955970}">
      <dsp:nvSpPr>
        <dsp:cNvPr id="0" name=""/>
        <dsp:cNvSpPr/>
      </dsp:nvSpPr>
      <dsp:spPr>
        <a:xfrm>
          <a:off x="0" y="3458287"/>
          <a:ext cx="2962656" cy="109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Summary &amp; Recommendations</a:t>
          </a:r>
          <a:endParaRPr lang="en-US" sz="2500" kern="1200" dirty="0"/>
        </a:p>
      </dsp:txBody>
      <dsp:txXfrm>
        <a:off x="53558" y="3511845"/>
        <a:ext cx="2855540" cy="990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5D3B-C6F7-4E92-A5CB-F9529B4205A3}">
      <dsp:nvSpPr>
        <dsp:cNvPr id="0" name=""/>
        <dsp:cNvSpPr/>
      </dsp:nvSpPr>
      <dsp:spPr>
        <a:xfrm>
          <a:off x="0" y="3922021"/>
          <a:ext cx="7886700" cy="42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Delivery to Vulnerable Households</a:t>
          </a:r>
          <a:endParaRPr lang="en-US" sz="1500" kern="1200" dirty="0"/>
        </a:p>
      </dsp:txBody>
      <dsp:txXfrm>
        <a:off x="0" y="3922021"/>
        <a:ext cx="7886700" cy="429184"/>
      </dsp:txXfrm>
    </dsp:sp>
    <dsp:sp modelId="{B2C386EB-60B8-4763-AA58-0464676A6DA0}">
      <dsp:nvSpPr>
        <dsp:cNvPr id="0" name=""/>
        <dsp:cNvSpPr/>
      </dsp:nvSpPr>
      <dsp:spPr>
        <a:xfrm rot="10800000">
          <a:off x="0" y="3268373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Impact</a:t>
          </a:r>
          <a:endParaRPr lang="en-US" sz="1500" kern="1200" dirty="0"/>
        </a:p>
      </dsp:txBody>
      <dsp:txXfrm rot="10800000">
        <a:off x="0" y="3268373"/>
        <a:ext cx="7886700" cy="428904"/>
      </dsp:txXfrm>
    </dsp:sp>
    <dsp:sp modelId="{346004CC-F461-4377-AB3F-CAE504B374D7}">
      <dsp:nvSpPr>
        <dsp:cNvPr id="0" name=""/>
        <dsp:cNvSpPr/>
      </dsp:nvSpPr>
      <dsp:spPr>
        <a:xfrm rot="10800000">
          <a:off x="0" y="2614724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Environmental Impact</a:t>
          </a:r>
          <a:endParaRPr lang="en-US" sz="1500" kern="1200" dirty="0"/>
        </a:p>
      </dsp:txBody>
      <dsp:txXfrm rot="10800000">
        <a:off x="0" y="2614724"/>
        <a:ext cx="7886700" cy="428904"/>
      </dsp:txXfrm>
    </dsp:sp>
    <dsp:sp modelId="{8008BAB1-A87F-416D-B984-318BABA52842}">
      <dsp:nvSpPr>
        <dsp:cNvPr id="0" name=""/>
        <dsp:cNvSpPr/>
      </dsp:nvSpPr>
      <dsp:spPr>
        <a:xfrm rot="10800000">
          <a:off x="0" y="1961076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Health and Safety Improvement</a:t>
          </a:r>
          <a:endParaRPr lang="en-US" sz="1500" kern="1200" dirty="0"/>
        </a:p>
      </dsp:txBody>
      <dsp:txXfrm rot="10800000">
        <a:off x="0" y="1961076"/>
        <a:ext cx="7886700" cy="428904"/>
      </dsp:txXfrm>
    </dsp:sp>
    <dsp:sp modelId="{87EBDE25-56C6-453F-8E80-742875ADEE92}">
      <dsp:nvSpPr>
        <dsp:cNvPr id="0" name=""/>
        <dsp:cNvSpPr/>
      </dsp:nvSpPr>
      <dsp:spPr>
        <a:xfrm rot="10800000">
          <a:off x="0" y="1307428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Bill Reduction</a:t>
          </a:r>
          <a:endParaRPr lang="en-US" sz="1500" kern="1200" dirty="0"/>
        </a:p>
      </dsp:txBody>
      <dsp:txXfrm rot="10800000">
        <a:off x="0" y="1307428"/>
        <a:ext cx="7886700" cy="428904"/>
      </dsp:txXfrm>
    </dsp:sp>
    <dsp:sp modelId="{EE8E8EBD-B3E4-4C60-B7AD-235F3FEC3A6E}">
      <dsp:nvSpPr>
        <dsp:cNvPr id="0" name=""/>
        <dsp:cNvSpPr/>
      </dsp:nvSpPr>
      <dsp:spPr>
        <a:xfrm rot="10800000">
          <a:off x="0" y="653780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Cost-Effectiveness</a:t>
          </a:r>
          <a:endParaRPr lang="en-US" sz="1500" kern="1200" dirty="0"/>
        </a:p>
      </dsp:txBody>
      <dsp:txXfrm rot="10800000">
        <a:off x="0" y="653780"/>
        <a:ext cx="7886700" cy="428904"/>
      </dsp:txXfrm>
    </dsp:sp>
    <dsp:sp modelId="{B1BAB03E-806A-4084-BA53-A10CA481753F}">
      <dsp:nvSpPr>
        <dsp:cNvPr id="0" name=""/>
        <dsp:cNvSpPr/>
      </dsp:nvSpPr>
      <dsp:spPr>
        <a:xfrm rot="10800000">
          <a:off x="0" y="131"/>
          <a:ext cx="7886700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Energy Savings</a:t>
          </a:r>
          <a:endParaRPr lang="en-US" sz="1500" kern="1200" dirty="0"/>
        </a:p>
      </dsp:txBody>
      <dsp:txXfrm rot="10800000">
        <a:off x="0" y="131"/>
        <a:ext cx="7886700" cy="428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D45BA-86AF-4D48-892F-918995C7C298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5CBE6-55A6-4838-B357-B3092820184B}">
      <dsp:nvSpPr>
        <dsp:cNvPr id="0" name=""/>
        <dsp:cNvSpPr/>
      </dsp:nvSpPr>
      <dsp:spPr>
        <a:xfrm>
          <a:off x="411090" y="271871"/>
          <a:ext cx="74158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efficiency programs have many different goals</a:t>
          </a:r>
          <a:endParaRPr lang="en-US" sz="1600" kern="1200" dirty="0"/>
        </a:p>
      </dsp:txBody>
      <dsp:txXfrm>
        <a:off x="411090" y="271871"/>
        <a:ext cx="7415885" cy="544091"/>
      </dsp:txXfrm>
    </dsp:sp>
    <dsp:sp modelId="{D31E5466-FF85-4834-8A79-017C911CEEFC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60D57-ACA2-4872-AB3D-C04D8ED6F4E2}">
      <dsp:nvSpPr>
        <dsp:cNvPr id="0" name=""/>
        <dsp:cNvSpPr/>
      </dsp:nvSpPr>
      <dsp:spPr>
        <a:xfrm>
          <a:off x="800969" y="1087747"/>
          <a:ext cx="70260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Evaluations need to assess accomplishments with respect to those goals</a:t>
          </a:r>
          <a:endParaRPr lang="en-US" sz="1600" kern="1200" dirty="0"/>
        </a:p>
      </dsp:txBody>
      <dsp:txXfrm>
        <a:off x="800969" y="1087747"/>
        <a:ext cx="7026005" cy="544091"/>
      </dsp:txXfrm>
    </dsp:sp>
    <dsp:sp modelId="{2185F94E-EA25-4E89-B16C-FD17A808DFEA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2CE64-C17D-477E-9692-59EED53A8D85}">
      <dsp:nvSpPr>
        <dsp:cNvPr id="0" name=""/>
        <dsp:cNvSpPr/>
      </dsp:nvSpPr>
      <dsp:spPr>
        <a:xfrm>
          <a:off x="920631" y="1903623"/>
          <a:ext cx="69063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 managers need to refine program based on goal prioritization</a:t>
          </a:r>
          <a:endParaRPr lang="en-US" sz="1600" kern="1200" dirty="0"/>
        </a:p>
      </dsp:txBody>
      <dsp:txXfrm>
        <a:off x="920631" y="1903623"/>
        <a:ext cx="6906343" cy="544091"/>
      </dsp:txXfrm>
    </dsp:sp>
    <dsp:sp modelId="{605B57C8-CA68-4041-9DB3-5AA1DD237B8A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3B2E0-1B96-4E75-8B8B-310AA924C103}">
      <dsp:nvSpPr>
        <dsp:cNvPr id="0" name=""/>
        <dsp:cNvSpPr/>
      </dsp:nvSpPr>
      <dsp:spPr>
        <a:xfrm>
          <a:off x="800969" y="2719499"/>
          <a:ext cx="70260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This session focuses on one goal – energy savings</a:t>
          </a:r>
          <a:endParaRPr lang="en-US" sz="1600" kern="1200" dirty="0"/>
        </a:p>
      </dsp:txBody>
      <dsp:txXfrm>
        <a:off x="800969" y="2719499"/>
        <a:ext cx="7026005" cy="544091"/>
      </dsp:txXfrm>
    </dsp:sp>
    <dsp:sp modelId="{29E29265-7C5B-4034-8B70-7052823236DB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4F31A-7914-4486-8DFB-953770C22A48}">
      <dsp:nvSpPr>
        <dsp:cNvPr id="0" name=""/>
        <dsp:cNvSpPr/>
      </dsp:nvSpPr>
      <dsp:spPr>
        <a:xfrm>
          <a:off x="411090" y="3535375"/>
          <a:ext cx="74158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Savings and cost-effectiveness is a key performance measure for energy programs</a:t>
          </a:r>
          <a:endParaRPr lang="en-US" sz="1600" kern="1200" dirty="0"/>
        </a:p>
      </dsp:txBody>
      <dsp:txXfrm>
        <a:off x="411090" y="3535375"/>
        <a:ext cx="7415885" cy="544091"/>
      </dsp:txXfrm>
    </dsp:sp>
    <dsp:sp modelId="{25921716-B21E-4E56-B8B1-2CFA5685567F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5B00-1673-4842-A21E-9E64852F767D}">
      <dsp:nvSpPr>
        <dsp:cNvPr id="0" name=""/>
        <dsp:cNvSpPr/>
      </dsp:nvSpPr>
      <dsp:spPr>
        <a:xfrm>
          <a:off x="0" y="3275482"/>
          <a:ext cx="7886700" cy="107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Discuss Factors Associated with Higher Savings</a:t>
          </a:r>
          <a:endParaRPr lang="en-US" sz="2000" kern="1200" dirty="0"/>
        </a:p>
      </dsp:txBody>
      <dsp:txXfrm>
        <a:off x="0" y="3275482"/>
        <a:ext cx="7886700" cy="580546"/>
      </dsp:txXfrm>
    </dsp:sp>
    <dsp:sp modelId="{F106318F-A7AC-46DC-A21B-73FDCE27CC37}">
      <dsp:nvSpPr>
        <dsp:cNvPr id="0" name=""/>
        <dsp:cNvSpPr/>
      </dsp:nvSpPr>
      <dsp:spPr>
        <a:xfrm>
          <a:off x="0" y="3834527"/>
          <a:ext cx="394334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Recommendations</a:t>
          </a:r>
          <a:endParaRPr lang="en-US" sz="1900" kern="1200" dirty="0"/>
        </a:p>
      </dsp:txBody>
      <dsp:txXfrm>
        <a:off x="0" y="3834527"/>
        <a:ext cx="3943349" cy="494539"/>
      </dsp:txXfrm>
    </dsp:sp>
    <dsp:sp modelId="{F60D76AE-3E20-44CE-831E-257C1B2912DF}">
      <dsp:nvSpPr>
        <dsp:cNvPr id="0" name=""/>
        <dsp:cNvSpPr/>
      </dsp:nvSpPr>
      <dsp:spPr>
        <a:xfrm>
          <a:off x="3943350" y="3834527"/>
          <a:ext cx="394334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Ongoing Performance Measurement</a:t>
          </a:r>
          <a:endParaRPr lang="en-US" sz="1900" kern="1200" dirty="0"/>
        </a:p>
      </dsp:txBody>
      <dsp:txXfrm>
        <a:off x="3943350" y="3834527"/>
        <a:ext cx="3943349" cy="494539"/>
      </dsp:txXfrm>
    </dsp:sp>
    <dsp:sp modelId="{AD4DD17C-7775-45C5-9E69-E81934E78BAF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Research Shows</a:t>
          </a:r>
          <a:endParaRPr lang="en-US" sz="2000" kern="1200" dirty="0"/>
        </a:p>
      </dsp:txBody>
      <dsp:txXfrm rot="-10800000">
        <a:off x="0" y="1638125"/>
        <a:ext cx="7886700" cy="580372"/>
      </dsp:txXfrm>
    </dsp:sp>
    <dsp:sp modelId="{B8B3E93D-A5E3-4C77-BDD4-67338EF8638A}">
      <dsp:nvSpPr>
        <dsp:cNvPr id="0" name=""/>
        <dsp:cNvSpPr/>
      </dsp:nvSpPr>
      <dsp:spPr>
        <a:xfrm>
          <a:off x="0" y="2218498"/>
          <a:ext cx="394334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Differences in Energy Savings</a:t>
          </a:r>
          <a:endParaRPr lang="en-US" sz="1900" kern="1200" dirty="0"/>
        </a:p>
      </dsp:txBody>
      <dsp:txXfrm>
        <a:off x="0" y="2218498"/>
        <a:ext cx="3943349" cy="494391"/>
      </dsp:txXfrm>
    </dsp:sp>
    <dsp:sp modelId="{00EC58B6-7C95-4045-A393-0E7C6F053282}">
      <dsp:nvSpPr>
        <dsp:cNvPr id="0" name=""/>
        <dsp:cNvSpPr/>
      </dsp:nvSpPr>
      <dsp:spPr>
        <a:xfrm>
          <a:off x="3943350" y="2218498"/>
          <a:ext cx="394334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BETWEEN and WITHIN Programs</a:t>
          </a:r>
          <a:endParaRPr lang="en-US" sz="1900" kern="1200" dirty="0"/>
        </a:p>
      </dsp:txBody>
      <dsp:txXfrm>
        <a:off x="3943350" y="2218498"/>
        <a:ext cx="3943349" cy="494391"/>
      </dsp:txXfrm>
    </dsp:sp>
    <dsp:sp modelId="{A2BC7024-23DA-446B-89AA-C1BD828A1ED2}">
      <dsp:nvSpPr>
        <dsp:cNvPr id="0" name=""/>
        <dsp:cNvSpPr/>
      </dsp:nvSpPr>
      <dsp:spPr>
        <a:xfrm rot="10800000">
          <a:off x="0" y="769"/>
          <a:ext cx="78867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Efficiency Programs have Great Potential for</a:t>
          </a:r>
          <a:endParaRPr lang="en-US" sz="2000" kern="1200" dirty="0"/>
        </a:p>
      </dsp:txBody>
      <dsp:txXfrm rot="-10800000">
        <a:off x="0" y="769"/>
        <a:ext cx="7886700" cy="580372"/>
      </dsp:txXfrm>
    </dsp:sp>
    <dsp:sp modelId="{0F04F0CB-3B40-4933-B1D6-B3FE253E0A41}">
      <dsp:nvSpPr>
        <dsp:cNvPr id="0" name=""/>
        <dsp:cNvSpPr/>
      </dsp:nvSpPr>
      <dsp:spPr>
        <a:xfrm>
          <a:off x="0" y="581141"/>
          <a:ext cx="394334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Saving Energy</a:t>
          </a:r>
          <a:endParaRPr lang="en-US" sz="1900" kern="1200" dirty="0"/>
        </a:p>
      </dsp:txBody>
      <dsp:txXfrm>
        <a:off x="0" y="581141"/>
        <a:ext cx="3943349" cy="494391"/>
      </dsp:txXfrm>
    </dsp:sp>
    <dsp:sp modelId="{7DB81DE3-6B06-4BD2-9D4F-EFAED4554D9E}">
      <dsp:nvSpPr>
        <dsp:cNvPr id="0" name=""/>
        <dsp:cNvSpPr/>
      </dsp:nvSpPr>
      <dsp:spPr>
        <a:xfrm>
          <a:off x="3943350" y="581141"/>
          <a:ext cx="394334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Improving Lives of Participants</a:t>
          </a:r>
          <a:endParaRPr lang="en-US" sz="1900" kern="1200" dirty="0"/>
        </a:p>
      </dsp:txBody>
      <dsp:txXfrm>
        <a:off x="3943350" y="581141"/>
        <a:ext cx="3943349" cy="494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846CB-C568-4392-9DA5-206534197A66}">
      <dsp:nvSpPr>
        <dsp:cNvPr id="0" name=""/>
        <dsp:cNvSpPr/>
      </dsp:nvSpPr>
      <dsp:spPr>
        <a:xfrm>
          <a:off x="1531" y="290511"/>
          <a:ext cx="1759976" cy="202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 WAP Evaluation</a:t>
          </a:r>
          <a:endParaRPr lang="en-US" sz="2400" kern="1200" dirty="0"/>
        </a:p>
      </dsp:txBody>
      <dsp:txXfrm>
        <a:off x="53079" y="342059"/>
        <a:ext cx="1656880" cy="1921272"/>
      </dsp:txXfrm>
    </dsp:sp>
    <dsp:sp modelId="{EF15DE07-6950-4B29-A3D4-9D22F38F1F03}">
      <dsp:nvSpPr>
        <dsp:cNvPr id="0" name=""/>
        <dsp:cNvSpPr/>
      </dsp:nvSpPr>
      <dsp:spPr>
        <a:xfrm>
          <a:off x="177528" y="2314880"/>
          <a:ext cx="175997" cy="65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91"/>
              </a:lnTo>
              <a:lnTo>
                <a:pt x="175997" y="659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DCB2D-067C-4626-B39E-DD208800B67F}">
      <dsp:nvSpPr>
        <dsp:cNvPr id="0" name=""/>
        <dsp:cNvSpPr/>
      </dsp:nvSpPr>
      <dsp:spPr>
        <a:xfrm>
          <a:off x="353526" y="2534877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2008 Program</a:t>
          </a:r>
          <a:endParaRPr lang="en-US" sz="2100" kern="1200" dirty="0"/>
        </a:p>
      </dsp:txBody>
      <dsp:txXfrm>
        <a:off x="379300" y="2560651"/>
        <a:ext cx="1356433" cy="828440"/>
      </dsp:txXfrm>
    </dsp:sp>
    <dsp:sp modelId="{CA2724BD-D4D8-452B-8446-10A57FF459D6}">
      <dsp:nvSpPr>
        <dsp:cNvPr id="0" name=""/>
        <dsp:cNvSpPr/>
      </dsp:nvSpPr>
      <dsp:spPr>
        <a:xfrm>
          <a:off x="177528" y="2314880"/>
          <a:ext cx="175997" cy="175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976"/>
              </a:lnTo>
              <a:lnTo>
                <a:pt x="175997" y="1759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B3747-438D-498C-8F12-055B259A9BFE}">
      <dsp:nvSpPr>
        <dsp:cNvPr id="0" name=""/>
        <dsp:cNvSpPr/>
      </dsp:nvSpPr>
      <dsp:spPr>
        <a:xfrm>
          <a:off x="353526" y="3634862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2010 Program</a:t>
          </a:r>
          <a:endParaRPr lang="en-US" sz="2100" kern="1200" dirty="0"/>
        </a:p>
      </dsp:txBody>
      <dsp:txXfrm>
        <a:off x="379300" y="3660636"/>
        <a:ext cx="1356433" cy="828440"/>
      </dsp:txXfrm>
    </dsp:sp>
    <dsp:sp modelId="{A55922BF-4702-4466-81F7-42BDC1E07459}">
      <dsp:nvSpPr>
        <dsp:cNvPr id="0" name=""/>
        <dsp:cNvSpPr/>
      </dsp:nvSpPr>
      <dsp:spPr>
        <a:xfrm>
          <a:off x="2201501" y="290511"/>
          <a:ext cx="1759976" cy="1946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 State-Level WAP Evaluations</a:t>
          </a:r>
          <a:endParaRPr lang="en-US" sz="2400" kern="1200" dirty="0"/>
        </a:p>
      </dsp:txBody>
      <dsp:txXfrm>
        <a:off x="2253049" y="342059"/>
        <a:ext cx="1656880" cy="1843701"/>
      </dsp:txXfrm>
    </dsp:sp>
    <dsp:sp modelId="{45DE90E5-3F30-4645-A516-BB4885D211BD}">
      <dsp:nvSpPr>
        <dsp:cNvPr id="0" name=""/>
        <dsp:cNvSpPr/>
      </dsp:nvSpPr>
      <dsp:spPr>
        <a:xfrm>
          <a:off x="2377499" y="2237309"/>
          <a:ext cx="175997" cy="65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91"/>
              </a:lnTo>
              <a:lnTo>
                <a:pt x="175997" y="659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25616-3DAB-42B4-9008-C0148E46A2BA}">
      <dsp:nvSpPr>
        <dsp:cNvPr id="0" name=""/>
        <dsp:cNvSpPr/>
      </dsp:nvSpPr>
      <dsp:spPr>
        <a:xfrm>
          <a:off x="2553496" y="2457306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Over last 5 years</a:t>
          </a:r>
          <a:endParaRPr lang="en-US" sz="2100" kern="1200" dirty="0"/>
        </a:p>
      </dsp:txBody>
      <dsp:txXfrm>
        <a:off x="2579270" y="2483080"/>
        <a:ext cx="1356433" cy="828440"/>
      </dsp:txXfrm>
    </dsp:sp>
    <dsp:sp modelId="{A6ED0FF2-7CEE-4586-871E-681102BD8499}">
      <dsp:nvSpPr>
        <dsp:cNvPr id="0" name=""/>
        <dsp:cNvSpPr/>
      </dsp:nvSpPr>
      <dsp:spPr>
        <a:xfrm>
          <a:off x="2377499" y="2237309"/>
          <a:ext cx="175997" cy="175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976"/>
              </a:lnTo>
              <a:lnTo>
                <a:pt x="175997" y="1759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7463E-7232-4BFA-8A4E-BB352EEDBE08}">
      <dsp:nvSpPr>
        <dsp:cNvPr id="0" name=""/>
        <dsp:cNvSpPr/>
      </dsp:nvSpPr>
      <dsp:spPr>
        <a:xfrm>
          <a:off x="2553496" y="3557291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APPRISE and others</a:t>
          </a:r>
          <a:endParaRPr lang="en-US" sz="2100" kern="1200" dirty="0"/>
        </a:p>
      </dsp:txBody>
      <dsp:txXfrm>
        <a:off x="2579270" y="3583065"/>
        <a:ext cx="1356433" cy="828440"/>
      </dsp:txXfrm>
    </dsp:sp>
    <dsp:sp modelId="{37692397-9A7C-4534-93EF-A3E572F1A1D1}">
      <dsp:nvSpPr>
        <dsp:cNvPr id="0" name=""/>
        <dsp:cNvSpPr/>
      </dsp:nvSpPr>
      <dsp:spPr>
        <a:xfrm>
          <a:off x="4401472" y="290511"/>
          <a:ext cx="1759976" cy="2013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10 State and Utility Ratepayer Low-Income Evaluations</a:t>
          </a:r>
          <a:endParaRPr lang="en-US" sz="2400" kern="1200" dirty="0"/>
        </a:p>
      </dsp:txBody>
      <dsp:txXfrm>
        <a:off x="4453020" y="342059"/>
        <a:ext cx="1656880" cy="1910360"/>
      </dsp:txXfrm>
    </dsp:sp>
    <dsp:sp modelId="{05F179C7-DB2E-40D1-8335-37A928B65C87}">
      <dsp:nvSpPr>
        <dsp:cNvPr id="0" name=""/>
        <dsp:cNvSpPr/>
      </dsp:nvSpPr>
      <dsp:spPr>
        <a:xfrm>
          <a:off x="4577469" y="2303968"/>
          <a:ext cx="175997" cy="65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91"/>
              </a:lnTo>
              <a:lnTo>
                <a:pt x="175997" y="659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59451-4B46-4FFC-B260-850620EC1223}">
      <dsp:nvSpPr>
        <dsp:cNvPr id="0" name=""/>
        <dsp:cNvSpPr/>
      </dsp:nvSpPr>
      <dsp:spPr>
        <a:xfrm>
          <a:off x="4753467" y="2523965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Over last 5 years</a:t>
          </a:r>
          <a:endParaRPr lang="en-US" sz="2100" kern="1200" dirty="0"/>
        </a:p>
      </dsp:txBody>
      <dsp:txXfrm>
        <a:off x="4779241" y="2549739"/>
        <a:ext cx="1356433" cy="828440"/>
      </dsp:txXfrm>
    </dsp:sp>
    <dsp:sp modelId="{2B219B68-86B0-48C1-9A1B-E2A39FAC4F54}">
      <dsp:nvSpPr>
        <dsp:cNvPr id="0" name=""/>
        <dsp:cNvSpPr/>
      </dsp:nvSpPr>
      <dsp:spPr>
        <a:xfrm>
          <a:off x="4577469" y="2303968"/>
          <a:ext cx="175997" cy="175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976"/>
              </a:lnTo>
              <a:lnTo>
                <a:pt x="175997" y="1759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6B214-0E98-42A8-B7D9-7D108588B9AA}">
      <dsp:nvSpPr>
        <dsp:cNvPr id="0" name=""/>
        <dsp:cNvSpPr/>
      </dsp:nvSpPr>
      <dsp:spPr>
        <a:xfrm>
          <a:off x="4753467" y="3623951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APPRISE</a:t>
          </a:r>
          <a:endParaRPr lang="en-US" sz="2100" kern="1200" dirty="0"/>
        </a:p>
      </dsp:txBody>
      <dsp:txXfrm>
        <a:off x="4779241" y="3649725"/>
        <a:ext cx="1356433" cy="828440"/>
      </dsp:txXfrm>
    </dsp:sp>
    <dsp:sp modelId="{666EF077-642D-423E-9FED-2F0A57726734}">
      <dsp:nvSpPr>
        <dsp:cNvPr id="0" name=""/>
        <dsp:cNvSpPr/>
      </dsp:nvSpPr>
      <dsp:spPr>
        <a:xfrm>
          <a:off x="6601442" y="290511"/>
          <a:ext cx="1759976" cy="1967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 Ratepayer </a:t>
          </a:r>
          <a:r>
            <a:rPr lang="en-US" sz="2400" kern="1200" dirty="0" err="1" smtClean="0"/>
            <a:t>HPwES</a:t>
          </a:r>
          <a:r>
            <a:rPr lang="en-US" sz="2400" kern="1200" dirty="0" smtClean="0"/>
            <a:t> &amp; High- Efficiency HVAC</a:t>
          </a:r>
          <a:endParaRPr lang="en-US" sz="2400" kern="1200" dirty="0"/>
        </a:p>
      </dsp:txBody>
      <dsp:txXfrm>
        <a:off x="6652990" y="342059"/>
        <a:ext cx="1656880" cy="1864117"/>
      </dsp:txXfrm>
    </dsp:sp>
    <dsp:sp modelId="{175B22C2-B804-4A0A-87B8-FCC988EBDB9A}">
      <dsp:nvSpPr>
        <dsp:cNvPr id="0" name=""/>
        <dsp:cNvSpPr/>
      </dsp:nvSpPr>
      <dsp:spPr>
        <a:xfrm>
          <a:off x="6777440" y="2257725"/>
          <a:ext cx="175997" cy="65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91"/>
              </a:lnTo>
              <a:lnTo>
                <a:pt x="175997" y="659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17552-69E9-48E4-91A6-4DE170FA3538}">
      <dsp:nvSpPr>
        <dsp:cNvPr id="0" name=""/>
        <dsp:cNvSpPr/>
      </dsp:nvSpPr>
      <dsp:spPr>
        <a:xfrm>
          <a:off x="6953437" y="2477722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Over last 5 years</a:t>
          </a:r>
          <a:endParaRPr lang="en-US" sz="2100" kern="1200"/>
        </a:p>
      </dsp:txBody>
      <dsp:txXfrm>
        <a:off x="6979211" y="2503496"/>
        <a:ext cx="1356433" cy="828440"/>
      </dsp:txXfrm>
    </dsp:sp>
    <dsp:sp modelId="{26171A7E-D230-4F2F-ACF7-2989AC9B6051}">
      <dsp:nvSpPr>
        <dsp:cNvPr id="0" name=""/>
        <dsp:cNvSpPr/>
      </dsp:nvSpPr>
      <dsp:spPr>
        <a:xfrm>
          <a:off x="6777440" y="2257725"/>
          <a:ext cx="175997" cy="175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9976"/>
              </a:lnTo>
              <a:lnTo>
                <a:pt x="175997" y="1759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E4E45-3160-49A3-A8F8-9AD90CDCBDB6}">
      <dsp:nvSpPr>
        <dsp:cNvPr id="0" name=""/>
        <dsp:cNvSpPr/>
      </dsp:nvSpPr>
      <dsp:spPr>
        <a:xfrm>
          <a:off x="6953437" y="3577707"/>
          <a:ext cx="1407981" cy="87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By APPRISE</a:t>
          </a:r>
          <a:endParaRPr lang="en-US" sz="2100" kern="1200" dirty="0"/>
        </a:p>
      </dsp:txBody>
      <dsp:txXfrm>
        <a:off x="6979211" y="3603481"/>
        <a:ext cx="1356433" cy="828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45CD6-97C9-43B6-ACCB-F47F72D019EF}">
      <dsp:nvSpPr>
        <dsp:cNvPr id="0" name=""/>
        <dsp:cNvSpPr/>
      </dsp:nvSpPr>
      <dsp:spPr>
        <a:xfrm>
          <a:off x="0" y="35280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AA38-4CF2-4B7F-96C4-3FE5D381AD38}">
      <dsp:nvSpPr>
        <dsp:cNvPr id="0" name=""/>
        <dsp:cNvSpPr/>
      </dsp:nvSpPr>
      <dsp:spPr>
        <a:xfrm>
          <a:off x="394335" y="7236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Energy Savings based on billing analysis</a:t>
          </a:r>
          <a:endParaRPr lang="en-US" sz="1900" kern="1200" dirty="0"/>
        </a:p>
      </dsp:txBody>
      <dsp:txXfrm>
        <a:off x="421715" y="99749"/>
        <a:ext cx="5465930" cy="506120"/>
      </dsp:txXfrm>
    </dsp:sp>
    <dsp:sp modelId="{1D7AF5A4-6589-4F44-9BEA-BB10209C76D6}">
      <dsp:nvSpPr>
        <dsp:cNvPr id="0" name=""/>
        <dsp:cNvSpPr/>
      </dsp:nvSpPr>
      <dsp:spPr>
        <a:xfrm>
          <a:off x="0" y="121464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FBCCD-9574-40DF-B9C8-3D2C85702CC2}">
      <dsp:nvSpPr>
        <dsp:cNvPr id="0" name=""/>
        <dsp:cNvSpPr/>
      </dsp:nvSpPr>
      <dsp:spPr>
        <a:xfrm>
          <a:off x="394335" y="93420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of utility data</a:t>
          </a:r>
          <a:endParaRPr lang="en-US" sz="1900" kern="1200" dirty="0"/>
        </a:p>
      </dsp:txBody>
      <dsp:txXfrm>
        <a:off x="421715" y="961589"/>
        <a:ext cx="5465930" cy="506120"/>
      </dsp:txXfrm>
    </dsp:sp>
    <dsp:sp modelId="{54354F49-15CF-4407-BE2B-401495768C32}">
      <dsp:nvSpPr>
        <dsp:cNvPr id="0" name=""/>
        <dsp:cNvSpPr/>
      </dsp:nvSpPr>
      <dsp:spPr>
        <a:xfrm>
          <a:off x="0" y="207648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AC966-0843-4C79-8E74-22646D177284}">
      <dsp:nvSpPr>
        <dsp:cNvPr id="0" name=""/>
        <dsp:cNvSpPr/>
      </dsp:nvSpPr>
      <dsp:spPr>
        <a:xfrm>
          <a:off x="394335" y="179604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Weather normalization</a:t>
          </a:r>
          <a:endParaRPr lang="en-US" sz="1900" kern="1200" dirty="0"/>
        </a:p>
      </dsp:txBody>
      <dsp:txXfrm>
        <a:off x="421715" y="1823429"/>
        <a:ext cx="5465930" cy="506120"/>
      </dsp:txXfrm>
    </dsp:sp>
    <dsp:sp modelId="{2CFC8687-204F-4778-9061-4AFCB31C3F0D}">
      <dsp:nvSpPr>
        <dsp:cNvPr id="0" name=""/>
        <dsp:cNvSpPr/>
      </dsp:nvSpPr>
      <dsp:spPr>
        <a:xfrm>
          <a:off x="0" y="293832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9937F-EE9C-4BE9-9677-A9795309618B}">
      <dsp:nvSpPr>
        <dsp:cNvPr id="0" name=""/>
        <dsp:cNvSpPr/>
      </dsp:nvSpPr>
      <dsp:spPr>
        <a:xfrm>
          <a:off x="394335" y="265788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Comparison group</a:t>
          </a:r>
          <a:endParaRPr lang="en-US" sz="1900" kern="1200" dirty="0"/>
        </a:p>
      </dsp:txBody>
      <dsp:txXfrm>
        <a:off x="421715" y="2685269"/>
        <a:ext cx="5465930" cy="506120"/>
      </dsp:txXfrm>
    </dsp:sp>
    <dsp:sp modelId="{411DECC2-8008-4AEB-AC46-9ED754845A5D}">
      <dsp:nvSpPr>
        <dsp:cNvPr id="0" name=""/>
        <dsp:cNvSpPr/>
      </dsp:nvSpPr>
      <dsp:spPr>
        <a:xfrm>
          <a:off x="0" y="380016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BEDBC-F0A7-4355-AE5B-3409FFE35C16}">
      <dsp:nvSpPr>
        <dsp:cNvPr id="0" name=""/>
        <dsp:cNvSpPr/>
      </dsp:nvSpPr>
      <dsp:spPr>
        <a:xfrm>
          <a:off x="394335" y="351972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projections of energy savings</a:t>
          </a:r>
          <a:endParaRPr lang="en-US" sz="1900" kern="1200" dirty="0"/>
        </a:p>
      </dsp:txBody>
      <dsp:txXfrm>
        <a:off x="421715" y="3547109"/>
        <a:ext cx="546593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AD1BD-E814-4070-8BB3-A6755A8639D2}">
      <dsp:nvSpPr>
        <dsp:cNvPr id="0" name=""/>
        <dsp:cNvSpPr/>
      </dsp:nvSpPr>
      <dsp:spPr>
        <a:xfrm rot="5400000">
          <a:off x="5059802" y="-2205028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70-150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78719"/>
        <a:ext cx="4952327" cy="406841"/>
      </dsp:txXfrm>
    </dsp:sp>
    <dsp:sp modelId="{593C3D82-BFC0-4B5D-9CF9-CB51F5E21798}">
      <dsp:nvSpPr>
        <dsp:cNvPr id="0" name=""/>
        <dsp:cNvSpPr/>
      </dsp:nvSpPr>
      <dsp:spPr>
        <a:xfrm>
          <a:off x="33477" y="0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Furnace Replacement</a:t>
          </a:r>
          <a:endParaRPr lang="en-US" sz="1600" kern="1200" dirty="0"/>
        </a:p>
      </dsp:txBody>
      <dsp:txXfrm>
        <a:off x="60988" y="27511"/>
        <a:ext cx="2743042" cy="508552"/>
      </dsp:txXfrm>
    </dsp:sp>
    <dsp:sp modelId="{78B90830-82FF-4B4C-8F13-C7D622B1983D}">
      <dsp:nvSpPr>
        <dsp:cNvPr id="0" name=""/>
        <dsp:cNvSpPr/>
      </dsp:nvSpPr>
      <dsp:spPr>
        <a:xfrm rot="5400000">
          <a:off x="5059802" y="-1613275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60-120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670472"/>
        <a:ext cx="4952327" cy="406841"/>
      </dsp:txXfrm>
    </dsp:sp>
    <dsp:sp modelId="{AE883FAB-8A46-4675-8032-FFEADBBBED46}">
      <dsp:nvSpPr>
        <dsp:cNvPr id="0" name=""/>
        <dsp:cNvSpPr/>
      </dsp:nvSpPr>
      <dsp:spPr>
        <a:xfrm>
          <a:off x="0" y="592105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Wall Insulation</a:t>
          </a:r>
          <a:endParaRPr lang="en-US" sz="1600" kern="1200" dirty="0"/>
        </a:p>
      </dsp:txBody>
      <dsp:txXfrm>
        <a:off x="27511" y="619616"/>
        <a:ext cx="2743042" cy="508552"/>
      </dsp:txXfrm>
    </dsp:sp>
    <dsp:sp modelId="{425962A6-2A15-4296-A52E-CB99ABAFF241}">
      <dsp:nvSpPr>
        <dsp:cNvPr id="0" name=""/>
        <dsp:cNvSpPr/>
      </dsp:nvSpPr>
      <dsp:spPr>
        <a:xfrm rot="5400000">
          <a:off x="5059802" y="-1021521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50-100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1262226"/>
        <a:ext cx="4952327" cy="406841"/>
      </dsp:txXfrm>
    </dsp:sp>
    <dsp:sp modelId="{67F2843E-D4ED-4DED-88FD-403C03A298F3}">
      <dsp:nvSpPr>
        <dsp:cNvPr id="0" name=""/>
        <dsp:cNvSpPr/>
      </dsp:nvSpPr>
      <dsp:spPr>
        <a:xfrm>
          <a:off x="0" y="1183858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Attic Insulation</a:t>
          </a:r>
          <a:endParaRPr lang="en-US" sz="1600" kern="1200" dirty="0"/>
        </a:p>
      </dsp:txBody>
      <dsp:txXfrm>
        <a:off x="27511" y="1211369"/>
        <a:ext cx="2743042" cy="508552"/>
      </dsp:txXfrm>
    </dsp:sp>
    <dsp:sp modelId="{C4697363-5949-4A41-9733-63A70999DA7E}">
      <dsp:nvSpPr>
        <dsp:cNvPr id="0" name=""/>
        <dsp:cNvSpPr/>
      </dsp:nvSpPr>
      <dsp:spPr>
        <a:xfrm rot="5400000">
          <a:off x="5059802" y="-429768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50-100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1853979"/>
        <a:ext cx="4952327" cy="406841"/>
      </dsp:txXfrm>
    </dsp:sp>
    <dsp:sp modelId="{311F5D79-2B1C-4405-8B8F-82E92C2DF02B}">
      <dsp:nvSpPr>
        <dsp:cNvPr id="0" name=""/>
        <dsp:cNvSpPr/>
      </dsp:nvSpPr>
      <dsp:spPr>
        <a:xfrm>
          <a:off x="0" y="1775612"/>
          <a:ext cx="2798064" cy="56357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Major Air Sealing</a:t>
          </a:r>
          <a:endParaRPr lang="en-US" sz="1600" kern="1200" dirty="0"/>
        </a:p>
      </dsp:txBody>
      <dsp:txXfrm>
        <a:off x="27511" y="1803123"/>
        <a:ext cx="2743042" cy="508552"/>
      </dsp:txXfrm>
    </dsp:sp>
    <dsp:sp modelId="{4F4420A1-0823-4E0C-9E2E-6FB079667052}">
      <dsp:nvSpPr>
        <dsp:cNvPr id="0" name=""/>
        <dsp:cNvSpPr/>
      </dsp:nvSpPr>
      <dsp:spPr>
        <a:xfrm rot="5400000">
          <a:off x="5059802" y="161985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10-30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2445733"/>
        <a:ext cx="4952327" cy="406841"/>
      </dsp:txXfrm>
    </dsp:sp>
    <dsp:sp modelId="{283FD261-4FD3-4FAF-A507-7D414F0C6BB2}">
      <dsp:nvSpPr>
        <dsp:cNvPr id="0" name=""/>
        <dsp:cNvSpPr/>
      </dsp:nvSpPr>
      <dsp:spPr>
        <a:xfrm>
          <a:off x="0" y="2367366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Duct Sealing</a:t>
          </a:r>
          <a:endParaRPr lang="en-US" sz="1600" kern="1200" dirty="0"/>
        </a:p>
      </dsp:txBody>
      <dsp:txXfrm>
        <a:off x="27511" y="2394877"/>
        <a:ext cx="2743042" cy="508552"/>
      </dsp:txXfrm>
    </dsp:sp>
    <dsp:sp modelId="{3E843D78-0731-4ADB-9A79-42FB6CDE3BAF}">
      <dsp:nvSpPr>
        <dsp:cNvPr id="0" name=""/>
        <dsp:cNvSpPr/>
      </dsp:nvSpPr>
      <dsp:spPr>
        <a:xfrm rot="5400000">
          <a:off x="5059802" y="753739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10-30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3037487"/>
        <a:ext cx="4952327" cy="406841"/>
      </dsp:txXfrm>
    </dsp:sp>
    <dsp:sp modelId="{DEB93402-2EB6-4C8D-8004-DDEEA746D9D9}">
      <dsp:nvSpPr>
        <dsp:cNvPr id="0" name=""/>
        <dsp:cNvSpPr/>
      </dsp:nvSpPr>
      <dsp:spPr>
        <a:xfrm>
          <a:off x="0" y="2959119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Thermostats</a:t>
          </a:r>
          <a:endParaRPr lang="en-US" sz="1600" kern="1200" dirty="0"/>
        </a:p>
      </dsp:txBody>
      <dsp:txXfrm>
        <a:off x="27511" y="2986630"/>
        <a:ext cx="2743042" cy="508552"/>
      </dsp:txXfrm>
    </dsp:sp>
    <dsp:sp modelId="{6A8A5F37-09E4-4A8D-9E98-A0CDCBF2087B}">
      <dsp:nvSpPr>
        <dsp:cNvPr id="0" name=""/>
        <dsp:cNvSpPr/>
      </dsp:nvSpPr>
      <dsp:spPr>
        <a:xfrm rot="5400000">
          <a:off x="5059802" y="1345492"/>
          <a:ext cx="450859" cy="49743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10-30 </a:t>
          </a:r>
          <a:r>
            <a:rPr lang="en-US" sz="2200" kern="1200" dirty="0" err="1" smtClean="0"/>
            <a:t>Therms</a:t>
          </a:r>
          <a:endParaRPr lang="en-US" sz="2200" kern="1200" dirty="0"/>
        </a:p>
      </dsp:txBody>
      <dsp:txXfrm rot="-5400000">
        <a:off x="2798064" y="3629240"/>
        <a:ext cx="4952327" cy="406841"/>
      </dsp:txXfrm>
    </dsp:sp>
    <dsp:sp modelId="{C0EF18A0-545A-4689-BE00-EDF55A44FC78}">
      <dsp:nvSpPr>
        <dsp:cNvPr id="0" name=""/>
        <dsp:cNvSpPr/>
      </dsp:nvSpPr>
      <dsp:spPr>
        <a:xfrm>
          <a:off x="0" y="3550873"/>
          <a:ext cx="2798064" cy="563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Foundation/Rim/Floor Insulation</a:t>
          </a:r>
          <a:endParaRPr lang="en-US" sz="1600" kern="1200" dirty="0"/>
        </a:p>
      </dsp:txBody>
      <dsp:txXfrm>
        <a:off x="27511" y="3578384"/>
        <a:ext cx="2743042" cy="5085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B8D3F-7E2E-4067-A1CA-D3D94544029F}">
      <dsp:nvSpPr>
        <dsp:cNvPr id="0" name=""/>
        <dsp:cNvSpPr/>
      </dsp:nvSpPr>
      <dsp:spPr>
        <a:xfrm>
          <a:off x="1879155" y="347019"/>
          <a:ext cx="4484560" cy="44845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Identify, prioritize, and install appropriate measures</a:t>
          </a:r>
          <a:endParaRPr lang="en-US" sz="2400" kern="1200" dirty="0"/>
        </a:p>
      </dsp:txBody>
      <dsp:txXfrm>
        <a:off x="4242625" y="1297319"/>
        <a:ext cx="1601628" cy="1334690"/>
      </dsp:txXfrm>
    </dsp:sp>
    <dsp:sp modelId="{D059A80F-EEF5-46BB-9E3C-7E7B80FFE007}">
      <dsp:nvSpPr>
        <dsp:cNvPr id="0" name=""/>
        <dsp:cNvSpPr/>
      </dsp:nvSpPr>
      <dsp:spPr>
        <a:xfrm>
          <a:off x="1786794" y="507182"/>
          <a:ext cx="4484560" cy="44845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Ensure high quality work</a:t>
          </a:r>
          <a:endParaRPr lang="en-US" sz="2400" kern="1200" dirty="0"/>
        </a:p>
      </dsp:txBody>
      <dsp:txXfrm>
        <a:off x="2854547" y="3416808"/>
        <a:ext cx="2402443" cy="1174527"/>
      </dsp:txXfrm>
    </dsp:sp>
    <dsp:sp modelId="{6D374532-DF5E-47E0-A8C1-A9B212274365}">
      <dsp:nvSpPr>
        <dsp:cNvPr id="0" name=""/>
        <dsp:cNvSpPr/>
      </dsp:nvSpPr>
      <dsp:spPr>
        <a:xfrm>
          <a:off x="1694433" y="347019"/>
          <a:ext cx="4484560" cy="448456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Target high usage homes that need major measures</a:t>
          </a:r>
          <a:endParaRPr lang="en-US" sz="2400" kern="1200" dirty="0"/>
        </a:p>
      </dsp:txBody>
      <dsp:txXfrm>
        <a:off x="2213895" y="1297319"/>
        <a:ext cx="1601628" cy="1334690"/>
      </dsp:txXfrm>
    </dsp:sp>
    <dsp:sp modelId="{BD149E4E-F65F-444E-BFA3-050FEA94673A}">
      <dsp:nvSpPr>
        <dsp:cNvPr id="0" name=""/>
        <dsp:cNvSpPr/>
      </dsp:nvSpPr>
      <dsp:spPr>
        <a:xfrm>
          <a:off x="1601909" y="69403"/>
          <a:ext cx="5039792" cy="50397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79193-DC0E-4832-A21D-6E029274B059}">
      <dsp:nvSpPr>
        <dsp:cNvPr id="0" name=""/>
        <dsp:cNvSpPr/>
      </dsp:nvSpPr>
      <dsp:spPr>
        <a:xfrm>
          <a:off x="1509178" y="229283"/>
          <a:ext cx="5039792" cy="50397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399F1-B72A-4552-A6DD-9F692D4FAFC6}">
      <dsp:nvSpPr>
        <dsp:cNvPr id="0" name=""/>
        <dsp:cNvSpPr/>
      </dsp:nvSpPr>
      <dsp:spPr>
        <a:xfrm>
          <a:off x="1416448" y="69403"/>
          <a:ext cx="5039792" cy="50397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t" anchorCtr="0" compatLnSpc="1">
            <a:prstTxWarp prst="textNoShape">
              <a:avLst/>
            </a:prstTxWarp>
          </a:bodyPr>
          <a:lstStyle>
            <a:lvl1pPr defTabSz="957144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b" anchorCtr="0" compatLnSpc="1">
            <a:prstTxWarp prst="textNoShape">
              <a:avLst/>
            </a:prstTxWarp>
          </a:bodyPr>
          <a:lstStyle>
            <a:lvl1pPr defTabSz="957144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E51ABD-28E8-45CC-BC87-E9C689835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9263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t" anchorCtr="0" compatLnSpc="1">
            <a:prstTxWarp prst="textNoShape">
              <a:avLst/>
            </a:prstTxWarp>
          </a:bodyPr>
          <a:lstStyle>
            <a:lvl1pPr defTabSz="957144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t" anchorCtr="0" compatLnSpc="1">
            <a:prstTxWarp prst="textNoShape">
              <a:avLst/>
            </a:prstTxWarp>
          </a:bodyPr>
          <a:lstStyle>
            <a:lvl1pPr algn="r" defTabSz="957144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November 2014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b" anchorCtr="0" compatLnSpc="1">
            <a:prstTxWarp prst="textNoShape">
              <a:avLst/>
            </a:prstTxWarp>
          </a:bodyPr>
          <a:lstStyle>
            <a:lvl1pPr defTabSz="957144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84" tIns="47842" rIns="95684" bIns="478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A9C06C-D862-4FFB-929F-93721B7F8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8568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BC2B60-D103-4F9E-976A-B19A0598BFA5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3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3373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64289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36201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70429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42122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97823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27239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28933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202415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4700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19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22977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32001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752912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053189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41339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36079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18057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779137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507498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691644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06092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29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7516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320018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33895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651434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32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779544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01222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62977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27392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023443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083621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398231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39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768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63971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5404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93558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37212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65915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B7845F89-88E1-4B1B-B70C-10FE40D61053}" type="slidenum">
              <a:rPr lang="en-US" altLang="en-US" sz="1300" smtClean="0">
                <a:solidFill>
                  <a:schemeClr val="tx1"/>
                </a:solidFill>
              </a:rPr>
              <a:pPr/>
              <a:t>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19461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smtClean="0">
                <a:solidFill>
                  <a:schemeClr val="tx1"/>
                </a:solidFill>
              </a:rPr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89443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2000250"/>
            <a:ext cx="9144000" cy="16192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800" baseline="0">
                <a:solidFill>
                  <a:srgbClr val="656565"/>
                </a:solidFill>
                <a:latin typeface="+mj-lt"/>
              </a:defRPr>
            </a:lvl1pPr>
            <a:lvl2pPr marL="457200" indent="0" algn="ctr">
              <a:buFontTx/>
              <a:buNone/>
              <a:defRPr sz="4800">
                <a:latin typeface="+mj-lt"/>
              </a:defRPr>
            </a:lvl2pPr>
            <a:lvl3pPr marL="914400" indent="0" algn="ctr">
              <a:buFontTx/>
              <a:buNone/>
              <a:defRPr sz="4800">
                <a:latin typeface="+mj-lt"/>
              </a:defRPr>
            </a:lvl3pPr>
            <a:lvl4pPr marL="1371600" indent="0" algn="ctr">
              <a:buFontTx/>
              <a:buNone/>
              <a:defRPr sz="4800">
                <a:latin typeface="+mj-lt"/>
              </a:defRPr>
            </a:lvl4pPr>
            <a:lvl5pPr marL="1828800" indent="0" algn="ctr">
              <a:buFontTx/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0" y="3886200"/>
            <a:ext cx="9144000" cy="76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 marL="9144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 marL="13716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 marL="1828800" indent="0" algn="ctr">
              <a:spcBef>
                <a:spcPts val="0"/>
              </a:spcBef>
              <a:buFontTx/>
              <a:buNone/>
              <a:defRPr sz="2800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0" y="5050725"/>
            <a:ext cx="9144000" cy="3619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1200">
                <a:latin typeface="Calibri Light" panose="020F0302020204030204" pitchFamily="34" charset="0"/>
              </a:defRPr>
            </a:lvl2pPr>
            <a:lvl3pPr marL="914400" indent="0" algn="ctr">
              <a:buFontTx/>
              <a:buNone/>
              <a:defRPr sz="1200">
                <a:latin typeface="Calibri Light" panose="020F0302020204030204" pitchFamily="34" charset="0"/>
              </a:defRPr>
            </a:lvl3pPr>
            <a:lvl4pPr marL="1371600" indent="0" algn="ctr">
              <a:buFontTx/>
              <a:buNone/>
              <a:defRPr sz="1200">
                <a:latin typeface="Calibri Light" panose="020F0302020204030204" pitchFamily="34" charset="0"/>
              </a:defRPr>
            </a:lvl4pPr>
            <a:lvl5pPr marL="1828800" indent="0" algn="ctr">
              <a:buFontTx/>
              <a:buNone/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2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46" y="1583377"/>
            <a:ext cx="5568120" cy="4557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42038" y="2116138"/>
            <a:ext cx="2660650" cy="2032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2106" y="396236"/>
            <a:ext cx="6137163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7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4000" y="1597025"/>
            <a:ext cx="3810000" cy="325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89866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2967" y="1812987"/>
            <a:ext cx="4572000" cy="1529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2965" y="3429001"/>
            <a:ext cx="4572001" cy="1458309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2966" y="4997669"/>
            <a:ext cx="4572000" cy="107205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97525" y="1876425"/>
            <a:ext cx="3546475" cy="2727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781800" y="4299613"/>
            <a:ext cx="2094186" cy="871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30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11670" y="252825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7846" y="3294811"/>
            <a:ext cx="4681182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600" b="0" cap="all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52691" y="4115959"/>
            <a:ext cx="5904957" cy="56979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cap="none" spc="0" baseline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CF54-FC03-432E-ABF5-9ED480EA125E}" type="datetimeFigureOut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9404-BD9F-49BA-81DE-DD1FC5773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9569-6A81-4055-A9F9-1DBF69C70841}" type="datetimeFigureOut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7D5F-EF21-4BE2-9656-3A51EE3B3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8000" cy="715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75450" y="64246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FBD7-78CF-43C6-9DB4-67EE4ECB7E85}" type="datetimeFigureOut">
              <a:rPr lang="en-US"/>
              <a:pPr>
                <a:defRPr/>
              </a:pPr>
              <a:t>8/17/2017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A0AC-A693-48C4-A3B4-481E20141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7838" y="1597025"/>
            <a:ext cx="8229600" cy="4557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05632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1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122613" y="1295400"/>
            <a:ext cx="5524500" cy="731838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125788" y="2201863"/>
            <a:ext cx="5521325" cy="3962400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23913" y="1651000"/>
            <a:ext cx="2170112" cy="1588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38200" y="3948113"/>
            <a:ext cx="2178050" cy="3175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51848" y="1254504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96938" y="3564937"/>
            <a:ext cx="2024062" cy="355600"/>
          </a:xfrm>
          <a:prstGeom prst="rect">
            <a:avLst/>
          </a:prstGeom>
        </p:spPr>
        <p:txBody>
          <a:bodyPr/>
          <a:lstStyle>
            <a:lvl1pPr marL="0" indent="0" algn="ctr" defTabSz="647700" rtl="0" eaLnBrk="1" fontAlgn="base" hangingPunct="1">
              <a:lnSpc>
                <a:spcPct val="120000"/>
              </a:lnSpc>
              <a:spcBef>
                <a:spcPts val="1700"/>
              </a:spcBef>
              <a:spcAft>
                <a:spcPct val="0"/>
              </a:spcAft>
              <a:buNone/>
              <a:defRPr lang="en-US" sz="1800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3287713" y="1460500"/>
            <a:ext cx="5219700" cy="46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330575" y="2347913"/>
            <a:ext cx="5157788" cy="36845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32106" y="396236"/>
            <a:ext cx="6121397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87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46825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0" y="3972910"/>
            <a:ext cx="4256088" cy="2017986"/>
          </a:xfrm>
          <a:prstGeom prst="rect">
            <a:avLst/>
          </a:prstGeom>
          <a:solidFill>
            <a:srgbClr val="105F9E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 sz="2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7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 userDrawn="1"/>
        </p:nvGrpSpPr>
        <p:grpSpPr bwMode="auto">
          <a:xfrm>
            <a:off x="660400" y="1570038"/>
            <a:ext cx="3775075" cy="4360862"/>
            <a:chOff x="660215" y="1570583"/>
            <a:chExt cx="3775075" cy="436086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60215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4892675" y="1570038"/>
            <a:ext cx="3775075" cy="4360862"/>
            <a:chOff x="4893296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893296" y="1570583"/>
              <a:ext cx="3760788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058335" cy="6915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325069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928688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19868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56392" y="5461943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558150" y="1603612"/>
            <a:ext cx="2393950" cy="511175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5161769" y="2400300"/>
            <a:ext cx="2551112" cy="1812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6252949" y="3751014"/>
            <a:ext cx="2233171" cy="14528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4988714" y="5454247"/>
            <a:ext cx="3569950" cy="479424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36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2106" y="396236"/>
            <a:ext cx="6168694" cy="675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014" y="1592317"/>
            <a:ext cx="8277552" cy="4351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alphaModFix amt="16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7" y="0"/>
            <a:ext cx="9158997" cy="6361757"/>
          </a:xfrm>
          <a:prstGeom prst="rect">
            <a:avLst/>
          </a:prstGeom>
          <a:blipFill dpi="0" rotWithShape="1">
            <a:blip r:embed="rId7">
              <a:alphaModFix amt="16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</p:pic>
      <p:pic>
        <p:nvPicPr>
          <p:cNvPr id="1026" name="Picture 1" descr="bk2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15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361113"/>
          </a:xfrm>
          <a:prstGeom prst="rect">
            <a:avLst/>
          </a:prstGeom>
          <a:blipFill dpi="0" rotWithShape="1">
            <a:blip r:embed="rId7">
              <a:alphaModFix amt="1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34"/>
          <p:cNvSpPr/>
          <p:nvPr userDrawn="1"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33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6" r:id="rId2"/>
    <p:sldLayoutId id="2147483847" r:id="rId3"/>
    <p:sldLayoutId id="2147483848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bk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bk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4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 flipH="1" flipV="1">
            <a:off x="0" y="1079500"/>
            <a:ext cx="2495550" cy="46038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3" r:id="rId2"/>
    <p:sldLayoutId id="2147483844" r:id="rId3"/>
    <p:sldLayoutId id="214748385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54763"/>
            <a:ext cx="2222500" cy="46037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625" y="6354763"/>
            <a:ext cx="2251075" cy="460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2775" y="6354763"/>
            <a:ext cx="2212975" cy="46037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2575" y="6354763"/>
            <a:ext cx="2514600" cy="46037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hape 34"/>
          <p:cNvSpPr/>
          <p:nvPr/>
        </p:nvSpPr>
        <p:spPr>
          <a:xfrm>
            <a:off x="-192088" y="6551613"/>
            <a:ext cx="9144001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900" dirty="0">
              <a:solidFill>
                <a:prstClr val="black">
                  <a:lumMod val="50000"/>
                  <a:lumOff val="50000"/>
                </a:prst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8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>
            <a:fillRect/>
          </a:stretch>
        </p:blipFill>
        <p:spPr bwMode="auto">
          <a:xfrm>
            <a:off x="6273800" y="112713"/>
            <a:ext cx="26987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 txBox="1">
            <a:spLocks/>
          </p:cNvSpPr>
          <p:nvPr userDrawn="1"/>
        </p:nvSpPr>
        <p:spPr>
          <a:xfrm>
            <a:off x="0" y="1514475"/>
            <a:ext cx="9144000" cy="860425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For more information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1582738" y="2528888"/>
            <a:ext cx="1611312" cy="541337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Visit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1898650" y="3294063"/>
            <a:ext cx="1611313" cy="582612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Call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 userDrawn="1"/>
        </p:nvSpPr>
        <p:spPr>
          <a:xfrm>
            <a:off x="400050" y="4075113"/>
            <a:ext cx="2943225" cy="581025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Stay Informed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595959"/>
          </a:solidFill>
          <a:latin typeface="Calibri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panose="05000000000000000000" pitchFamily="2" charset="2"/>
        <a:buChar char="§"/>
        <a:defRPr sz="28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990600"/>
            <a:ext cx="8839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Best Practices in Residential Energy Efficiency</a:t>
            </a:r>
          </a:p>
          <a:p>
            <a:pPr eaLnBrk="1" hangingPunct="1"/>
            <a:endParaRPr lang="en-US" altLang="en-US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NJ Clean Energy Learning Center Conference</a:t>
            </a:r>
          </a:p>
          <a:p>
            <a:pPr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September 12, 2017</a:t>
            </a:r>
          </a:p>
          <a:p>
            <a:pPr eaLnBrk="1" hangingPunct="1"/>
            <a:endParaRPr lang="en-US" altLang="en-US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Jackie Berger</a:t>
            </a:r>
          </a:p>
          <a:p>
            <a:pPr eaLnBrk="1" hangingPunct="1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APPRISE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7" y="219075"/>
            <a:ext cx="7886700" cy="1325563"/>
          </a:xfrm>
        </p:spPr>
        <p:txBody>
          <a:bodyPr/>
          <a:lstStyle/>
          <a:p>
            <a:pPr algn="l"/>
            <a:r>
              <a:rPr lang="en-US" altLang="en-US" dirty="0"/>
              <a:t>Natural Gas Usage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4"/>
          <p:cNvSpPr txBox="1">
            <a:spLocks noChangeArrowheads="1"/>
          </p:cNvSpPr>
          <p:nvPr/>
        </p:nvSpPr>
        <p:spPr>
          <a:xfrm>
            <a:off x="85725" y="-90488"/>
            <a:ext cx="7772400" cy="114300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dirty="0" smtClean="0"/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80D6986-9339-49E0-B9E9-6BD255C3FF8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pic>
        <p:nvPicPr>
          <p:cNvPr id="51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982663"/>
            <a:ext cx="7343775" cy="5607050"/>
          </a:xfrm>
        </p:spPr>
      </p:pic>
      <p:sp>
        <p:nvSpPr>
          <p:cNvPr id="52" name="TextBox 51"/>
          <p:cNvSpPr txBox="1"/>
          <p:nvPr/>
        </p:nvSpPr>
        <p:spPr>
          <a:xfrm>
            <a:off x="6875463" y="1704975"/>
            <a:ext cx="1289050" cy="12017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Northeast </a:t>
            </a:r>
          </a:p>
          <a:p>
            <a:pPr algn="ctr" eaLnBrk="1" hangingPunct="1">
              <a:defRPr/>
            </a:pPr>
            <a:r>
              <a:rPr lang="en-US" sz="1800" dirty="0"/>
              <a:t>Census </a:t>
            </a:r>
          </a:p>
          <a:p>
            <a:pPr algn="ctr" eaLnBrk="1" hangingPunct="1">
              <a:defRPr/>
            </a:pPr>
            <a:r>
              <a:rPr lang="en-US" sz="1800" dirty="0"/>
              <a:t>Region</a:t>
            </a:r>
          </a:p>
          <a:p>
            <a:pPr algn="ctr" eaLnBrk="1" hangingPunct="1">
              <a:defRPr/>
            </a:pPr>
            <a:r>
              <a:rPr lang="en-US" sz="1800" dirty="0"/>
              <a:t>900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4884738" y="1641475"/>
            <a:ext cx="1576387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Midwest </a:t>
            </a:r>
          </a:p>
          <a:p>
            <a:pPr algn="ctr" eaLnBrk="1" hangingPunct="1">
              <a:defRPr/>
            </a:pPr>
            <a:r>
              <a:rPr lang="en-US" sz="1800" dirty="0"/>
              <a:t>Census Region</a:t>
            </a:r>
          </a:p>
          <a:p>
            <a:pPr algn="ctr" eaLnBrk="1" hangingPunct="1">
              <a:defRPr/>
            </a:pPr>
            <a:r>
              <a:rPr lang="en-US" sz="1800" dirty="0"/>
              <a:t>950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7731125" y="5060950"/>
            <a:ext cx="128905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South </a:t>
            </a:r>
          </a:p>
          <a:p>
            <a:pPr algn="ctr" eaLnBrk="1" hangingPunct="1">
              <a:defRPr/>
            </a:pPr>
            <a:r>
              <a:rPr lang="en-US" sz="1800" dirty="0"/>
              <a:t>Census </a:t>
            </a:r>
          </a:p>
          <a:p>
            <a:pPr algn="ctr" eaLnBrk="1" hangingPunct="1">
              <a:defRPr/>
            </a:pPr>
            <a:r>
              <a:rPr lang="en-US" sz="1800" dirty="0"/>
              <a:t>Region</a:t>
            </a:r>
          </a:p>
          <a:p>
            <a:pPr algn="ctr" eaLnBrk="1" hangingPunct="1">
              <a:defRPr/>
            </a:pPr>
            <a:r>
              <a:rPr lang="en-US" sz="1800" dirty="0"/>
              <a:t>600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3009900" y="1428750"/>
            <a:ext cx="1704975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Mountain North</a:t>
            </a:r>
          </a:p>
          <a:p>
            <a:pPr algn="ctr" eaLnBrk="1" hangingPunct="1">
              <a:defRPr/>
            </a:pPr>
            <a:r>
              <a:rPr lang="en-US" sz="1800" dirty="0"/>
              <a:t>Census Division</a:t>
            </a:r>
          </a:p>
          <a:p>
            <a:pPr algn="ctr" eaLnBrk="1" hangingPunct="1">
              <a:defRPr/>
            </a:pPr>
            <a:r>
              <a:rPr lang="en-US" sz="1800" dirty="0"/>
              <a:t>950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2572543" y="5091094"/>
            <a:ext cx="1704975" cy="92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Mountain South</a:t>
            </a:r>
          </a:p>
          <a:p>
            <a:pPr algn="ctr" eaLnBrk="1" hangingPunct="1">
              <a:defRPr/>
            </a:pPr>
            <a:r>
              <a:rPr lang="en-US" sz="1800" dirty="0"/>
              <a:t>Census Division</a:t>
            </a:r>
          </a:p>
          <a:p>
            <a:pPr algn="ctr" eaLnBrk="1" hangingPunct="1">
              <a:defRPr/>
            </a:pPr>
            <a:r>
              <a:rPr lang="en-US" sz="1800" dirty="0"/>
              <a:t>450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806450" y="3271479"/>
            <a:ext cx="128905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/>
              <a:t>Pacific</a:t>
            </a:r>
          </a:p>
          <a:p>
            <a:pPr algn="ctr" eaLnBrk="1" hangingPunct="1">
              <a:defRPr/>
            </a:pPr>
            <a:r>
              <a:rPr lang="en-US" sz="1800" dirty="0"/>
              <a:t>Census</a:t>
            </a:r>
          </a:p>
          <a:p>
            <a:pPr algn="ctr" eaLnBrk="1" hangingPunct="1">
              <a:defRPr/>
            </a:pPr>
            <a:r>
              <a:rPr lang="en-US" sz="1800" dirty="0"/>
              <a:t>Division</a:t>
            </a:r>
          </a:p>
          <a:p>
            <a:pPr algn="ctr" eaLnBrk="1" hangingPunct="1">
              <a:defRPr/>
            </a:pPr>
            <a:r>
              <a:rPr lang="en-US" sz="1800" dirty="0"/>
              <a:t>450 </a:t>
            </a:r>
            <a:r>
              <a:rPr lang="en-US" sz="1800" dirty="0" err="1"/>
              <a:t>Therms</a:t>
            </a:r>
            <a:endParaRPr lang="en-US" sz="1800" dirty="0"/>
          </a:p>
        </p:txBody>
      </p:sp>
      <p:sp>
        <p:nvSpPr>
          <p:cNvPr id="58" name="Oval 57"/>
          <p:cNvSpPr/>
          <p:nvPr/>
        </p:nvSpPr>
        <p:spPr>
          <a:xfrm>
            <a:off x="39687" y="1093429"/>
            <a:ext cx="2632075" cy="212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Definition of high usage varies by geography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68" y="4608842"/>
            <a:ext cx="238820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Average gas usage per low-income household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Energy Program</a:t>
            </a:r>
            <a:br>
              <a:rPr lang="en-US" dirty="0" smtClean="0"/>
            </a:br>
            <a:r>
              <a:rPr lang="en-US" dirty="0" smtClean="0"/>
              <a:t>Savings Estimates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67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864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vel 6"/>
          <p:cNvSpPr/>
          <p:nvPr/>
        </p:nvSpPr>
        <p:spPr>
          <a:xfrm>
            <a:off x="69850" y="5386388"/>
            <a:ext cx="8845550" cy="1422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4"/>
          <p:cNvSpPr>
            <a:spLocks noGrp="1" noChangeArrowheads="1"/>
          </p:cNvSpPr>
          <p:nvPr>
            <p:ph type="title"/>
          </p:nvPr>
        </p:nvSpPr>
        <p:spPr>
          <a:xfrm>
            <a:off x="46832" y="65690"/>
            <a:ext cx="7772400" cy="1143001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Energy Savings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4667E16-5CA4-437A-AD10-BF6FE726B6E0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51" name="Right Arrow 50"/>
          <p:cNvSpPr/>
          <p:nvPr/>
        </p:nvSpPr>
        <p:spPr>
          <a:xfrm>
            <a:off x="52388" y="2554288"/>
            <a:ext cx="8389937" cy="91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3409950" y="2790825"/>
            <a:ext cx="82550" cy="61595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1617663" y="1046162"/>
            <a:ext cx="236538" cy="31162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4" name="Right Brace 53"/>
          <p:cNvSpPr/>
          <p:nvPr/>
        </p:nvSpPr>
        <p:spPr>
          <a:xfrm rot="16200000">
            <a:off x="5047456" y="1053307"/>
            <a:ext cx="236537" cy="311785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10535" y="1322388"/>
            <a:ext cx="6591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 smtClean="0"/>
              <a:t>Wx</a:t>
            </a:r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>
            <a:off x="3308350" y="2178050"/>
            <a:ext cx="265113" cy="568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831" y="1169988"/>
            <a:ext cx="301069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12 Months 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 smtClean="0"/>
              <a:t>Weather Normalize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437" y="1196975"/>
            <a:ext cx="3143251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12 Months Post-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59" name="Right Brace 58"/>
          <p:cNvSpPr/>
          <p:nvPr/>
        </p:nvSpPr>
        <p:spPr>
          <a:xfrm rot="5400000" flipV="1">
            <a:off x="1618457" y="1805781"/>
            <a:ext cx="209550" cy="31416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75071" y="3527850"/>
            <a:ext cx="113204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Comp.</a:t>
            </a:r>
          </a:p>
          <a:p>
            <a:pPr algn="ctr" eaLnBrk="1" hangingPunct="1">
              <a:defRPr/>
            </a:pPr>
            <a:r>
              <a:rPr lang="en-US" dirty="0"/>
              <a:t>Group</a:t>
            </a:r>
          </a:p>
          <a:p>
            <a:pPr algn="ctr" eaLnBrk="1" hangingPunct="1">
              <a:defRPr/>
            </a:pPr>
            <a:r>
              <a:rPr lang="en-US" dirty="0" err="1" smtClean="0"/>
              <a:t>Wx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9126" y="3548528"/>
            <a:ext cx="32358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13-24 </a:t>
            </a:r>
            <a:r>
              <a:rPr lang="en-US" dirty="0" err="1" smtClean="0"/>
              <a:t>Mnth</a:t>
            </a:r>
            <a:r>
              <a:rPr lang="en-US" dirty="0" smtClean="0"/>
              <a:t> </a:t>
            </a:r>
            <a:r>
              <a:rPr lang="en-US" dirty="0"/>
              <a:t>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algn="ctr"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32601" y="3527425"/>
            <a:ext cx="3060073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1-12 </a:t>
            </a:r>
            <a:r>
              <a:rPr lang="en-US" dirty="0" err="1" smtClean="0"/>
              <a:t>Mnth</a:t>
            </a:r>
            <a:r>
              <a:rPr lang="en-US" dirty="0" smtClean="0"/>
              <a:t> </a:t>
            </a:r>
            <a:r>
              <a:rPr lang="en-US" dirty="0"/>
              <a:t>Pre-</a:t>
            </a:r>
            <a:r>
              <a:rPr lang="en-US" dirty="0" err="1"/>
              <a:t>Wx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Energy Usage</a:t>
            </a:r>
          </a:p>
          <a:p>
            <a:pPr algn="ctr" eaLnBrk="1" hangingPunct="1">
              <a:defRPr/>
            </a:pPr>
            <a:r>
              <a:rPr lang="en-US" dirty="0"/>
              <a:t>Weather Normalize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28750" y="637983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38395" y="661003"/>
            <a:ext cx="4924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81678" y="1654416"/>
            <a:ext cx="97975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A-B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37836" y="1455955"/>
            <a:ext cx="12601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Gross Energy Savings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08635" y="4781862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62863" y="4827735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30342" y="3405323"/>
            <a:ext cx="10054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C-D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4006" y="4084424"/>
            <a:ext cx="127639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/>
              <a:t>Comp. Group Savings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23763" y="5969202"/>
            <a:ext cx="97975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A-B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5263" y="5529263"/>
            <a:ext cx="1884362" cy="1077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/>
              <a:t>Net Savings</a:t>
            </a:r>
          </a:p>
        </p:txBody>
      </p:sp>
      <p:sp>
        <p:nvSpPr>
          <p:cNvPr id="73" name="Equal 72"/>
          <p:cNvSpPr/>
          <p:nvPr/>
        </p:nvSpPr>
        <p:spPr>
          <a:xfrm>
            <a:off x="2162175" y="6032500"/>
            <a:ext cx="895350" cy="352425"/>
          </a:xfrm>
          <a:prstGeom prst="mathEqua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Minus 73"/>
          <p:cNvSpPr/>
          <p:nvPr/>
        </p:nvSpPr>
        <p:spPr>
          <a:xfrm>
            <a:off x="4676775" y="5956300"/>
            <a:ext cx="919163" cy="595313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135688" y="5965860"/>
            <a:ext cx="100540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C-D</a:t>
            </a:r>
          </a:p>
        </p:txBody>
      </p:sp>
      <p:sp>
        <p:nvSpPr>
          <p:cNvPr id="76" name="Diamond 75"/>
          <p:cNvSpPr/>
          <p:nvPr/>
        </p:nvSpPr>
        <p:spPr>
          <a:xfrm>
            <a:off x="6832600" y="2779713"/>
            <a:ext cx="82550" cy="61436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7" name="Right Brace 76"/>
          <p:cNvSpPr/>
          <p:nvPr/>
        </p:nvSpPr>
        <p:spPr>
          <a:xfrm rot="5400000" flipV="1">
            <a:off x="5017294" y="1810544"/>
            <a:ext cx="209550" cy="314166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22550" y="5595938"/>
            <a:ext cx="226060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Gross Energy Savings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224463" y="5588000"/>
            <a:ext cx="276860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Comparison Group Savings</a:t>
            </a:r>
          </a:p>
        </p:txBody>
      </p:sp>
      <p:sp>
        <p:nvSpPr>
          <p:cNvPr id="80" name="Down Arrow 79"/>
          <p:cNvSpPr/>
          <p:nvPr/>
        </p:nvSpPr>
        <p:spPr>
          <a:xfrm flipV="1">
            <a:off x="6740525" y="3263900"/>
            <a:ext cx="265113" cy="28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Major Measures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7B7852E-6A5D-4CDB-AA45-73889C61F0BE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graphicFrame>
        <p:nvGraphicFramePr>
          <p:cNvPr id="4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96451"/>
              </p:ext>
            </p:extLst>
          </p:nvPr>
        </p:nvGraphicFramePr>
        <p:xfrm>
          <a:off x="488640" y="2205048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88938" y="1195358"/>
            <a:ext cx="812958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Measures for </a:t>
            </a:r>
            <a:r>
              <a:rPr lang="en-US" b="1" i="1" dirty="0"/>
              <a:t>single family homes</a:t>
            </a:r>
          </a:p>
          <a:p>
            <a:pPr algn="ctr" eaLnBrk="1" hangingPunct="1">
              <a:defRPr/>
            </a:pPr>
            <a:r>
              <a:rPr lang="en-US" dirty="0"/>
              <a:t>In order of average impacts in </a:t>
            </a:r>
            <a:r>
              <a:rPr lang="en-US" b="1" i="1" dirty="0"/>
              <a:t>comprehensive</a:t>
            </a:r>
            <a:r>
              <a:rPr lang="en-US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04212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CONSISTENT FINDINGS FROM PROGRAM EVALUATIONS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5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Increase Savings by…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65813"/>
              </p:ext>
            </p:extLst>
          </p:nvPr>
        </p:nvGraphicFramePr>
        <p:xfrm>
          <a:off x="628650" y="838200"/>
          <a:ext cx="8058150" cy="533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65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Intersection of…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1503" y="1295400"/>
            <a:ext cx="4682846" cy="4682846"/>
            <a:chOff x="189845" y="253173"/>
            <a:chExt cx="4682846" cy="4682846"/>
          </a:xfrm>
        </p:grpSpPr>
        <p:sp>
          <p:nvSpPr>
            <p:cNvPr id="10" name="Oval 9"/>
            <p:cNvSpPr/>
            <p:nvPr/>
          </p:nvSpPr>
          <p:spPr>
            <a:xfrm>
              <a:off x="189845" y="253173"/>
              <a:ext cx="4682846" cy="46828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843756" y="805381"/>
              <a:ext cx="2700019" cy="3578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u="sng" kern="1200" dirty="0" smtClean="0">
                  <a:solidFill>
                    <a:schemeClr val="bg1"/>
                  </a:solidFill>
                </a:rPr>
                <a:t>Policies</a:t>
              </a:r>
              <a:endParaRPr lang="en-US" sz="4400" u="sng" kern="1200" dirty="0">
                <a:solidFill>
                  <a:schemeClr val="bg1"/>
                </a:solidFill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 smtClean="0"/>
                <a:t>Target homes with highest potential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 smtClean="0"/>
                <a:t>Prioritize measures with greatest impact</a:t>
              </a:r>
              <a:endParaRPr 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 smtClean="0"/>
                <a:t>Furnish providers with right incentives</a:t>
              </a:r>
              <a:endParaRPr lang="en-US" sz="2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6527" y="1295400"/>
            <a:ext cx="4682846" cy="4682846"/>
            <a:chOff x="3564869" y="253173"/>
            <a:chExt cx="4682846" cy="4682846"/>
          </a:xfrm>
        </p:grpSpPr>
        <p:sp>
          <p:nvSpPr>
            <p:cNvPr id="8" name="Oval 7"/>
            <p:cNvSpPr/>
            <p:nvPr/>
          </p:nvSpPr>
          <p:spPr>
            <a:xfrm>
              <a:off x="3564869" y="253173"/>
              <a:ext cx="4682846" cy="468284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4893785" y="805381"/>
              <a:ext cx="2700019" cy="3578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u="sng" kern="1200" dirty="0" smtClean="0">
                  <a:solidFill>
                    <a:schemeClr val="bg1"/>
                  </a:solidFill>
                </a:rPr>
                <a:t>Practices</a:t>
              </a:r>
              <a:endParaRPr lang="en-US" sz="4400" u="sng" kern="1200" dirty="0">
                <a:solidFill>
                  <a:schemeClr val="bg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Ensure staff have needed skills and tools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Use best practices for measure selection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Complete high quality installation</a:t>
              </a:r>
              <a:endParaRPr lang="en-U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Identify problems, give feedback, resolve issues</a:t>
              </a:r>
              <a:endParaRPr lang="en-US" sz="19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37880" y="2058250"/>
            <a:ext cx="622927" cy="315714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SUCCESS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98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FACTORS ASSOCIATED WITH HIGH SAVINGS: </a:t>
            </a:r>
            <a:r>
              <a:rPr lang="en-US" sz="3600" i="1" dirty="0" smtClean="0"/>
              <a:t>Targeting High Usage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22" y="51536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Treating High Usage</a:t>
            </a:r>
            <a:br>
              <a:rPr lang="en-US" dirty="0" smtClean="0"/>
            </a:br>
            <a:r>
              <a:rPr lang="en-US" dirty="0" smtClean="0"/>
              <a:t>Across Program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450" y="4999038"/>
            <a:ext cx="3124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Seven low-income gas efficiency program evaluations over past </a:t>
            </a:r>
            <a:r>
              <a:rPr lang="en-US" sz="2000" dirty="0" smtClean="0"/>
              <a:t>five years</a:t>
            </a:r>
            <a:r>
              <a:rPr lang="en-US" sz="2000" dirty="0"/>
              <a:t>.</a:t>
            </a:r>
          </a:p>
        </p:txBody>
      </p:sp>
      <p:sp>
        <p:nvSpPr>
          <p:cNvPr id="13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2147483646 w 93"/>
              <a:gd name="T1" fmla="*/ 2147483646 h 35"/>
              <a:gd name="T2" fmla="*/ 2147483646 w 93"/>
              <a:gd name="T3" fmla="*/ 0 h 35"/>
              <a:gd name="T4" fmla="*/ 0 w 93"/>
              <a:gd name="T5" fmla="*/ 2147483646 h 35"/>
              <a:gd name="T6" fmla="*/ 2147483646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2147483646 w 94"/>
              <a:gd name="T1" fmla="*/ 2147483646 h 35"/>
              <a:gd name="T2" fmla="*/ 2147483646 w 94"/>
              <a:gd name="T3" fmla="*/ 0 h 35"/>
              <a:gd name="T4" fmla="*/ 0 w 94"/>
              <a:gd name="T5" fmla="*/ 2147483646 h 35"/>
              <a:gd name="T6" fmla="*/ 2147483646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2147483646 w 92"/>
              <a:gd name="T1" fmla="*/ 2147483646 h 35"/>
              <a:gd name="T2" fmla="*/ 2147483646 w 92"/>
              <a:gd name="T3" fmla="*/ 0 h 35"/>
              <a:gd name="T4" fmla="*/ 0 w 92"/>
              <a:gd name="T5" fmla="*/ 2147483646 h 35"/>
              <a:gd name="T6" fmla="*/ 2147483646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2147483646 h 35"/>
              <a:gd name="T2" fmla="*/ 2147483646 w 92"/>
              <a:gd name="T3" fmla="*/ 0 h 35"/>
              <a:gd name="T4" fmla="*/ 2147483646 w 92"/>
              <a:gd name="T5" fmla="*/ 2147483646 h 35"/>
              <a:gd name="T6" fmla="*/ 0 w 92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2147483646 h 35"/>
              <a:gd name="T2" fmla="*/ 2147483646 w 94"/>
              <a:gd name="T3" fmla="*/ 0 h 35"/>
              <a:gd name="T4" fmla="*/ 2147483646 w 94"/>
              <a:gd name="T5" fmla="*/ 2147483646 h 35"/>
              <a:gd name="T6" fmla="*/ 0 w 94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2147483646 h 35"/>
              <a:gd name="T2" fmla="*/ 2147483646 w 93"/>
              <a:gd name="T3" fmla="*/ 0 h 35"/>
              <a:gd name="T4" fmla="*/ 2147483646 w 93"/>
              <a:gd name="T5" fmla="*/ 2147483646 h 35"/>
              <a:gd name="T6" fmla="*/ 0 w 93"/>
              <a:gd name="T7" fmla="*/ 2147483646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" name="Picture 41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3" descr="BD147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838E0B5-F9B6-4BE0-A0E9-863481E8F6DD}" type="slidenum">
              <a:rPr lang="en-US" altLang="en-US" sz="1000"/>
              <a:pPr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pic>
        <p:nvPicPr>
          <p:cNvPr id="55" name="Chart 1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52400" y="1473200"/>
            <a:ext cx="4905375" cy="2552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5065713" y="1676400"/>
            <a:ext cx="3124200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/>
              <a:t>Seven low-income electric efficiency program evaluations over past </a:t>
            </a:r>
            <a:r>
              <a:rPr lang="en-US" sz="2000" dirty="0" smtClean="0"/>
              <a:t>ten years</a:t>
            </a:r>
            <a:r>
              <a:rPr lang="en-US" sz="2000" dirty="0"/>
              <a:t>.</a:t>
            </a:r>
          </a:p>
        </p:txBody>
      </p:sp>
      <p:pic>
        <p:nvPicPr>
          <p:cNvPr id="57" name="Chart 1"/>
          <p:cNvPicPr>
            <a:picLocks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38650" y="3724275"/>
            <a:ext cx="46863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61355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Usage Impact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317070"/>
              </p:ext>
            </p:extLst>
          </p:nvPr>
        </p:nvGraphicFramePr>
        <p:xfrm>
          <a:off x="293688" y="2541588"/>
          <a:ext cx="8639174" cy="359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422"/>
                <a:gridCol w="884744"/>
                <a:gridCol w="914527"/>
                <a:gridCol w="914527"/>
                <a:gridCol w="914527"/>
                <a:gridCol w="966924"/>
                <a:gridCol w="814501"/>
                <a:gridCol w="814501"/>
                <a:gridCol w="814501"/>
              </a:tblGrid>
              <a:tr h="457174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Pre-Treatment Usage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2008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 2010</a:t>
                      </a:r>
                      <a:endParaRPr lang="en-US" sz="2400" dirty="0"/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2934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3" marR="91473" marT="45707" marB="457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&lt;750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/yr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2,181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750-1000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15.2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1000-1250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18.4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1,227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1250-1500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683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1,362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72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&gt;=1500 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/yr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778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82788" y="1530350"/>
            <a:ext cx="4946650" cy="8318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National Weatherization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Single Family Homes – Gas Savings</a:t>
            </a:r>
          </a:p>
        </p:txBody>
      </p:sp>
    </p:spTree>
    <p:extLst>
      <p:ext uri="{BB962C8B-B14F-4D97-AF65-F5344CB8AC3E}">
        <p14:creationId xmlns:p14="http://schemas.microsoft.com/office/powerpoint/2010/main" val="79333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APPRISE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15895"/>
              </p:ext>
            </p:extLst>
          </p:nvPr>
        </p:nvGraphicFramePr>
        <p:xfrm>
          <a:off x="628650" y="1295400"/>
          <a:ext cx="821055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Usage Impact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138664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South Jersey Gas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Home Performance with Energy Star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19148760"/>
              </p:ext>
            </p:extLst>
          </p:nvPr>
        </p:nvGraphicFramePr>
        <p:xfrm>
          <a:off x="457200" y="2057399"/>
          <a:ext cx="8229600" cy="403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0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Usage Impact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138664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New Jersey Natural Gas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Home Performance with Energy Star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090285"/>
              </p:ext>
            </p:extLst>
          </p:nvPr>
        </p:nvGraphicFramePr>
        <p:xfrm>
          <a:off x="76201" y="2184827"/>
          <a:ext cx="8686800" cy="448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604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FACTORS ASSOCIATED WITH HIGH SAVINGS: </a:t>
            </a:r>
            <a:r>
              <a:rPr lang="en-US" sz="3600" i="1" dirty="0" smtClean="0"/>
              <a:t>Install Major Measures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49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Usage Impact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138664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National Weatherization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Single Family Homes – Gas Savings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186527"/>
              </p:ext>
            </p:extLst>
          </p:nvPr>
        </p:nvGraphicFramePr>
        <p:xfrm>
          <a:off x="304800" y="2150850"/>
          <a:ext cx="8637590" cy="402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54"/>
                <a:gridCol w="990556"/>
                <a:gridCol w="914359"/>
                <a:gridCol w="914359"/>
                <a:gridCol w="914359"/>
                <a:gridCol w="966747"/>
                <a:gridCol w="814352"/>
                <a:gridCol w="814352"/>
                <a:gridCol w="814352"/>
              </a:tblGrid>
              <a:tr h="457308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Major Measures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2008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PY  2010</a:t>
                      </a:r>
                      <a:endParaRPr lang="en-US" sz="2400" dirty="0"/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Therms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%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3155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 Use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Save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6" marR="91456" marT="45731" marB="457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60" marR="914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733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823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4.5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1,811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1,916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1,005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Three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1,031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1,070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Four</a:t>
                      </a:r>
                      <a:endParaRPr lang="en-US" sz="2400" dirty="0"/>
                    </a:p>
                  </a:txBody>
                  <a:tcPr marL="91456" marR="91456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n-US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1,124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369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7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Usage Impact Analysis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138664"/>
            <a:ext cx="494665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NJ Comfort Partners </a:t>
            </a:r>
            <a:endParaRPr lang="en-US" alt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37858"/>
              </p:ext>
            </p:extLst>
          </p:nvPr>
        </p:nvGraphicFramePr>
        <p:xfrm>
          <a:off x="214474" y="1752600"/>
          <a:ext cx="8578891" cy="2123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941"/>
                <a:gridCol w="1346628"/>
                <a:gridCol w="1346628"/>
                <a:gridCol w="2077283"/>
                <a:gridCol w="2149411"/>
              </a:tblGrid>
              <a:tr h="20937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ELECTRIC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HEATING SAVINGS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0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Major Measures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Air Sealing, Attic Insulation, Other Insulation, HVAC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Replace,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Duct Sealing,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Refrigerators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Obs.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lang="en-US" sz="1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3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kWh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2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-0.3%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Measure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564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Measures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1,223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Measures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1,982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13.2%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4-5 Measures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2,934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74187"/>
              </p:ext>
            </p:extLst>
          </p:nvPr>
        </p:nvGraphicFramePr>
        <p:xfrm>
          <a:off x="214474" y="4020963"/>
          <a:ext cx="8623322" cy="219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7"/>
                <a:gridCol w="1758333"/>
                <a:gridCol w="1758333"/>
                <a:gridCol w="1810968"/>
                <a:gridCol w="1799491"/>
              </a:tblGrid>
              <a:tr h="20002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HEATING SAVINGS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Major Measures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Air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Seal,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Attic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Insul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Floor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Insul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Sidewall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Insul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Wall/Perimeter </a:t>
                      </a:r>
                      <a:r>
                        <a:rPr lang="en-US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Insul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HVAC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Replace,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Duct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Seal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Obs.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ccf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1,365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Measure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1,066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Measures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1,284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3.5%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Measures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8.8%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Measures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12.4%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5-6 Measures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218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4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FACTORS ASSOCIATED WITH HIGH SAVINGS: </a:t>
            </a:r>
            <a:r>
              <a:rPr lang="en-US" sz="3600" i="1" dirty="0" smtClean="0"/>
              <a:t>Contractor Performance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Contractor Performance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092152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National Weatherization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Single Family Homes – Gas Savings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94577"/>
              </p:ext>
            </p:extLst>
          </p:nvPr>
        </p:nvGraphicFramePr>
        <p:xfrm>
          <a:off x="228600" y="1923149"/>
          <a:ext cx="8686800" cy="42636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00447"/>
                <a:gridCol w="1974273"/>
                <a:gridCol w="1737360"/>
                <a:gridCol w="1798320"/>
                <a:gridCol w="1676400"/>
              </a:tblGrid>
              <a:tr h="407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Agency ID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Gas Use Pre-WAP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% of Pre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# of Measures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1,077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 (± 21)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17.3% (±1.9)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122 (± 32)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12.3 % (±3.2)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119 (± 40)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  (±3.9)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118 (± 19)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12.4%  (±2.0)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 (± 64)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11.1%  (±6.3)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 (± 44)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  (±4.7)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 (± 50)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11.3%  (±5.3)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(± 26)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10.7%  (±3.0)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(± 41)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10.1%  (±4.4)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80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889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 (± 27)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6.5%  (±3.0)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983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130 (±11)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13.2% (±0.7)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57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586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Contractor Performance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005075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South Jersey Gas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Home Performance with Energy Star</a:t>
            </a:r>
            <a:endParaRPr lang="en-US" alt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53496156"/>
              </p:ext>
            </p:extLst>
          </p:nvPr>
        </p:nvGraphicFramePr>
        <p:xfrm>
          <a:off x="1063625" y="1836072"/>
          <a:ext cx="6864350" cy="456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97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586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Contractor Performance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1927225" y="1005075"/>
            <a:ext cx="494665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South Jersey Gas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/>
              <a:t>Home Performance with Energy Star</a:t>
            </a:r>
            <a:endParaRPr lang="en-US" alt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28350"/>
              </p:ext>
            </p:extLst>
          </p:nvPr>
        </p:nvGraphicFramePr>
        <p:xfrm>
          <a:off x="304800" y="2073937"/>
          <a:ext cx="8524664" cy="3868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722"/>
                <a:gridCol w="477650"/>
                <a:gridCol w="531817"/>
                <a:gridCol w="531817"/>
                <a:gridCol w="649998"/>
                <a:gridCol w="601577"/>
                <a:gridCol w="460416"/>
                <a:gridCol w="508837"/>
                <a:gridCol w="508837"/>
                <a:gridCol w="590908"/>
                <a:gridCol w="590908"/>
                <a:gridCol w="664771"/>
                <a:gridCol w="664771"/>
                <a:gridCol w="738635"/>
              </a:tblGrid>
              <a:tr h="24028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Contractor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Treatment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Matched Comparison Group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Net Savings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Project Cost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Obs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Pre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Post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Savings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Obs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Pre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Post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Savings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ccf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ccf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ccf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211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23.7%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-14</a:t>
                      </a:r>
                      <a:r>
                        <a:rPr lang="en-US" sz="1200" baseline="30000" dirty="0">
                          <a:effectLst/>
                        </a:rPr>
                        <a:t>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-1.6%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225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25.3%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$14,756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198</a:t>
                      </a:r>
                      <a:r>
                        <a:rPr lang="en-US" sz="1200" baseline="30000">
                          <a:effectLst/>
                        </a:rPr>
                        <a:t>***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204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$17,697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131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17.6%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-0.4%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135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$14,839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205</a:t>
                      </a:r>
                      <a:r>
                        <a:rPr lang="en-US" sz="1200" baseline="30000">
                          <a:effectLst/>
                        </a:rPr>
                        <a:t>***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-1.9%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221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$15,743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178</a:t>
                      </a:r>
                      <a:r>
                        <a:rPr lang="en-US" sz="1200" baseline="30000">
                          <a:effectLst/>
                        </a:rPr>
                        <a:t>***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-45</a:t>
                      </a:r>
                      <a:r>
                        <a:rPr lang="en-US" sz="1200" baseline="300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-5.1%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223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25.5%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$15,698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139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-0.5%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144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16.5%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$17,190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560607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Contractors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184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20.8%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195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22.0%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$15,595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9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675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194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22.3%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-13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-1.5%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206</a:t>
                      </a:r>
                      <a:r>
                        <a:rPr lang="en-US" sz="1200" baseline="30000" dirty="0">
                          <a:effectLst/>
                        </a:rPr>
                        <a:t>***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23.8%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$15,556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757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Improvement Opportunities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97786"/>
              </p:ext>
            </p:extLst>
          </p:nvPr>
        </p:nvGraphicFramePr>
        <p:xfrm>
          <a:off x="628650" y="1295400"/>
          <a:ext cx="7886700" cy="488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5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4705418"/>
              </p:ext>
            </p:extLst>
          </p:nvPr>
        </p:nvGraphicFramePr>
        <p:xfrm>
          <a:off x="304800" y="1295400"/>
          <a:ext cx="8229600" cy="455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" y="304800"/>
            <a:ext cx="8229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400" dirty="0" smtClean="0"/>
              <a:t>Achieving High Savings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3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8598602"/>
              </p:ext>
            </p:extLst>
          </p:nvPr>
        </p:nvGraphicFramePr>
        <p:xfrm>
          <a:off x="280075" y="838200"/>
          <a:ext cx="8235275" cy="539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955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803751"/>
              </p:ext>
            </p:extLst>
          </p:nvPr>
        </p:nvGraphicFramePr>
        <p:xfrm>
          <a:off x="228599" y="2404625"/>
          <a:ext cx="8170863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195"/>
                <a:gridCol w="1682236"/>
                <a:gridCol w="2042716"/>
                <a:gridCol w="2042716"/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Baseline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1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2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Pre-Usage&gt;1,200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ccf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or 4 Major Measures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Wall Insulation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Attic</a:t>
                      </a:r>
                      <a:r>
                        <a:rPr lang="en-US" sz="1800" baseline="0" dirty="0" smtClean="0"/>
                        <a:t> Insulation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 Air Sealing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1782325"/>
            <a:ext cx="4038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Self-Assessment Example</a:t>
            </a:r>
          </a:p>
        </p:txBody>
      </p:sp>
    </p:spTree>
    <p:extLst>
      <p:ext uri="{BB962C8B-B14F-4D97-AF65-F5344CB8AC3E}">
        <p14:creationId xmlns:p14="http://schemas.microsoft.com/office/powerpoint/2010/main" val="827235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5212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rates of:</a:t>
            </a:r>
          </a:p>
          <a:p>
            <a:pPr lvl="1">
              <a:defRPr/>
            </a:pPr>
            <a:r>
              <a:rPr lang="en-US" dirty="0" smtClean="0"/>
              <a:t>Comprehensive installation</a:t>
            </a:r>
          </a:p>
          <a:p>
            <a:pPr lvl="1">
              <a:defRPr/>
            </a:pPr>
            <a:r>
              <a:rPr lang="en-US" dirty="0" smtClean="0"/>
              <a:t>High quality installations</a:t>
            </a:r>
          </a:p>
          <a:p>
            <a:pPr lvl="1">
              <a:defRPr/>
            </a:pPr>
            <a:r>
              <a:rPr lang="en-US" dirty="0" smtClean="0"/>
              <a:t>Missed opportunities</a:t>
            </a:r>
          </a:p>
          <a:p>
            <a:pPr lvl="1">
              <a:defRPr/>
            </a:pPr>
            <a:r>
              <a:rPr lang="en-US" dirty="0" smtClean="0"/>
              <a:t>Poor work quality</a:t>
            </a:r>
          </a:p>
          <a:p>
            <a:pPr marL="0" indent="0">
              <a:buFontTx/>
              <a:buNone/>
              <a:defRPr/>
            </a:pPr>
            <a:r>
              <a:rPr lang="en-US" sz="7200" dirty="0" smtClean="0">
                <a:sym typeface="Wingdings" panose="05000000000000000000" pitchFamily="2" charset="2"/>
              </a:rPr>
              <a:t></a:t>
            </a:r>
            <a:r>
              <a:rPr lang="en-US" dirty="0" smtClean="0">
                <a:sym typeface="Wingdings" panose="05000000000000000000" pitchFamily="2" charset="2"/>
              </a:rPr>
              <a:t>Early indication of energy saving expectations.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315551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034033"/>
              </p:ext>
            </p:extLst>
          </p:nvPr>
        </p:nvGraphicFramePr>
        <p:xfrm>
          <a:off x="228600" y="2514600"/>
          <a:ext cx="8715375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112"/>
                <a:gridCol w="1113619"/>
                <a:gridCol w="1455933"/>
                <a:gridCol w="1435711"/>
              </a:tblGrid>
              <a:tr h="3708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Baseline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1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Follow-up 2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Audit Observation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Identified Occupant Opportunities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Comprehensive</a:t>
                      </a:r>
                      <a:r>
                        <a:rPr lang="en-US" sz="1800" baseline="0" dirty="0" smtClean="0"/>
                        <a:t> Audit Diagnostics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 Complete Inspection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All Major Sealing</a:t>
                      </a:r>
                      <a:r>
                        <a:rPr lang="en-US" sz="1800" baseline="0" dirty="0" smtClean="0"/>
                        <a:t> Opportunities Addressed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No Gaps</a:t>
                      </a:r>
                      <a:r>
                        <a:rPr lang="en-US" sz="1800" baseline="0" dirty="0" smtClean="0"/>
                        <a:t> or </a:t>
                      </a:r>
                      <a:r>
                        <a:rPr lang="en-US" sz="1800" dirty="0" smtClean="0"/>
                        <a:t>Voids in Attic Insulation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  <a:tr h="370880">
                <a:tc>
                  <a:txBody>
                    <a:bodyPr/>
                    <a:lstStyle/>
                    <a:p>
                      <a:pPr lvl="1"/>
                      <a:r>
                        <a:rPr lang="en-US" sz="1800" dirty="0" smtClean="0"/>
                        <a:t>No Major Missed Opportunities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 marT="45725" marB="45725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2039" y="1752600"/>
            <a:ext cx="38417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Self-Assessment Example</a:t>
            </a:r>
          </a:p>
        </p:txBody>
      </p:sp>
    </p:spTree>
    <p:extLst>
      <p:ext uri="{BB962C8B-B14F-4D97-AF65-F5344CB8AC3E}">
        <p14:creationId xmlns:p14="http://schemas.microsoft.com/office/powerpoint/2010/main" val="58004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563" y="2070100"/>
          <a:ext cx="86852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458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93870"/>
              </p:ext>
            </p:extLst>
          </p:nvPr>
        </p:nvGraphicFramePr>
        <p:xfrm>
          <a:off x="914400" y="1524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556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ACHIEVING HIGH SAVINGS </a:t>
            </a:r>
          </a:p>
          <a:p>
            <a:r>
              <a:rPr lang="en-US" sz="3600" dirty="0" smtClean="0"/>
              <a:t>SUMMARY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3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Achieving High Savings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232075"/>
              </p:ext>
            </p:extLst>
          </p:nvPr>
        </p:nvGraphicFramePr>
        <p:xfrm>
          <a:off x="381000" y="1524001"/>
          <a:ext cx="8398884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52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-5576" y="914400"/>
            <a:ext cx="9144000" cy="1619250"/>
          </a:xfrm>
        </p:spPr>
        <p:txBody>
          <a:bodyPr/>
          <a:lstStyle/>
          <a:p>
            <a:pPr eaLnBrk="1" hangingPunct="1"/>
            <a:r>
              <a:rPr lang="en-US" altLang="en-US" dirty="0"/>
              <a:t>Jackie Berger</a:t>
            </a:r>
          </a:p>
          <a:p>
            <a:pPr eaLnBrk="1" hangingPunct="1"/>
            <a:r>
              <a:rPr lang="en-US" altLang="en-US" dirty="0"/>
              <a:t>APPRISE </a:t>
            </a:r>
          </a:p>
          <a:p>
            <a:pPr eaLnBrk="1" hangingPunct="1"/>
            <a:r>
              <a:rPr lang="en-US" altLang="en-US" dirty="0"/>
              <a:t>32 Nassau Street, Suite 200</a:t>
            </a:r>
          </a:p>
          <a:p>
            <a:pPr eaLnBrk="1" hangingPunct="1"/>
            <a:r>
              <a:rPr lang="en-US" altLang="en-US" dirty="0"/>
              <a:t>Princeton, NJ 08540</a:t>
            </a:r>
          </a:p>
          <a:p>
            <a:pPr eaLnBrk="1" hangingPunct="1"/>
            <a:r>
              <a:rPr lang="en-US" altLang="en-US" dirty="0"/>
              <a:t>609-252-8009</a:t>
            </a:r>
          </a:p>
          <a:p>
            <a:pPr eaLnBrk="1" hangingPunct="1"/>
            <a:r>
              <a:rPr lang="en-US" altLang="en-US" dirty="0"/>
              <a:t>jackie-berger@appriseinc.org</a:t>
            </a:r>
          </a:p>
          <a:p>
            <a:pPr eaLnBrk="1" hangingPunct="1"/>
            <a:r>
              <a:rPr lang="en-US" altLang="en-US" dirty="0"/>
              <a:t>www.appriseinc.org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6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Energy Efficiency </a:t>
            </a:r>
            <a:br>
              <a:rPr lang="en-US" dirty="0" smtClean="0"/>
            </a:br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5510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88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Energy Efficiency </a:t>
            </a:r>
            <a:br>
              <a:rPr lang="en-US" dirty="0" smtClean="0"/>
            </a:br>
            <a:r>
              <a:rPr lang="en-US" dirty="0" smtClean="0"/>
              <a:t>Program Effectiveness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9448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352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487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4483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Information Sources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279365"/>
              </p:ext>
            </p:extLst>
          </p:nvPr>
        </p:nvGraphicFramePr>
        <p:xfrm>
          <a:off x="628650" y="1371600"/>
          <a:ext cx="8362950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79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39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81"/>
                </a:solidFill>
                <a:latin typeface="Arial" panose="020B0604020202020204" pitchFamily="34" charset="0"/>
              </a:defRPr>
            </a:lvl9pPr>
          </a:lstStyle>
          <a:p>
            <a:fld id="{C5645582-E558-4E01-B4DA-8162170EED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3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NYSERDA PPT Template-2007</Template>
  <TotalTime>14198</TotalTime>
  <Words>1815</Words>
  <Application>Microsoft Office PowerPoint</Application>
  <PresentationFormat>On-screen Show (4:3)</PresentationFormat>
  <Paragraphs>804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 Unicode MS</vt:lpstr>
      <vt:lpstr>Arial</vt:lpstr>
      <vt:lpstr>Calibri</vt:lpstr>
      <vt:lpstr>Calibri Light</vt:lpstr>
      <vt:lpstr>Franklin Gothic Medium</vt:lpstr>
      <vt:lpstr>Lato Light</vt:lpstr>
      <vt:lpstr>Times New Roman</vt:lpstr>
      <vt:lpstr>Wingdings</vt:lpstr>
      <vt:lpstr>Cover Slide</vt:lpstr>
      <vt:lpstr>Presentation/Program overview</vt:lpstr>
      <vt:lpstr>Section Cover</vt:lpstr>
      <vt:lpstr>Section Details</vt:lpstr>
      <vt:lpstr>Final Slide</vt:lpstr>
      <vt:lpstr>PowerPoint Presentation</vt:lpstr>
      <vt:lpstr>APPRISE</vt:lpstr>
      <vt:lpstr>Achieving High Savings</vt:lpstr>
      <vt:lpstr>PowerPoint Presentation</vt:lpstr>
      <vt:lpstr>Energy Efficiency  Program Goals</vt:lpstr>
      <vt:lpstr>Energy Efficiency  Program Effectiveness</vt:lpstr>
      <vt:lpstr>Session Objectives</vt:lpstr>
      <vt:lpstr>Information Sources</vt:lpstr>
      <vt:lpstr>PowerPoint Presentation</vt:lpstr>
      <vt:lpstr>Natural Gas Usage </vt:lpstr>
      <vt:lpstr>Energy Program Savings Estimates</vt:lpstr>
      <vt:lpstr>Energy Savings</vt:lpstr>
      <vt:lpstr>Major Measures</vt:lpstr>
      <vt:lpstr>PowerPoint Presentation</vt:lpstr>
      <vt:lpstr>Increase Savings by…</vt:lpstr>
      <vt:lpstr>Intersection of…</vt:lpstr>
      <vt:lpstr>PowerPoint Presentation</vt:lpstr>
      <vt:lpstr>Treating High Usage Across Program Analysis</vt:lpstr>
      <vt:lpstr>Usage Impact Analysis</vt:lpstr>
      <vt:lpstr>Usage Impact Analysis</vt:lpstr>
      <vt:lpstr>Usage Impact Analysis</vt:lpstr>
      <vt:lpstr>PowerPoint Presentation</vt:lpstr>
      <vt:lpstr>Usage Impact Analysis</vt:lpstr>
      <vt:lpstr>Usage Impact Analysis</vt:lpstr>
      <vt:lpstr>PowerPoint Presentation</vt:lpstr>
      <vt:lpstr>Contractor Performance</vt:lpstr>
      <vt:lpstr>Contractor Performance</vt:lpstr>
      <vt:lpstr>Contractor Performance</vt:lpstr>
      <vt:lpstr>Improvement Opportunities</vt:lpstr>
      <vt:lpstr>PowerPoint Presentation</vt:lpstr>
      <vt:lpstr>Performance Measurement</vt:lpstr>
      <vt:lpstr>Performance Measurement</vt:lpstr>
      <vt:lpstr>Performance Measurement</vt:lpstr>
      <vt:lpstr>Performance Measurement</vt:lpstr>
      <vt:lpstr>Performance Measurement</vt:lpstr>
      <vt:lpstr>Performance Measurement</vt:lpstr>
      <vt:lpstr>PowerPoint Presentation</vt:lpstr>
      <vt:lpstr>Achieving High Savings Lessons Learned</vt:lpstr>
      <vt:lpstr>PowerPoint Presentation</vt:lpstr>
    </vt:vector>
  </TitlesOfParts>
  <Company>TRC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STAR® MULTIFAMILY                       NEW CONSTRUCTION</dc:title>
  <dc:creator>TRC</dc:creator>
  <cp:lastModifiedBy>Jackie-Berger</cp:lastModifiedBy>
  <cp:revision>599</cp:revision>
  <cp:lastPrinted>2014-11-12T02:44:00Z</cp:lastPrinted>
  <dcterms:created xsi:type="dcterms:W3CDTF">2007-02-05T16:40:14Z</dcterms:created>
  <dcterms:modified xsi:type="dcterms:W3CDTF">2017-08-17T12:33:24Z</dcterms:modified>
</cp:coreProperties>
</file>