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310" r:id="rId5"/>
    <p:sldId id="260" r:id="rId6"/>
    <p:sldId id="265" r:id="rId7"/>
    <p:sldId id="269" r:id="rId8"/>
    <p:sldId id="311" r:id="rId9"/>
    <p:sldId id="263" r:id="rId10"/>
    <p:sldId id="312" r:id="rId11"/>
    <p:sldId id="279" r:id="rId12"/>
    <p:sldId id="315" r:id="rId13"/>
    <p:sldId id="287" r:id="rId14"/>
    <p:sldId id="317" r:id="rId15"/>
    <p:sldId id="318" r:id="rId16"/>
    <p:sldId id="319" r:id="rId17"/>
    <p:sldId id="320" r:id="rId18"/>
    <p:sldId id="321" r:id="rId19"/>
    <p:sldId id="295" r:id="rId20"/>
    <p:sldId id="322" r:id="rId21"/>
    <p:sldId id="323" r:id="rId22"/>
    <p:sldId id="324" r:id="rId23"/>
    <p:sldId id="325" r:id="rId24"/>
    <p:sldId id="326" r:id="rId25"/>
    <p:sldId id="301" r:id="rId26"/>
    <p:sldId id="308" r:id="rId27"/>
    <p:sldId id="309" r:id="rId28"/>
    <p:sldId id="257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acchio Anne-Marie" initials="PA" lastIdx="6" clrIdx="0">
    <p:extLst>
      <p:ext uri="{19B8F6BF-5375-455C-9EA6-DF929625EA0E}">
        <p15:presenceInfo xmlns:p15="http://schemas.microsoft.com/office/powerpoint/2012/main" userId="S-1-5-21-1382574787-158799451-1885625156-1942" providerId="AD"/>
      </p:ext>
    </p:extLst>
  </p:cmAuthor>
  <p:cmAuthor id="2" name="Ellman Susan" initials="ES" lastIdx="20" clrIdx="1">
    <p:extLst>
      <p:ext uri="{19B8F6BF-5375-455C-9EA6-DF929625EA0E}">
        <p15:presenceInfo xmlns:p15="http://schemas.microsoft.com/office/powerpoint/2012/main" userId="S-1-5-21-1382574787-158799451-1885625156-13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F"/>
    <a:srgbClr val="0038A8"/>
    <a:srgbClr val="EFB22D"/>
    <a:srgbClr val="1B3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4660"/>
  </p:normalViewPr>
  <p:slideViewPr>
    <p:cSldViewPr>
      <p:cViewPr varScale="1">
        <p:scale>
          <a:sx n="116" d="100"/>
          <a:sy n="116" d="100"/>
        </p:scale>
        <p:origin x="14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37B47-0C4F-4983-B815-4328CE54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A3B90-D87B-4C4B-BC8B-6D8463A524CE}">
      <dgm:prSet/>
      <dgm:spPr/>
      <dgm:t>
        <a:bodyPr/>
        <a:lstStyle/>
        <a:p>
          <a:pPr rtl="0"/>
          <a:r>
            <a:rPr lang="en-US" dirty="0" smtClean="0"/>
            <a:t>New Jersey Natural Gas/SAVEGREEN</a:t>
          </a:r>
          <a:endParaRPr lang="en-US" dirty="0"/>
        </a:p>
      </dgm:t>
    </dgm:pt>
    <dgm:pt modelId="{1EE0DBA7-C6B1-4701-A445-B3F37ACBFBEA}" type="parTrans" cxnId="{B5301970-9416-457B-B26C-11D4211258A4}">
      <dgm:prSet/>
      <dgm:spPr/>
      <dgm:t>
        <a:bodyPr/>
        <a:lstStyle/>
        <a:p>
          <a:endParaRPr lang="en-US"/>
        </a:p>
      </dgm:t>
    </dgm:pt>
    <dgm:pt modelId="{7B3B7B9D-4C22-40DB-BAB4-9E9F36EB8550}" type="sibTrans" cxnId="{B5301970-9416-457B-B26C-11D4211258A4}">
      <dgm:prSet/>
      <dgm:spPr/>
      <dgm:t>
        <a:bodyPr/>
        <a:lstStyle/>
        <a:p>
          <a:endParaRPr lang="en-US"/>
        </a:p>
      </dgm:t>
    </dgm:pt>
    <dgm:pt modelId="{616BA95C-54C8-4AEA-9987-13F3BFA0EB20}">
      <dgm:prSet/>
      <dgm:spPr/>
      <dgm:t>
        <a:bodyPr/>
        <a:lstStyle/>
        <a:p>
          <a:pPr rtl="0"/>
          <a:r>
            <a:rPr lang="en-US" dirty="0" smtClean="0"/>
            <a:t>Participant Feedback</a:t>
          </a:r>
          <a:endParaRPr lang="en-US" dirty="0"/>
        </a:p>
      </dgm:t>
    </dgm:pt>
    <dgm:pt modelId="{BDD4A4FF-056F-49FE-8BDE-09018A09BA71}" type="parTrans" cxnId="{B18DFA5E-567C-4FE9-B5A1-7EC565866894}">
      <dgm:prSet/>
      <dgm:spPr/>
      <dgm:t>
        <a:bodyPr/>
        <a:lstStyle/>
        <a:p>
          <a:endParaRPr lang="en-US"/>
        </a:p>
      </dgm:t>
    </dgm:pt>
    <dgm:pt modelId="{A2035003-B183-4731-872D-F161854C81ED}" type="sibTrans" cxnId="{B18DFA5E-567C-4FE9-B5A1-7EC565866894}">
      <dgm:prSet/>
      <dgm:spPr/>
      <dgm:t>
        <a:bodyPr/>
        <a:lstStyle/>
        <a:p>
          <a:endParaRPr lang="en-US"/>
        </a:p>
      </dgm:t>
    </dgm:pt>
    <dgm:pt modelId="{353A33D7-45F9-4CB8-9935-F49DA7BAB8E8}">
      <dgm:prSet/>
      <dgm:spPr/>
      <dgm:t>
        <a:bodyPr/>
        <a:lstStyle/>
        <a:p>
          <a:pPr rtl="0"/>
          <a:r>
            <a:rPr lang="en-US" smtClean="0"/>
            <a:t>Contractor Feedback</a:t>
          </a:r>
          <a:endParaRPr lang="en-US"/>
        </a:p>
      </dgm:t>
    </dgm:pt>
    <dgm:pt modelId="{F628B109-0345-49E3-8229-ADB7E70B63E1}" type="parTrans" cxnId="{219A0116-74EB-403B-B510-42B48D26AFFF}">
      <dgm:prSet/>
      <dgm:spPr/>
      <dgm:t>
        <a:bodyPr/>
        <a:lstStyle/>
        <a:p>
          <a:endParaRPr lang="en-US"/>
        </a:p>
      </dgm:t>
    </dgm:pt>
    <dgm:pt modelId="{37ED55CD-534C-48CA-A277-9FC6BEF03295}" type="sibTrans" cxnId="{219A0116-74EB-403B-B510-42B48D26AFFF}">
      <dgm:prSet/>
      <dgm:spPr/>
      <dgm:t>
        <a:bodyPr/>
        <a:lstStyle/>
        <a:p>
          <a:endParaRPr lang="en-US"/>
        </a:p>
      </dgm:t>
    </dgm:pt>
    <dgm:pt modelId="{0EA9C6BE-2EC7-4AF5-B5FD-5F10269FD429}">
      <dgm:prSet/>
      <dgm:spPr/>
      <dgm:t>
        <a:bodyPr/>
        <a:lstStyle/>
        <a:p>
          <a:pPr rtl="0"/>
          <a:r>
            <a:rPr lang="en-US" smtClean="0"/>
            <a:t>Usage Impacts</a:t>
          </a:r>
          <a:endParaRPr lang="en-US"/>
        </a:p>
      </dgm:t>
    </dgm:pt>
    <dgm:pt modelId="{4C545A91-B68B-4E91-9E38-B6E32FFB9277}" type="parTrans" cxnId="{DE4C2C03-A2F0-46B0-AE50-267362249B46}">
      <dgm:prSet/>
      <dgm:spPr/>
      <dgm:t>
        <a:bodyPr/>
        <a:lstStyle/>
        <a:p>
          <a:endParaRPr lang="en-US"/>
        </a:p>
      </dgm:t>
    </dgm:pt>
    <dgm:pt modelId="{5EC84930-0738-4F77-99A7-164D6C044082}" type="sibTrans" cxnId="{DE4C2C03-A2F0-46B0-AE50-267362249B46}">
      <dgm:prSet/>
      <dgm:spPr/>
      <dgm:t>
        <a:bodyPr/>
        <a:lstStyle/>
        <a:p>
          <a:endParaRPr lang="en-US"/>
        </a:p>
      </dgm:t>
    </dgm:pt>
    <dgm:pt modelId="{6C0799D1-2E8E-4916-8FBA-319FFB2A9D26}">
      <dgm:prSet/>
      <dgm:spPr/>
      <dgm:t>
        <a:bodyPr/>
        <a:lstStyle/>
        <a:p>
          <a:pPr rtl="0"/>
          <a:r>
            <a:rPr lang="en-US" smtClean="0"/>
            <a:t>Non-Energy Benefits</a:t>
          </a:r>
          <a:endParaRPr lang="en-US"/>
        </a:p>
      </dgm:t>
    </dgm:pt>
    <dgm:pt modelId="{B522BF81-CABD-40B9-9F0A-045AE57216E6}" type="parTrans" cxnId="{CC20A597-7A3A-4BF2-8F13-ED8940410100}">
      <dgm:prSet/>
      <dgm:spPr/>
      <dgm:t>
        <a:bodyPr/>
        <a:lstStyle/>
        <a:p>
          <a:endParaRPr lang="en-US"/>
        </a:p>
      </dgm:t>
    </dgm:pt>
    <dgm:pt modelId="{8BB032CB-705A-48DE-97A0-324DFEC3E7F9}" type="sibTrans" cxnId="{CC20A597-7A3A-4BF2-8F13-ED8940410100}">
      <dgm:prSet/>
      <dgm:spPr/>
      <dgm:t>
        <a:bodyPr/>
        <a:lstStyle/>
        <a:p>
          <a:endParaRPr lang="en-US"/>
        </a:p>
      </dgm:t>
    </dgm:pt>
    <dgm:pt modelId="{B74E9216-2AC7-4896-989E-7F1DBB2A9721}">
      <dgm:prSet/>
      <dgm:spPr/>
      <dgm:t>
        <a:bodyPr/>
        <a:lstStyle/>
        <a:p>
          <a:pPr rtl="0"/>
          <a:r>
            <a:rPr lang="en-US" smtClean="0"/>
            <a:t>Key Findings and Recommendations</a:t>
          </a:r>
          <a:endParaRPr lang="en-US"/>
        </a:p>
      </dgm:t>
    </dgm:pt>
    <dgm:pt modelId="{B9D94A3A-E71F-40AD-B942-40789F567880}" type="parTrans" cxnId="{4F49ABA5-17C1-44A1-A4B1-0F86FE03669C}">
      <dgm:prSet/>
      <dgm:spPr/>
      <dgm:t>
        <a:bodyPr/>
        <a:lstStyle/>
        <a:p>
          <a:endParaRPr lang="en-US"/>
        </a:p>
      </dgm:t>
    </dgm:pt>
    <dgm:pt modelId="{DE70A81F-B253-4F62-8A49-A66ACE19B0BC}" type="sibTrans" cxnId="{4F49ABA5-17C1-44A1-A4B1-0F86FE03669C}">
      <dgm:prSet/>
      <dgm:spPr/>
      <dgm:t>
        <a:bodyPr/>
        <a:lstStyle/>
        <a:p>
          <a:endParaRPr lang="en-US"/>
        </a:p>
      </dgm:t>
    </dgm:pt>
    <dgm:pt modelId="{C030190A-2425-4E3F-B916-654245484CCF}" type="pres">
      <dgm:prSet presAssocID="{F2337B47-0C4F-4983-B815-4328CE54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E16A99B-2270-44D2-9895-8538A30EE8CB}" type="pres">
      <dgm:prSet presAssocID="{F2337B47-0C4F-4983-B815-4328CE54000B}" presName="Name1" presStyleCnt="0"/>
      <dgm:spPr/>
    </dgm:pt>
    <dgm:pt modelId="{70F6ECE2-0588-491C-B630-28A356AA6A6F}" type="pres">
      <dgm:prSet presAssocID="{F2337B47-0C4F-4983-B815-4328CE54000B}" presName="cycle" presStyleCnt="0"/>
      <dgm:spPr/>
    </dgm:pt>
    <dgm:pt modelId="{D6621C02-0B8F-419F-8B9D-40616D92407F}" type="pres">
      <dgm:prSet presAssocID="{F2337B47-0C4F-4983-B815-4328CE54000B}" presName="srcNode" presStyleLbl="node1" presStyleIdx="0" presStyleCnt="6"/>
      <dgm:spPr/>
    </dgm:pt>
    <dgm:pt modelId="{080443A5-A2F9-465E-B9F5-312AB4FB617D}" type="pres">
      <dgm:prSet presAssocID="{F2337B47-0C4F-4983-B815-4328CE54000B}" presName="conn" presStyleLbl="parChTrans1D2" presStyleIdx="0" presStyleCnt="1"/>
      <dgm:spPr/>
      <dgm:t>
        <a:bodyPr/>
        <a:lstStyle/>
        <a:p>
          <a:endParaRPr lang="en-US"/>
        </a:p>
      </dgm:t>
    </dgm:pt>
    <dgm:pt modelId="{372257B2-D88D-4993-8FF7-E263F9B2C859}" type="pres">
      <dgm:prSet presAssocID="{F2337B47-0C4F-4983-B815-4328CE54000B}" presName="extraNode" presStyleLbl="node1" presStyleIdx="0" presStyleCnt="6"/>
      <dgm:spPr/>
    </dgm:pt>
    <dgm:pt modelId="{8CE967BC-4BC6-4E77-B787-0804EECCBDEA}" type="pres">
      <dgm:prSet presAssocID="{F2337B47-0C4F-4983-B815-4328CE54000B}" presName="dstNode" presStyleLbl="node1" presStyleIdx="0" presStyleCnt="6"/>
      <dgm:spPr/>
    </dgm:pt>
    <dgm:pt modelId="{F0CD9061-9B96-475C-B5F0-7065B78F7B54}" type="pres">
      <dgm:prSet presAssocID="{31AA3B90-D87B-4C4B-BC8B-6D8463A524C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AEBB1-E417-4753-8F3E-FD30A232A7A2}" type="pres">
      <dgm:prSet presAssocID="{31AA3B90-D87B-4C4B-BC8B-6D8463A524CE}" presName="accent_1" presStyleCnt="0"/>
      <dgm:spPr/>
    </dgm:pt>
    <dgm:pt modelId="{DB9F11F1-3DE3-46B8-BE5E-C66C7AD8E931}" type="pres">
      <dgm:prSet presAssocID="{31AA3B90-D87B-4C4B-BC8B-6D8463A524CE}" presName="accentRepeatNode" presStyleLbl="solidFgAcc1" presStyleIdx="0" presStyleCnt="6"/>
      <dgm:spPr/>
    </dgm:pt>
    <dgm:pt modelId="{ECC77A2C-1C63-4A89-B77F-9C54E3A0DA70}" type="pres">
      <dgm:prSet presAssocID="{616BA95C-54C8-4AEA-9987-13F3BFA0EB2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ED078-7B1B-4E67-BB48-A6A5472472B8}" type="pres">
      <dgm:prSet presAssocID="{616BA95C-54C8-4AEA-9987-13F3BFA0EB20}" presName="accent_2" presStyleCnt="0"/>
      <dgm:spPr/>
    </dgm:pt>
    <dgm:pt modelId="{5A4D3DAD-EA63-4B17-A044-078146343040}" type="pres">
      <dgm:prSet presAssocID="{616BA95C-54C8-4AEA-9987-13F3BFA0EB20}" presName="accentRepeatNode" presStyleLbl="solidFgAcc1" presStyleIdx="1" presStyleCnt="6"/>
      <dgm:spPr/>
    </dgm:pt>
    <dgm:pt modelId="{3326050E-5EF5-4694-902D-59AF4B7620A6}" type="pres">
      <dgm:prSet presAssocID="{353A33D7-45F9-4CB8-9935-F49DA7BAB8E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B014-0156-4966-9322-F563D1089F8B}" type="pres">
      <dgm:prSet presAssocID="{353A33D7-45F9-4CB8-9935-F49DA7BAB8E8}" presName="accent_3" presStyleCnt="0"/>
      <dgm:spPr/>
    </dgm:pt>
    <dgm:pt modelId="{092669FD-4F96-4E4E-AC19-5F71036C636C}" type="pres">
      <dgm:prSet presAssocID="{353A33D7-45F9-4CB8-9935-F49DA7BAB8E8}" presName="accentRepeatNode" presStyleLbl="solidFgAcc1" presStyleIdx="2" presStyleCnt="6"/>
      <dgm:spPr/>
    </dgm:pt>
    <dgm:pt modelId="{CD28949F-1061-44DE-A99A-09BEDF8E1CB1}" type="pres">
      <dgm:prSet presAssocID="{0EA9C6BE-2EC7-4AF5-B5FD-5F10269FD4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C1A33-4E82-4040-B495-C0269630BB9C}" type="pres">
      <dgm:prSet presAssocID="{0EA9C6BE-2EC7-4AF5-B5FD-5F10269FD429}" presName="accent_4" presStyleCnt="0"/>
      <dgm:spPr/>
    </dgm:pt>
    <dgm:pt modelId="{2EE3733A-61AD-4DB4-A3BC-F2A7D9F8172C}" type="pres">
      <dgm:prSet presAssocID="{0EA9C6BE-2EC7-4AF5-B5FD-5F10269FD429}" presName="accentRepeatNode" presStyleLbl="solidFgAcc1" presStyleIdx="3" presStyleCnt="6"/>
      <dgm:spPr/>
    </dgm:pt>
    <dgm:pt modelId="{8EC91B82-80AB-4ACE-92D7-E655A5812CEE}" type="pres">
      <dgm:prSet presAssocID="{6C0799D1-2E8E-4916-8FBA-319FFB2A9D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DF999-6CF0-4DCB-9FEF-3915D9578AEC}" type="pres">
      <dgm:prSet presAssocID="{6C0799D1-2E8E-4916-8FBA-319FFB2A9D26}" presName="accent_5" presStyleCnt="0"/>
      <dgm:spPr/>
    </dgm:pt>
    <dgm:pt modelId="{3B020E85-B7C8-4A53-BB6B-2046B62AAE49}" type="pres">
      <dgm:prSet presAssocID="{6C0799D1-2E8E-4916-8FBA-319FFB2A9D26}" presName="accentRepeatNode" presStyleLbl="solidFgAcc1" presStyleIdx="4" presStyleCnt="6"/>
      <dgm:spPr/>
    </dgm:pt>
    <dgm:pt modelId="{ED6271ED-62FE-438B-A063-13FA82F304B5}" type="pres">
      <dgm:prSet presAssocID="{B74E9216-2AC7-4896-989E-7F1DBB2A972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200C-E222-4DA1-8E52-9C8FC9A1C2E4}" type="pres">
      <dgm:prSet presAssocID="{B74E9216-2AC7-4896-989E-7F1DBB2A9721}" presName="accent_6" presStyleCnt="0"/>
      <dgm:spPr/>
    </dgm:pt>
    <dgm:pt modelId="{173B7611-7378-4577-8AD9-1484C832A240}" type="pres">
      <dgm:prSet presAssocID="{B74E9216-2AC7-4896-989E-7F1DBB2A9721}" presName="accentRepeatNode" presStyleLbl="solidFgAcc1" presStyleIdx="5" presStyleCnt="6"/>
      <dgm:spPr/>
    </dgm:pt>
  </dgm:ptLst>
  <dgm:cxnLst>
    <dgm:cxn modelId="{3A45D815-A1E9-42EC-A34D-6A5DB9A28928}" type="presOf" srcId="{7B3B7B9D-4C22-40DB-BAB4-9E9F36EB8550}" destId="{080443A5-A2F9-465E-B9F5-312AB4FB617D}" srcOrd="0" destOrd="0" presId="urn:microsoft.com/office/officeart/2008/layout/VerticalCurvedList"/>
    <dgm:cxn modelId="{15AC76C1-9942-4D5B-BECB-4803233BA4E7}" type="presOf" srcId="{31AA3B90-D87B-4C4B-BC8B-6D8463A524CE}" destId="{F0CD9061-9B96-475C-B5F0-7065B78F7B54}" srcOrd="0" destOrd="0" presId="urn:microsoft.com/office/officeart/2008/layout/VerticalCurvedList"/>
    <dgm:cxn modelId="{43CFF577-9054-4D65-A55B-E2F646502CA9}" type="presOf" srcId="{6C0799D1-2E8E-4916-8FBA-319FFB2A9D26}" destId="{8EC91B82-80AB-4ACE-92D7-E655A5812CEE}" srcOrd="0" destOrd="0" presId="urn:microsoft.com/office/officeart/2008/layout/VerticalCurvedList"/>
    <dgm:cxn modelId="{26B884B9-F491-4764-948D-E80D600BE8FE}" type="presOf" srcId="{616BA95C-54C8-4AEA-9987-13F3BFA0EB20}" destId="{ECC77A2C-1C63-4A89-B77F-9C54E3A0DA70}" srcOrd="0" destOrd="0" presId="urn:microsoft.com/office/officeart/2008/layout/VerticalCurvedList"/>
    <dgm:cxn modelId="{B5301970-9416-457B-B26C-11D4211258A4}" srcId="{F2337B47-0C4F-4983-B815-4328CE54000B}" destId="{31AA3B90-D87B-4C4B-BC8B-6D8463A524CE}" srcOrd="0" destOrd="0" parTransId="{1EE0DBA7-C6B1-4701-A445-B3F37ACBFBEA}" sibTransId="{7B3B7B9D-4C22-40DB-BAB4-9E9F36EB8550}"/>
    <dgm:cxn modelId="{18A4AF47-3395-48C5-8A4C-D1A42358C8D2}" type="presOf" srcId="{353A33D7-45F9-4CB8-9935-F49DA7BAB8E8}" destId="{3326050E-5EF5-4694-902D-59AF4B7620A6}" srcOrd="0" destOrd="0" presId="urn:microsoft.com/office/officeart/2008/layout/VerticalCurvedList"/>
    <dgm:cxn modelId="{58640674-86C5-473F-BFF1-A2373800BAD8}" type="presOf" srcId="{B74E9216-2AC7-4896-989E-7F1DBB2A9721}" destId="{ED6271ED-62FE-438B-A063-13FA82F304B5}" srcOrd="0" destOrd="0" presId="urn:microsoft.com/office/officeart/2008/layout/VerticalCurvedList"/>
    <dgm:cxn modelId="{219A0116-74EB-403B-B510-42B48D26AFFF}" srcId="{F2337B47-0C4F-4983-B815-4328CE54000B}" destId="{353A33D7-45F9-4CB8-9935-F49DA7BAB8E8}" srcOrd="2" destOrd="0" parTransId="{F628B109-0345-49E3-8229-ADB7E70B63E1}" sibTransId="{37ED55CD-534C-48CA-A277-9FC6BEF03295}"/>
    <dgm:cxn modelId="{B18DFA5E-567C-4FE9-B5A1-7EC565866894}" srcId="{F2337B47-0C4F-4983-B815-4328CE54000B}" destId="{616BA95C-54C8-4AEA-9987-13F3BFA0EB20}" srcOrd="1" destOrd="0" parTransId="{BDD4A4FF-056F-49FE-8BDE-09018A09BA71}" sibTransId="{A2035003-B183-4731-872D-F161854C81ED}"/>
    <dgm:cxn modelId="{DE4C2C03-A2F0-46B0-AE50-267362249B46}" srcId="{F2337B47-0C4F-4983-B815-4328CE54000B}" destId="{0EA9C6BE-2EC7-4AF5-B5FD-5F10269FD429}" srcOrd="3" destOrd="0" parTransId="{4C545A91-B68B-4E91-9E38-B6E32FFB9277}" sibTransId="{5EC84930-0738-4F77-99A7-164D6C044082}"/>
    <dgm:cxn modelId="{CC20A597-7A3A-4BF2-8F13-ED8940410100}" srcId="{F2337B47-0C4F-4983-B815-4328CE54000B}" destId="{6C0799D1-2E8E-4916-8FBA-319FFB2A9D26}" srcOrd="4" destOrd="0" parTransId="{B522BF81-CABD-40B9-9F0A-045AE57216E6}" sibTransId="{8BB032CB-705A-48DE-97A0-324DFEC3E7F9}"/>
    <dgm:cxn modelId="{9F48C5AB-10AA-4FB6-B31B-22F7869AA2A0}" type="presOf" srcId="{0EA9C6BE-2EC7-4AF5-B5FD-5F10269FD429}" destId="{CD28949F-1061-44DE-A99A-09BEDF8E1CB1}" srcOrd="0" destOrd="0" presId="urn:microsoft.com/office/officeart/2008/layout/VerticalCurvedList"/>
    <dgm:cxn modelId="{B69F8284-3C40-4D65-B5C7-EA014F7E5F05}" type="presOf" srcId="{F2337B47-0C4F-4983-B815-4328CE54000B}" destId="{C030190A-2425-4E3F-B916-654245484CCF}" srcOrd="0" destOrd="0" presId="urn:microsoft.com/office/officeart/2008/layout/VerticalCurvedList"/>
    <dgm:cxn modelId="{4F49ABA5-17C1-44A1-A4B1-0F86FE03669C}" srcId="{F2337B47-0C4F-4983-B815-4328CE54000B}" destId="{B74E9216-2AC7-4896-989E-7F1DBB2A9721}" srcOrd="5" destOrd="0" parTransId="{B9D94A3A-E71F-40AD-B942-40789F567880}" sibTransId="{DE70A81F-B253-4F62-8A49-A66ACE19B0BC}"/>
    <dgm:cxn modelId="{838B717A-C3B9-4EBA-8A45-9B1DA2C1098C}" type="presParOf" srcId="{C030190A-2425-4E3F-B916-654245484CCF}" destId="{3E16A99B-2270-44D2-9895-8538A30EE8CB}" srcOrd="0" destOrd="0" presId="urn:microsoft.com/office/officeart/2008/layout/VerticalCurvedList"/>
    <dgm:cxn modelId="{55741CCA-A785-4204-A93F-B9DD7C096A4F}" type="presParOf" srcId="{3E16A99B-2270-44D2-9895-8538A30EE8CB}" destId="{70F6ECE2-0588-491C-B630-28A356AA6A6F}" srcOrd="0" destOrd="0" presId="urn:microsoft.com/office/officeart/2008/layout/VerticalCurvedList"/>
    <dgm:cxn modelId="{17C0145D-AE08-42BA-B228-C7E7783751B8}" type="presParOf" srcId="{70F6ECE2-0588-491C-B630-28A356AA6A6F}" destId="{D6621C02-0B8F-419F-8B9D-40616D92407F}" srcOrd="0" destOrd="0" presId="urn:microsoft.com/office/officeart/2008/layout/VerticalCurvedList"/>
    <dgm:cxn modelId="{9A21A3EE-BC0D-4939-A2A9-94A6D979E422}" type="presParOf" srcId="{70F6ECE2-0588-491C-B630-28A356AA6A6F}" destId="{080443A5-A2F9-465E-B9F5-312AB4FB617D}" srcOrd="1" destOrd="0" presId="urn:microsoft.com/office/officeart/2008/layout/VerticalCurvedList"/>
    <dgm:cxn modelId="{FFF6362F-9CD0-4A91-9EBC-28FD2F546E9D}" type="presParOf" srcId="{70F6ECE2-0588-491C-B630-28A356AA6A6F}" destId="{372257B2-D88D-4993-8FF7-E263F9B2C859}" srcOrd="2" destOrd="0" presId="urn:microsoft.com/office/officeart/2008/layout/VerticalCurvedList"/>
    <dgm:cxn modelId="{2E73A3CB-17C6-4097-BEC7-1394A4C3E1E1}" type="presParOf" srcId="{70F6ECE2-0588-491C-B630-28A356AA6A6F}" destId="{8CE967BC-4BC6-4E77-B787-0804EECCBDEA}" srcOrd="3" destOrd="0" presId="urn:microsoft.com/office/officeart/2008/layout/VerticalCurvedList"/>
    <dgm:cxn modelId="{B29BBD15-3899-404A-8EC6-842B260605A9}" type="presParOf" srcId="{3E16A99B-2270-44D2-9895-8538A30EE8CB}" destId="{F0CD9061-9B96-475C-B5F0-7065B78F7B54}" srcOrd="1" destOrd="0" presId="urn:microsoft.com/office/officeart/2008/layout/VerticalCurvedList"/>
    <dgm:cxn modelId="{1921D8B6-32B0-4710-9C64-464B88525B02}" type="presParOf" srcId="{3E16A99B-2270-44D2-9895-8538A30EE8CB}" destId="{E03AEBB1-E417-4753-8F3E-FD30A232A7A2}" srcOrd="2" destOrd="0" presId="urn:microsoft.com/office/officeart/2008/layout/VerticalCurvedList"/>
    <dgm:cxn modelId="{B9CD1CC1-D38F-4A98-946F-1104D42E8857}" type="presParOf" srcId="{E03AEBB1-E417-4753-8F3E-FD30A232A7A2}" destId="{DB9F11F1-3DE3-46B8-BE5E-C66C7AD8E931}" srcOrd="0" destOrd="0" presId="urn:microsoft.com/office/officeart/2008/layout/VerticalCurvedList"/>
    <dgm:cxn modelId="{FAA2D64D-C650-4AB5-B5B0-54DBC1CF10F4}" type="presParOf" srcId="{3E16A99B-2270-44D2-9895-8538A30EE8CB}" destId="{ECC77A2C-1C63-4A89-B77F-9C54E3A0DA70}" srcOrd="3" destOrd="0" presId="urn:microsoft.com/office/officeart/2008/layout/VerticalCurvedList"/>
    <dgm:cxn modelId="{0C85E237-90BB-46AB-A5C5-341158133C53}" type="presParOf" srcId="{3E16A99B-2270-44D2-9895-8538A30EE8CB}" destId="{AC7ED078-7B1B-4E67-BB48-A6A5472472B8}" srcOrd="4" destOrd="0" presId="urn:microsoft.com/office/officeart/2008/layout/VerticalCurvedList"/>
    <dgm:cxn modelId="{17EA004A-D284-4FAF-84DD-1E9D3557B3BB}" type="presParOf" srcId="{AC7ED078-7B1B-4E67-BB48-A6A5472472B8}" destId="{5A4D3DAD-EA63-4B17-A044-078146343040}" srcOrd="0" destOrd="0" presId="urn:microsoft.com/office/officeart/2008/layout/VerticalCurvedList"/>
    <dgm:cxn modelId="{28DBECBC-6EFC-46BB-91D7-1549BCD6C02C}" type="presParOf" srcId="{3E16A99B-2270-44D2-9895-8538A30EE8CB}" destId="{3326050E-5EF5-4694-902D-59AF4B7620A6}" srcOrd="5" destOrd="0" presId="urn:microsoft.com/office/officeart/2008/layout/VerticalCurvedList"/>
    <dgm:cxn modelId="{D317556B-1D98-412A-BEFF-C97C0357BC84}" type="presParOf" srcId="{3E16A99B-2270-44D2-9895-8538A30EE8CB}" destId="{BC20B014-0156-4966-9322-F563D1089F8B}" srcOrd="6" destOrd="0" presId="urn:microsoft.com/office/officeart/2008/layout/VerticalCurvedList"/>
    <dgm:cxn modelId="{689148FB-9C1E-490C-B8F5-AD8934D6954D}" type="presParOf" srcId="{BC20B014-0156-4966-9322-F563D1089F8B}" destId="{092669FD-4F96-4E4E-AC19-5F71036C636C}" srcOrd="0" destOrd="0" presId="urn:microsoft.com/office/officeart/2008/layout/VerticalCurvedList"/>
    <dgm:cxn modelId="{7F8B786F-D677-42F0-AE4C-AF673EAF0227}" type="presParOf" srcId="{3E16A99B-2270-44D2-9895-8538A30EE8CB}" destId="{CD28949F-1061-44DE-A99A-09BEDF8E1CB1}" srcOrd="7" destOrd="0" presId="urn:microsoft.com/office/officeart/2008/layout/VerticalCurvedList"/>
    <dgm:cxn modelId="{3C1985FC-1678-486A-8434-6FABF250553C}" type="presParOf" srcId="{3E16A99B-2270-44D2-9895-8538A30EE8CB}" destId="{056C1A33-4E82-4040-B495-C0269630BB9C}" srcOrd="8" destOrd="0" presId="urn:microsoft.com/office/officeart/2008/layout/VerticalCurvedList"/>
    <dgm:cxn modelId="{0423A3DF-2E67-4D7B-A10A-9BA4852EB828}" type="presParOf" srcId="{056C1A33-4E82-4040-B495-C0269630BB9C}" destId="{2EE3733A-61AD-4DB4-A3BC-F2A7D9F8172C}" srcOrd="0" destOrd="0" presId="urn:microsoft.com/office/officeart/2008/layout/VerticalCurvedList"/>
    <dgm:cxn modelId="{06E24B98-49F4-4A8C-8309-CD3AA207C22D}" type="presParOf" srcId="{3E16A99B-2270-44D2-9895-8538A30EE8CB}" destId="{8EC91B82-80AB-4ACE-92D7-E655A5812CEE}" srcOrd="9" destOrd="0" presId="urn:microsoft.com/office/officeart/2008/layout/VerticalCurvedList"/>
    <dgm:cxn modelId="{21E5F192-973B-4123-B9D3-40B3FDD79CDE}" type="presParOf" srcId="{3E16A99B-2270-44D2-9895-8538A30EE8CB}" destId="{0DADF999-6CF0-4DCB-9FEF-3915D9578AEC}" srcOrd="10" destOrd="0" presId="urn:microsoft.com/office/officeart/2008/layout/VerticalCurvedList"/>
    <dgm:cxn modelId="{D3B246C9-F753-4B79-90FE-77810E11F67B}" type="presParOf" srcId="{0DADF999-6CF0-4DCB-9FEF-3915D9578AEC}" destId="{3B020E85-B7C8-4A53-BB6B-2046B62AAE49}" srcOrd="0" destOrd="0" presId="urn:microsoft.com/office/officeart/2008/layout/VerticalCurvedList"/>
    <dgm:cxn modelId="{52C4EE47-D4CD-4E3F-8115-28B399543CC2}" type="presParOf" srcId="{3E16A99B-2270-44D2-9895-8538A30EE8CB}" destId="{ED6271ED-62FE-438B-A063-13FA82F304B5}" srcOrd="11" destOrd="0" presId="urn:microsoft.com/office/officeart/2008/layout/VerticalCurvedList"/>
    <dgm:cxn modelId="{E5E63F0A-AC47-4BA7-A172-013FE5E70882}" type="presParOf" srcId="{3E16A99B-2270-44D2-9895-8538A30EE8CB}" destId="{FE3B200C-E222-4DA1-8E52-9C8FC9A1C2E4}" srcOrd="12" destOrd="0" presId="urn:microsoft.com/office/officeart/2008/layout/VerticalCurvedList"/>
    <dgm:cxn modelId="{02A45900-5AF2-441A-9863-790835339FBD}" type="presParOf" srcId="{FE3B200C-E222-4DA1-8E52-9C8FC9A1C2E4}" destId="{173B7611-7378-4577-8AD9-1484C832A2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12B559-0706-4B39-BFD0-779F916CFCD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F1B36-644B-47C9-B322-5BECA15F242D}">
      <dgm:prSet/>
      <dgm:spPr/>
      <dgm:t>
        <a:bodyPr/>
        <a:lstStyle/>
        <a:p>
          <a:pPr rtl="0"/>
          <a:r>
            <a:rPr lang="en-US" dirty="0" smtClean="0"/>
            <a:t>Energy Savings</a:t>
          </a:r>
          <a:endParaRPr lang="en-US" dirty="0"/>
        </a:p>
      </dgm:t>
    </dgm:pt>
    <dgm:pt modelId="{2F96C6B6-F834-4719-85AF-4E5C1C94F732}" type="parTrans" cxnId="{DAFE280D-6D12-4FE9-B173-D546EA11467A}">
      <dgm:prSet/>
      <dgm:spPr/>
      <dgm:t>
        <a:bodyPr/>
        <a:lstStyle/>
        <a:p>
          <a:endParaRPr lang="en-US"/>
        </a:p>
      </dgm:t>
    </dgm:pt>
    <dgm:pt modelId="{0673013B-E694-4DDD-B404-0AF9464EBC6E}" type="sibTrans" cxnId="{DAFE280D-6D12-4FE9-B173-D546EA11467A}">
      <dgm:prSet/>
      <dgm:spPr/>
      <dgm:t>
        <a:bodyPr/>
        <a:lstStyle/>
        <a:p>
          <a:endParaRPr lang="en-US"/>
        </a:p>
      </dgm:t>
    </dgm:pt>
    <dgm:pt modelId="{55D9F81B-19FE-4F54-8E7B-65902177572E}">
      <dgm:prSet/>
      <dgm:spPr/>
      <dgm:t>
        <a:bodyPr/>
        <a:lstStyle/>
        <a:p>
          <a:pPr rtl="0"/>
          <a:r>
            <a:rPr lang="en-US" dirty="0" smtClean="0"/>
            <a:t>Avoided Emissions</a:t>
          </a:r>
          <a:endParaRPr lang="en-US" dirty="0"/>
        </a:p>
      </dgm:t>
    </dgm:pt>
    <dgm:pt modelId="{1213DE4E-C154-451E-AD01-33042B2B1B9D}" type="parTrans" cxnId="{CE8E46A6-9F1C-48DF-98CD-DCE0E8F8E4F7}">
      <dgm:prSet/>
      <dgm:spPr/>
      <dgm:t>
        <a:bodyPr/>
        <a:lstStyle/>
        <a:p>
          <a:endParaRPr lang="en-US"/>
        </a:p>
      </dgm:t>
    </dgm:pt>
    <dgm:pt modelId="{901EB1A5-D67E-42FA-BFC0-73D16A4D3EE2}" type="sibTrans" cxnId="{CE8E46A6-9F1C-48DF-98CD-DCE0E8F8E4F7}">
      <dgm:prSet/>
      <dgm:spPr/>
      <dgm:t>
        <a:bodyPr/>
        <a:lstStyle/>
        <a:p>
          <a:endParaRPr lang="en-US"/>
        </a:p>
      </dgm:t>
    </dgm:pt>
    <dgm:pt modelId="{1128E3AC-8291-4C96-9F57-FD2EE35B493E}">
      <dgm:prSet/>
      <dgm:spPr/>
      <dgm:t>
        <a:bodyPr/>
        <a:lstStyle/>
        <a:p>
          <a:pPr rtl="0"/>
          <a:r>
            <a:rPr lang="en-US" dirty="0" smtClean="0"/>
            <a:t>Value Avoided Emissions</a:t>
          </a:r>
          <a:endParaRPr lang="en-US" dirty="0"/>
        </a:p>
      </dgm:t>
    </dgm:pt>
    <dgm:pt modelId="{2CD79B50-7443-45E4-865F-3708840313EA}" type="parTrans" cxnId="{41AB740B-F3DF-4739-BB1C-486EB3E351B9}">
      <dgm:prSet/>
      <dgm:spPr/>
      <dgm:t>
        <a:bodyPr/>
        <a:lstStyle/>
        <a:p>
          <a:endParaRPr lang="en-US"/>
        </a:p>
      </dgm:t>
    </dgm:pt>
    <dgm:pt modelId="{2A13C299-ECE4-4A3E-958E-89800FC408E8}" type="sibTrans" cxnId="{41AB740B-F3DF-4739-BB1C-486EB3E351B9}">
      <dgm:prSet/>
      <dgm:spPr/>
      <dgm:t>
        <a:bodyPr/>
        <a:lstStyle/>
        <a:p>
          <a:endParaRPr lang="en-US"/>
        </a:p>
      </dgm:t>
    </dgm:pt>
    <dgm:pt modelId="{C50DA54B-4FAA-4DEB-A847-D96C8BFA4008}">
      <dgm:prSet/>
      <dgm:spPr/>
      <dgm:t>
        <a:bodyPr/>
        <a:lstStyle/>
        <a:p>
          <a:pPr rtl="0"/>
          <a:r>
            <a:rPr lang="en-US" dirty="0" smtClean="0"/>
            <a:t>Reduction in Natural Gas Usage</a:t>
          </a:r>
          <a:endParaRPr lang="en-US" dirty="0"/>
        </a:p>
      </dgm:t>
    </dgm:pt>
    <dgm:pt modelId="{E294ECE3-1E3F-4480-A316-3DA69AFC9D6C}" type="parTrans" cxnId="{6AC61563-2A23-4888-BFC6-8C48CDAAA99B}">
      <dgm:prSet/>
      <dgm:spPr/>
      <dgm:t>
        <a:bodyPr/>
        <a:lstStyle/>
        <a:p>
          <a:endParaRPr lang="en-US"/>
        </a:p>
      </dgm:t>
    </dgm:pt>
    <dgm:pt modelId="{919B2854-1A0B-4384-86ED-298AE32D0427}" type="sibTrans" cxnId="{6AC61563-2A23-4888-BFC6-8C48CDAAA99B}">
      <dgm:prSet/>
      <dgm:spPr/>
      <dgm:t>
        <a:bodyPr/>
        <a:lstStyle/>
        <a:p>
          <a:endParaRPr lang="en-US"/>
        </a:p>
      </dgm:t>
    </dgm:pt>
    <dgm:pt modelId="{98B90628-054C-4449-9E31-FD39AE059005}">
      <dgm:prSet/>
      <dgm:spPr/>
      <dgm:t>
        <a:bodyPr/>
        <a:lstStyle/>
        <a:p>
          <a:pPr rtl="0"/>
          <a:r>
            <a:rPr lang="en-US" dirty="0" smtClean="0"/>
            <a:t>Tons of CO2, SO2, </a:t>
          </a:r>
          <a:r>
            <a:rPr lang="en-US" dirty="0" err="1" smtClean="0"/>
            <a:t>Nox</a:t>
          </a:r>
          <a:r>
            <a:rPr lang="en-US" dirty="0" smtClean="0"/>
            <a:t>, PM 2.5, and VOC </a:t>
          </a:r>
          <a:endParaRPr lang="en-US" dirty="0"/>
        </a:p>
      </dgm:t>
    </dgm:pt>
    <dgm:pt modelId="{F9283F4A-26FA-4D76-8F72-483A62DED3B6}" type="parTrans" cxnId="{E324BFA8-CA5A-4BC1-BDA8-839BD08EE299}">
      <dgm:prSet/>
      <dgm:spPr/>
      <dgm:t>
        <a:bodyPr/>
        <a:lstStyle/>
        <a:p>
          <a:endParaRPr lang="en-US"/>
        </a:p>
      </dgm:t>
    </dgm:pt>
    <dgm:pt modelId="{06009FF2-CD81-4B35-A174-74EFE8C53D87}" type="sibTrans" cxnId="{E324BFA8-CA5A-4BC1-BDA8-839BD08EE299}">
      <dgm:prSet/>
      <dgm:spPr/>
      <dgm:t>
        <a:bodyPr/>
        <a:lstStyle/>
        <a:p>
          <a:endParaRPr lang="en-US"/>
        </a:p>
      </dgm:t>
    </dgm:pt>
    <dgm:pt modelId="{71EA500C-956A-40D5-9408-7A52985C2F17}">
      <dgm:prSet/>
      <dgm:spPr/>
      <dgm:t>
        <a:bodyPr/>
        <a:lstStyle/>
        <a:p>
          <a:pPr rtl="0"/>
          <a:r>
            <a:rPr lang="en-US" dirty="0" smtClean="0"/>
            <a:t>$ value using APEEP Model</a:t>
          </a:r>
          <a:endParaRPr lang="en-US" dirty="0"/>
        </a:p>
      </dgm:t>
    </dgm:pt>
    <dgm:pt modelId="{CB047A6E-655B-408B-8CA7-9497DAB05330}" type="parTrans" cxnId="{2FCBACDF-810A-4EED-821B-957470F42867}">
      <dgm:prSet/>
      <dgm:spPr/>
      <dgm:t>
        <a:bodyPr/>
        <a:lstStyle/>
        <a:p>
          <a:endParaRPr lang="en-US"/>
        </a:p>
      </dgm:t>
    </dgm:pt>
    <dgm:pt modelId="{3231DDD8-1C4B-49B6-B340-D888ED5524FE}" type="sibTrans" cxnId="{2FCBACDF-810A-4EED-821B-957470F42867}">
      <dgm:prSet/>
      <dgm:spPr/>
      <dgm:t>
        <a:bodyPr/>
        <a:lstStyle/>
        <a:p>
          <a:endParaRPr lang="en-US"/>
        </a:p>
      </dgm:t>
    </dgm:pt>
    <dgm:pt modelId="{4DE20F17-069C-4238-B271-02A3036604F6}" type="pres">
      <dgm:prSet presAssocID="{0012B559-0706-4B39-BFD0-779F916CFC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BFB44A-0F2A-4139-B10C-DD4F25059E2F}" type="pres">
      <dgm:prSet presAssocID="{741F1B36-644B-47C9-B322-5BECA15F242D}" presName="root" presStyleCnt="0"/>
      <dgm:spPr/>
    </dgm:pt>
    <dgm:pt modelId="{2390CBAE-6E93-4054-A9BA-2ACC3E4D3F95}" type="pres">
      <dgm:prSet presAssocID="{741F1B36-644B-47C9-B322-5BECA15F242D}" presName="rootComposite" presStyleCnt="0"/>
      <dgm:spPr/>
    </dgm:pt>
    <dgm:pt modelId="{4789301D-F500-4D91-B122-B825B824447F}" type="pres">
      <dgm:prSet presAssocID="{741F1B36-644B-47C9-B322-5BECA15F242D}" presName="rootText" presStyleLbl="node1" presStyleIdx="0" presStyleCnt="3"/>
      <dgm:spPr/>
      <dgm:t>
        <a:bodyPr/>
        <a:lstStyle/>
        <a:p>
          <a:endParaRPr lang="en-US"/>
        </a:p>
      </dgm:t>
    </dgm:pt>
    <dgm:pt modelId="{8CE01EF2-9822-4E1F-BE8B-90346A1D5A1B}" type="pres">
      <dgm:prSet presAssocID="{741F1B36-644B-47C9-B322-5BECA15F242D}" presName="rootConnector" presStyleLbl="node1" presStyleIdx="0" presStyleCnt="3"/>
      <dgm:spPr/>
      <dgm:t>
        <a:bodyPr/>
        <a:lstStyle/>
        <a:p>
          <a:endParaRPr lang="en-US"/>
        </a:p>
      </dgm:t>
    </dgm:pt>
    <dgm:pt modelId="{08B875AC-4381-4455-B923-BF629EBBE986}" type="pres">
      <dgm:prSet presAssocID="{741F1B36-644B-47C9-B322-5BECA15F242D}" presName="childShape" presStyleCnt="0"/>
      <dgm:spPr/>
    </dgm:pt>
    <dgm:pt modelId="{E240FEF7-4A3A-4D09-8955-E8F1D557BA87}" type="pres">
      <dgm:prSet presAssocID="{E294ECE3-1E3F-4480-A316-3DA69AFC9D6C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45539C5-7C40-48BB-8D83-E31E23F58B18}" type="pres">
      <dgm:prSet presAssocID="{C50DA54B-4FAA-4DEB-A847-D96C8BFA400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E939A-8F22-48CA-986B-BE1D18343889}" type="pres">
      <dgm:prSet presAssocID="{55D9F81B-19FE-4F54-8E7B-65902177572E}" presName="root" presStyleCnt="0"/>
      <dgm:spPr/>
    </dgm:pt>
    <dgm:pt modelId="{D8680031-026A-4FE8-BECF-0258B3D4122E}" type="pres">
      <dgm:prSet presAssocID="{55D9F81B-19FE-4F54-8E7B-65902177572E}" presName="rootComposite" presStyleCnt="0"/>
      <dgm:spPr/>
    </dgm:pt>
    <dgm:pt modelId="{07C408D3-C189-43E3-8DBA-FA5504E05798}" type="pres">
      <dgm:prSet presAssocID="{55D9F81B-19FE-4F54-8E7B-65902177572E}" presName="rootText" presStyleLbl="node1" presStyleIdx="1" presStyleCnt="3"/>
      <dgm:spPr/>
      <dgm:t>
        <a:bodyPr/>
        <a:lstStyle/>
        <a:p>
          <a:endParaRPr lang="en-US"/>
        </a:p>
      </dgm:t>
    </dgm:pt>
    <dgm:pt modelId="{116083E5-28BF-4A13-972A-0C795E18B42A}" type="pres">
      <dgm:prSet presAssocID="{55D9F81B-19FE-4F54-8E7B-65902177572E}" presName="rootConnector" presStyleLbl="node1" presStyleIdx="1" presStyleCnt="3"/>
      <dgm:spPr/>
      <dgm:t>
        <a:bodyPr/>
        <a:lstStyle/>
        <a:p>
          <a:endParaRPr lang="en-US"/>
        </a:p>
      </dgm:t>
    </dgm:pt>
    <dgm:pt modelId="{F88C26FB-9305-4410-B019-2C5CE30D65BC}" type="pres">
      <dgm:prSet presAssocID="{55D9F81B-19FE-4F54-8E7B-65902177572E}" presName="childShape" presStyleCnt="0"/>
      <dgm:spPr/>
    </dgm:pt>
    <dgm:pt modelId="{A5A2D227-F142-4659-80A4-5DB49309B3CA}" type="pres">
      <dgm:prSet presAssocID="{F9283F4A-26FA-4D76-8F72-483A62DED3B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E1AAA7E4-A2E3-4BFB-AC6E-949656730D38}" type="pres">
      <dgm:prSet presAssocID="{98B90628-054C-4449-9E31-FD39AE059005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7479A-7A8B-4E1B-9755-96EBAB7FF7A7}" type="pres">
      <dgm:prSet presAssocID="{1128E3AC-8291-4C96-9F57-FD2EE35B493E}" presName="root" presStyleCnt="0"/>
      <dgm:spPr/>
    </dgm:pt>
    <dgm:pt modelId="{5B3618E8-0C58-4060-809F-42598DC22763}" type="pres">
      <dgm:prSet presAssocID="{1128E3AC-8291-4C96-9F57-FD2EE35B493E}" presName="rootComposite" presStyleCnt="0"/>
      <dgm:spPr/>
    </dgm:pt>
    <dgm:pt modelId="{9CFFDA8B-AF3D-4350-A806-3018EE50EBC2}" type="pres">
      <dgm:prSet presAssocID="{1128E3AC-8291-4C96-9F57-FD2EE35B493E}" presName="rootText" presStyleLbl="node1" presStyleIdx="2" presStyleCnt="3"/>
      <dgm:spPr/>
      <dgm:t>
        <a:bodyPr/>
        <a:lstStyle/>
        <a:p>
          <a:endParaRPr lang="en-US"/>
        </a:p>
      </dgm:t>
    </dgm:pt>
    <dgm:pt modelId="{DA7721A1-A666-4511-BC62-6808C1ED6A99}" type="pres">
      <dgm:prSet presAssocID="{1128E3AC-8291-4C96-9F57-FD2EE35B493E}" presName="rootConnector" presStyleLbl="node1" presStyleIdx="2" presStyleCnt="3"/>
      <dgm:spPr/>
      <dgm:t>
        <a:bodyPr/>
        <a:lstStyle/>
        <a:p>
          <a:endParaRPr lang="en-US"/>
        </a:p>
      </dgm:t>
    </dgm:pt>
    <dgm:pt modelId="{4BD2FD6F-B0AA-48D4-B991-220A603C9FC7}" type="pres">
      <dgm:prSet presAssocID="{1128E3AC-8291-4C96-9F57-FD2EE35B493E}" presName="childShape" presStyleCnt="0"/>
      <dgm:spPr/>
    </dgm:pt>
    <dgm:pt modelId="{AA989AB9-AD5A-49BC-A2F3-B6AAC1B02DC0}" type="pres">
      <dgm:prSet presAssocID="{CB047A6E-655B-408B-8CA7-9497DAB0533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F029C53-043E-44F9-98F5-FEA1A241B5E7}" type="pres">
      <dgm:prSet presAssocID="{71EA500C-956A-40D5-9408-7A52985C2F1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5F090-C697-4A4F-B9BD-97888327EB38}" type="presOf" srcId="{C50DA54B-4FAA-4DEB-A847-D96C8BFA4008}" destId="{545539C5-7C40-48BB-8D83-E31E23F58B18}" srcOrd="0" destOrd="0" presId="urn:microsoft.com/office/officeart/2005/8/layout/hierarchy3"/>
    <dgm:cxn modelId="{41E92689-2629-4801-932C-F6437AAD1BE0}" type="presOf" srcId="{741F1B36-644B-47C9-B322-5BECA15F242D}" destId="{8CE01EF2-9822-4E1F-BE8B-90346A1D5A1B}" srcOrd="1" destOrd="0" presId="urn:microsoft.com/office/officeart/2005/8/layout/hierarchy3"/>
    <dgm:cxn modelId="{4FDF3A0A-3E95-4B73-8EFB-7D0F1C7FE914}" type="presOf" srcId="{55D9F81B-19FE-4F54-8E7B-65902177572E}" destId="{116083E5-28BF-4A13-972A-0C795E18B42A}" srcOrd="1" destOrd="0" presId="urn:microsoft.com/office/officeart/2005/8/layout/hierarchy3"/>
    <dgm:cxn modelId="{34C1D6E9-935B-4933-9027-001849457F4B}" type="presOf" srcId="{71EA500C-956A-40D5-9408-7A52985C2F17}" destId="{4F029C53-043E-44F9-98F5-FEA1A241B5E7}" srcOrd="0" destOrd="0" presId="urn:microsoft.com/office/officeart/2005/8/layout/hierarchy3"/>
    <dgm:cxn modelId="{BF4D87D4-C8A4-4B34-85D7-A11B136F5627}" type="presOf" srcId="{1128E3AC-8291-4C96-9F57-FD2EE35B493E}" destId="{9CFFDA8B-AF3D-4350-A806-3018EE50EBC2}" srcOrd="0" destOrd="0" presId="urn:microsoft.com/office/officeart/2005/8/layout/hierarchy3"/>
    <dgm:cxn modelId="{C70DE4B5-D0AB-4E4C-BCBE-B508CC65FE39}" type="presOf" srcId="{F9283F4A-26FA-4D76-8F72-483A62DED3B6}" destId="{A5A2D227-F142-4659-80A4-5DB49309B3CA}" srcOrd="0" destOrd="0" presId="urn:microsoft.com/office/officeart/2005/8/layout/hierarchy3"/>
    <dgm:cxn modelId="{0F51ED41-486C-490B-AD71-5A12F80BD1F0}" type="presOf" srcId="{55D9F81B-19FE-4F54-8E7B-65902177572E}" destId="{07C408D3-C189-43E3-8DBA-FA5504E05798}" srcOrd="0" destOrd="0" presId="urn:microsoft.com/office/officeart/2005/8/layout/hierarchy3"/>
    <dgm:cxn modelId="{6AC61563-2A23-4888-BFC6-8C48CDAAA99B}" srcId="{741F1B36-644B-47C9-B322-5BECA15F242D}" destId="{C50DA54B-4FAA-4DEB-A847-D96C8BFA4008}" srcOrd="0" destOrd="0" parTransId="{E294ECE3-1E3F-4480-A316-3DA69AFC9D6C}" sibTransId="{919B2854-1A0B-4384-86ED-298AE32D0427}"/>
    <dgm:cxn modelId="{CE8E46A6-9F1C-48DF-98CD-DCE0E8F8E4F7}" srcId="{0012B559-0706-4B39-BFD0-779F916CFCD8}" destId="{55D9F81B-19FE-4F54-8E7B-65902177572E}" srcOrd="1" destOrd="0" parTransId="{1213DE4E-C154-451E-AD01-33042B2B1B9D}" sibTransId="{901EB1A5-D67E-42FA-BFC0-73D16A4D3EE2}"/>
    <dgm:cxn modelId="{E324BFA8-CA5A-4BC1-BDA8-839BD08EE299}" srcId="{55D9F81B-19FE-4F54-8E7B-65902177572E}" destId="{98B90628-054C-4449-9E31-FD39AE059005}" srcOrd="0" destOrd="0" parTransId="{F9283F4A-26FA-4D76-8F72-483A62DED3B6}" sibTransId="{06009FF2-CD81-4B35-A174-74EFE8C53D87}"/>
    <dgm:cxn modelId="{8080D85D-C55D-40EF-A938-6FED4C717656}" type="presOf" srcId="{E294ECE3-1E3F-4480-A316-3DA69AFC9D6C}" destId="{E240FEF7-4A3A-4D09-8955-E8F1D557BA87}" srcOrd="0" destOrd="0" presId="urn:microsoft.com/office/officeart/2005/8/layout/hierarchy3"/>
    <dgm:cxn modelId="{A6C906E4-17D4-48DC-A6D1-F6711C8B7008}" type="presOf" srcId="{0012B559-0706-4B39-BFD0-779F916CFCD8}" destId="{4DE20F17-069C-4238-B271-02A3036604F6}" srcOrd="0" destOrd="0" presId="urn:microsoft.com/office/officeart/2005/8/layout/hierarchy3"/>
    <dgm:cxn modelId="{2FCBACDF-810A-4EED-821B-957470F42867}" srcId="{1128E3AC-8291-4C96-9F57-FD2EE35B493E}" destId="{71EA500C-956A-40D5-9408-7A52985C2F17}" srcOrd="0" destOrd="0" parTransId="{CB047A6E-655B-408B-8CA7-9497DAB05330}" sibTransId="{3231DDD8-1C4B-49B6-B340-D888ED5524FE}"/>
    <dgm:cxn modelId="{75603DEC-9F6D-4515-8254-F72DE4ABFDC3}" type="presOf" srcId="{98B90628-054C-4449-9E31-FD39AE059005}" destId="{E1AAA7E4-A2E3-4BFB-AC6E-949656730D38}" srcOrd="0" destOrd="0" presId="urn:microsoft.com/office/officeart/2005/8/layout/hierarchy3"/>
    <dgm:cxn modelId="{96314ED7-1349-47E8-9BA9-0A4728CCEAF0}" type="presOf" srcId="{741F1B36-644B-47C9-B322-5BECA15F242D}" destId="{4789301D-F500-4D91-B122-B825B824447F}" srcOrd="0" destOrd="0" presId="urn:microsoft.com/office/officeart/2005/8/layout/hierarchy3"/>
    <dgm:cxn modelId="{DAFE280D-6D12-4FE9-B173-D546EA11467A}" srcId="{0012B559-0706-4B39-BFD0-779F916CFCD8}" destId="{741F1B36-644B-47C9-B322-5BECA15F242D}" srcOrd="0" destOrd="0" parTransId="{2F96C6B6-F834-4719-85AF-4E5C1C94F732}" sibTransId="{0673013B-E694-4DDD-B404-0AF9464EBC6E}"/>
    <dgm:cxn modelId="{E293AD2C-0CB2-492E-A071-712AAB27EE6E}" type="presOf" srcId="{CB047A6E-655B-408B-8CA7-9497DAB05330}" destId="{AA989AB9-AD5A-49BC-A2F3-B6AAC1B02DC0}" srcOrd="0" destOrd="0" presId="urn:microsoft.com/office/officeart/2005/8/layout/hierarchy3"/>
    <dgm:cxn modelId="{41AB740B-F3DF-4739-BB1C-486EB3E351B9}" srcId="{0012B559-0706-4B39-BFD0-779F916CFCD8}" destId="{1128E3AC-8291-4C96-9F57-FD2EE35B493E}" srcOrd="2" destOrd="0" parTransId="{2CD79B50-7443-45E4-865F-3708840313EA}" sibTransId="{2A13C299-ECE4-4A3E-958E-89800FC408E8}"/>
    <dgm:cxn modelId="{091E5061-AEB3-4A9D-85F5-837D774D042B}" type="presOf" srcId="{1128E3AC-8291-4C96-9F57-FD2EE35B493E}" destId="{DA7721A1-A666-4511-BC62-6808C1ED6A99}" srcOrd="1" destOrd="0" presId="urn:microsoft.com/office/officeart/2005/8/layout/hierarchy3"/>
    <dgm:cxn modelId="{237068A4-48AD-4A0C-BD4A-C31372D6E202}" type="presParOf" srcId="{4DE20F17-069C-4238-B271-02A3036604F6}" destId="{90BFB44A-0F2A-4139-B10C-DD4F25059E2F}" srcOrd="0" destOrd="0" presId="urn:microsoft.com/office/officeart/2005/8/layout/hierarchy3"/>
    <dgm:cxn modelId="{ECC21BF2-49AF-4671-B7DE-9110B4C93104}" type="presParOf" srcId="{90BFB44A-0F2A-4139-B10C-DD4F25059E2F}" destId="{2390CBAE-6E93-4054-A9BA-2ACC3E4D3F95}" srcOrd="0" destOrd="0" presId="urn:microsoft.com/office/officeart/2005/8/layout/hierarchy3"/>
    <dgm:cxn modelId="{BCDB3E45-69CD-4E49-94B0-0AC53E0F589B}" type="presParOf" srcId="{2390CBAE-6E93-4054-A9BA-2ACC3E4D3F95}" destId="{4789301D-F500-4D91-B122-B825B824447F}" srcOrd="0" destOrd="0" presId="urn:microsoft.com/office/officeart/2005/8/layout/hierarchy3"/>
    <dgm:cxn modelId="{A4196A33-BE83-4FE2-9C00-C061449FB3A2}" type="presParOf" srcId="{2390CBAE-6E93-4054-A9BA-2ACC3E4D3F95}" destId="{8CE01EF2-9822-4E1F-BE8B-90346A1D5A1B}" srcOrd="1" destOrd="0" presId="urn:microsoft.com/office/officeart/2005/8/layout/hierarchy3"/>
    <dgm:cxn modelId="{2BE2C546-C6D1-4567-8C36-056C49BC5ACE}" type="presParOf" srcId="{90BFB44A-0F2A-4139-B10C-DD4F25059E2F}" destId="{08B875AC-4381-4455-B923-BF629EBBE986}" srcOrd="1" destOrd="0" presId="urn:microsoft.com/office/officeart/2005/8/layout/hierarchy3"/>
    <dgm:cxn modelId="{3EC5D93B-3DBE-4A5E-9C0B-23EBDC1D3F67}" type="presParOf" srcId="{08B875AC-4381-4455-B923-BF629EBBE986}" destId="{E240FEF7-4A3A-4D09-8955-E8F1D557BA87}" srcOrd="0" destOrd="0" presId="urn:microsoft.com/office/officeart/2005/8/layout/hierarchy3"/>
    <dgm:cxn modelId="{3227738A-BBBA-4FCF-8ADA-6D162EDF3CFE}" type="presParOf" srcId="{08B875AC-4381-4455-B923-BF629EBBE986}" destId="{545539C5-7C40-48BB-8D83-E31E23F58B18}" srcOrd="1" destOrd="0" presId="urn:microsoft.com/office/officeart/2005/8/layout/hierarchy3"/>
    <dgm:cxn modelId="{33A2EB58-4E36-4D32-A3BE-5500ACE54053}" type="presParOf" srcId="{4DE20F17-069C-4238-B271-02A3036604F6}" destId="{F38E939A-8F22-48CA-986B-BE1D18343889}" srcOrd="1" destOrd="0" presId="urn:microsoft.com/office/officeart/2005/8/layout/hierarchy3"/>
    <dgm:cxn modelId="{73167B68-7C3E-4883-BD2B-297BB78188EC}" type="presParOf" srcId="{F38E939A-8F22-48CA-986B-BE1D18343889}" destId="{D8680031-026A-4FE8-BECF-0258B3D4122E}" srcOrd="0" destOrd="0" presId="urn:microsoft.com/office/officeart/2005/8/layout/hierarchy3"/>
    <dgm:cxn modelId="{8897A920-92F1-4138-AAD0-0E901D6ADE8C}" type="presParOf" srcId="{D8680031-026A-4FE8-BECF-0258B3D4122E}" destId="{07C408D3-C189-43E3-8DBA-FA5504E05798}" srcOrd="0" destOrd="0" presId="urn:microsoft.com/office/officeart/2005/8/layout/hierarchy3"/>
    <dgm:cxn modelId="{D427996E-E74F-4D7C-A11F-4235CDA7AAB8}" type="presParOf" srcId="{D8680031-026A-4FE8-BECF-0258B3D4122E}" destId="{116083E5-28BF-4A13-972A-0C795E18B42A}" srcOrd="1" destOrd="0" presId="urn:microsoft.com/office/officeart/2005/8/layout/hierarchy3"/>
    <dgm:cxn modelId="{85AD7AA0-6DD1-48F4-969A-B54EA5E34012}" type="presParOf" srcId="{F38E939A-8F22-48CA-986B-BE1D18343889}" destId="{F88C26FB-9305-4410-B019-2C5CE30D65BC}" srcOrd="1" destOrd="0" presId="urn:microsoft.com/office/officeart/2005/8/layout/hierarchy3"/>
    <dgm:cxn modelId="{44B04DE2-9F21-4FAB-8AA9-F9939FDBC2CA}" type="presParOf" srcId="{F88C26FB-9305-4410-B019-2C5CE30D65BC}" destId="{A5A2D227-F142-4659-80A4-5DB49309B3CA}" srcOrd="0" destOrd="0" presId="urn:microsoft.com/office/officeart/2005/8/layout/hierarchy3"/>
    <dgm:cxn modelId="{5791FDD0-5010-47E8-A368-598EEC4B0E71}" type="presParOf" srcId="{F88C26FB-9305-4410-B019-2C5CE30D65BC}" destId="{E1AAA7E4-A2E3-4BFB-AC6E-949656730D38}" srcOrd="1" destOrd="0" presId="urn:microsoft.com/office/officeart/2005/8/layout/hierarchy3"/>
    <dgm:cxn modelId="{0730C6B9-8ADB-4544-9CFB-B4E2CF07132F}" type="presParOf" srcId="{4DE20F17-069C-4238-B271-02A3036604F6}" destId="{5927479A-7A8B-4E1B-9755-96EBAB7FF7A7}" srcOrd="2" destOrd="0" presId="urn:microsoft.com/office/officeart/2005/8/layout/hierarchy3"/>
    <dgm:cxn modelId="{BA65E629-6998-4DF6-8FD5-F8555568DA02}" type="presParOf" srcId="{5927479A-7A8B-4E1B-9755-96EBAB7FF7A7}" destId="{5B3618E8-0C58-4060-809F-42598DC22763}" srcOrd="0" destOrd="0" presId="urn:microsoft.com/office/officeart/2005/8/layout/hierarchy3"/>
    <dgm:cxn modelId="{EA4AF8FF-8F04-43A4-B84C-C4C0999D2A80}" type="presParOf" srcId="{5B3618E8-0C58-4060-809F-42598DC22763}" destId="{9CFFDA8B-AF3D-4350-A806-3018EE50EBC2}" srcOrd="0" destOrd="0" presId="urn:microsoft.com/office/officeart/2005/8/layout/hierarchy3"/>
    <dgm:cxn modelId="{36364DCB-C4BF-401E-8934-57CE4C846465}" type="presParOf" srcId="{5B3618E8-0C58-4060-809F-42598DC22763}" destId="{DA7721A1-A666-4511-BC62-6808C1ED6A99}" srcOrd="1" destOrd="0" presId="urn:microsoft.com/office/officeart/2005/8/layout/hierarchy3"/>
    <dgm:cxn modelId="{E6ED8BB6-76CC-4A24-8741-413F155DE1E6}" type="presParOf" srcId="{5927479A-7A8B-4E1B-9755-96EBAB7FF7A7}" destId="{4BD2FD6F-B0AA-48D4-B991-220A603C9FC7}" srcOrd="1" destOrd="0" presId="urn:microsoft.com/office/officeart/2005/8/layout/hierarchy3"/>
    <dgm:cxn modelId="{A54F79E2-4381-4558-8694-BF1D8C3FF1ED}" type="presParOf" srcId="{4BD2FD6F-B0AA-48D4-B991-220A603C9FC7}" destId="{AA989AB9-AD5A-49BC-A2F3-B6AAC1B02DC0}" srcOrd="0" destOrd="0" presId="urn:microsoft.com/office/officeart/2005/8/layout/hierarchy3"/>
    <dgm:cxn modelId="{E731A3D5-E832-4CA3-99AC-E3EA2A180CF3}" type="presParOf" srcId="{4BD2FD6F-B0AA-48D4-B991-220A603C9FC7}" destId="{4F029C53-043E-44F9-98F5-FEA1A241B5E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2E879A-7214-4E90-90C4-153C9431A3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45C5B-E9CB-4834-9C7B-D3B9CA0EF02A}">
      <dgm:prSet phldrT="[Text]"/>
      <dgm:spPr/>
      <dgm:t>
        <a:bodyPr/>
        <a:lstStyle/>
        <a:p>
          <a:r>
            <a:rPr lang="en-US" dirty="0" smtClean="0"/>
            <a:t>SAVEGREEN spending replaces retail spending</a:t>
          </a:r>
          <a:endParaRPr lang="en-US" dirty="0"/>
        </a:p>
      </dgm:t>
    </dgm:pt>
    <dgm:pt modelId="{9CD7B8E6-7257-44E0-BCD6-9C28189F5278}" type="parTrans" cxnId="{741DC2CD-9A84-4425-B2B8-839B89E7888C}">
      <dgm:prSet/>
      <dgm:spPr/>
      <dgm:t>
        <a:bodyPr/>
        <a:lstStyle/>
        <a:p>
          <a:endParaRPr lang="en-US"/>
        </a:p>
      </dgm:t>
    </dgm:pt>
    <dgm:pt modelId="{95313B3F-1A9A-432D-AF41-48B986D91ABA}" type="sibTrans" cxnId="{741DC2CD-9A84-4425-B2B8-839B89E7888C}">
      <dgm:prSet/>
      <dgm:spPr/>
      <dgm:t>
        <a:bodyPr/>
        <a:lstStyle/>
        <a:p>
          <a:endParaRPr lang="en-US"/>
        </a:p>
      </dgm:t>
    </dgm:pt>
    <dgm:pt modelId="{B97210A5-98D8-4BF2-A4B9-5E80BFE8D706}">
      <dgm:prSet phldrT="[Text]"/>
      <dgm:spPr/>
      <dgm:t>
        <a:bodyPr/>
        <a:lstStyle/>
        <a:p>
          <a:r>
            <a:rPr lang="en-US" dirty="0" smtClean="0"/>
            <a:t>Charge on energy bill would have been spent on retail goods</a:t>
          </a:r>
          <a:endParaRPr lang="en-US" dirty="0"/>
        </a:p>
      </dgm:t>
    </dgm:pt>
    <dgm:pt modelId="{A822A035-A044-4C74-B4F3-6D5DC47BA76F}" type="parTrans" cxnId="{48C20382-1EBE-4819-93A4-F00E7045BBDB}">
      <dgm:prSet/>
      <dgm:spPr/>
      <dgm:t>
        <a:bodyPr/>
        <a:lstStyle/>
        <a:p>
          <a:endParaRPr lang="en-US"/>
        </a:p>
      </dgm:t>
    </dgm:pt>
    <dgm:pt modelId="{A3214FA1-459B-4C10-97BD-B5BA1CC7B468}" type="sibTrans" cxnId="{48C20382-1EBE-4819-93A4-F00E7045BBDB}">
      <dgm:prSet/>
      <dgm:spPr/>
      <dgm:t>
        <a:bodyPr/>
        <a:lstStyle/>
        <a:p>
          <a:endParaRPr lang="en-US"/>
        </a:p>
      </dgm:t>
    </dgm:pt>
    <dgm:pt modelId="{DFA37FC4-8D32-4F8F-B259-9D06B216AD52}">
      <dgm:prSet phldrT="[Text]"/>
      <dgm:spPr/>
      <dgm:t>
        <a:bodyPr/>
        <a:lstStyle/>
        <a:p>
          <a:r>
            <a:rPr lang="en-US" dirty="0" smtClean="0"/>
            <a:t>Retail spending replaces natural gas spending</a:t>
          </a:r>
          <a:endParaRPr lang="en-US" dirty="0"/>
        </a:p>
      </dgm:t>
    </dgm:pt>
    <dgm:pt modelId="{26DFBB72-ACFA-4167-BBA0-87AB9ABA232E}" type="parTrans" cxnId="{ED5D2D89-2F99-49F3-8D37-5F566887199A}">
      <dgm:prSet/>
      <dgm:spPr/>
      <dgm:t>
        <a:bodyPr/>
        <a:lstStyle/>
        <a:p>
          <a:endParaRPr lang="en-US"/>
        </a:p>
      </dgm:t>
    </dgm:pt>
    <dgm:pt modelId="{1BF4BA3A-3446-48FA-BDC7-EBC8E992E7DE}" type="sibTrans" cxnId="{ED5D2D89-2F99-49F3-8D37-5F566887199A}">
      <dgm:prSet/>
      <dgm:spPr/>
      <dgm:t>
        <a:bodyPr/>
        <a:lstStyle/>
        <a:p>
          <a:endParaRPr lang="en-US"/>
        </a:p>
      </dgm:t>
    </dgm:pt>
    <dgm:pt modelId="{BA87EC83-51AC-4A2F-832F-D52BC896127B}">
      <dgm:prSet phldrT="[Text]"/>
      <dgm:spPr/>
      <dgm:t>
        <a:bodyPr/>
        <a:lstStyle/>
        <a:p>
          <a:r>
            <a:rPr lang="en-US" dirty="0" smtClean="0"/>
            <a:t>Energy savings from program spent on retail goods</a:t>
          </a:r>
          <a:endParaRPr lang="en-US" dirty="0"/>
        </a:p>
      </dgm:t>
    </dgm:pt>
    <dgm:pt modelId="{877948E0-1416-4763-9513-7BD1E822B5E0}" type="parTrans" cxnId="{70FAEC40-BD98-4E37-9DB7-22335FC1C960}">
      <dgm:prSet/>
      <dgm:spPr/>
      <dgm:t>
        <a:bodyPr/>
        <a:lstStyle/>
        <a:p>
          <a:endParaRPr lang="en-US"/>
        </a:p>
      </dgm:t>
    </dgm:pt>
    <dgm:pt modelId="{1E5541E6-4A3C-436A-9AC7-BDB538708523}" type="sibTrans" cxnId="{70FAEC40-BD98-4E37-9DB7-22335FC1C960}">
      <dgm:prSet/>
      <dgm:spPr/>
      <dgm:t>
        <a:bodyPr/>
        <a:lstStyle/>
        <a:p>
          <a:endParaRPr lang="en-US"/>
        </a:p>
      </dgm:t>
    </dgm:pt>
    <dgm:pt modelId="{CB548037-29E6-44F6-877C-AE93664CE897}">
      <dgm:prSet phldrT="[Text]"/>
      <dgm:spPr/>
      <dgm:t>
        <a:bodyPr/>
        <a:lstStyle/>
        <a:p>
          <a:r>
            <a:rPr lang="en-US" dirty="0" smtClean="0"/>
            <a:t>Increase in economic activity because replacement spending has</a:t>
          </a:r>
          <a:endParaRPr lang="en-US" dirty="0"/>
        </a:p>
      </dgm:t>
    </dgm:pt>
    <dgm:pt modelId="{3E2DCBD7-AF54-48F0-9471-CCF1CAFDF563}" type="parTrans" cxnId="{332EF7E6-9B9F-48F9-980B-9ACF01B1422F}">
      <dgm:prSet/>
      <dgm:spPr/>
      <dgm:t>
        <a:bodyPr/>
        <a:lstStyle/>
        <a:p>
          <a:endParaRPr lang="en-US"/>
        </a:p>
      </dgm:t>
    </dgm:pt>
    <dgm:pt modelId="{C3124370-B8DA-46AA-A72B-F16A06D40C7B}" type="sibTrans" cxnId="{332EF7E6-9B9F-48F9-980B-9ACF01B1422F}">
      <dgm:prSet/>
      <dgm:spPr/>
      <dgm:t>
        <a:bodyPr/>
        <a:lstStyle/>
        <a:p>
          <a:endParaRPr lang="en-US"/>
        </a:p>
      </dgm:t>
    </dgm:pt>
    <dgm:pt modelId="{853F6421-B1E2-438D-9BA6-1DA178932DB8}">
      <dgm:prSet phldrT="[Text]"/>
      <dgm:spPr/>
      <dgm:t>
        <a:bodyPr/>
        <a:lstStyle/>
        <a:p>
          <a:r>
            <a:rPr lang="en-US" dirty="0" smtClean="0"/>
            <a:t>Higher labor intensity</a:t>
          </a:r>
          <a:endParaRPr lang="en-US" dirty="0"/>
        </a:p>
      </dgm:t>
    </dgm:pt>
    <dgm:pt modelId="{A412B813-2FD4-4B6B-BD41-EBF3C11DB5E3}" type="parTrans" cxnId="{015E3214-7937-4B9B-A665-FD46A92A3E8B}">
      <dgm:prSet/>
      <dgm:spPr/>
      <dgm:t>
        <a:bodyPr/>
        <a:lstStyle/>
        <a:p>
          <a:endParaRPr lang="en-US"/>
        </a:p>
      </dgm:t>
    </dgm:pt>
    <dgm:pt modelId="{F4DBCEDB-1128-411D-8A26-185DB9CAF217}" type="sibTrans" cxnId="{015E3214-7937-4B9B-A665-FD46A92A3E8B}">
      <dgm:prSet/>
      <dgm:spPr/>
      <dgm:t>
        <a:bodyPr/>
        <a:lstStyle/>
        <a:p>
          <a:endParaRPr lang="en-US"/>
        </a:p>
      </dgm:t>
    </dgm:pt>
    <dgm:pt modelId="{6FDB22A7-E023-482F-81A9-E75A433B938E}">
      <dgm:prSet phldrT="[Text]"/>
      <dgm:spPr/>
      <dgm:t>
        <a:bodyPr/>
        <a:lstStyle/>
        <a:p>
          <a:r>
            <a:rPr lang="en-US" dirty="0" smtClean="0"/>
            <a:t>Greater percentage spent in NJ</a:t>
          </a:r>
          <a:endParaRPr lang="en-US" dirty="0"/>
        </a:p>
      </dgm:t>
    </dgm:pt>
    <dgm:pt modelId="{E85612FA-23CD-4E81-8D90-3471A019F917}" type="parTrans" cxnId="{47D08591-2E78-4369-9F72-C904071B594C}">
      <dgm:prSet/>
      <dgm:spPr/>
      <dgm:t>
        <a:bodyPr/>
        <a:lstStyle/>
        <a:p>
          <a:endParaRPr lang="en-US"/>
        </a:p>
      </dgm:t>
    </dgm:pt>
    <dgm:pt modelId="{FA8B6F45-245A-4E76-A5D4-0E4E7EB2663C}" type="sibTrans" cxnId="{47D08591-2E78-4369-9F72-C904071B594C}">
      <dgm:prSet/>
      <dgm:spPr/>
      <dgm:t>
        <a:bodyPr/>
        <a:lstStyle/>
        <a:p>
          <a:endParaRPr lang="en-US"/>
        </a:p>
      </dgm:t>
    </dgm:pt>
    <dgm:pt modelId="{DBEEDC5F-B3A5-4A21-8A04-4DDB3B8EC9CA}" type="pres">
      <dgm:prSet presAssocID="{E42E879A-7214-4E90-90C4-153C9431A3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3FB3A-C245-400B-BAD5-69F99AB3F3CE}" type="pres">
      <dgm:prSet presAssocID="{E42E879A-7214-4E90-90C4-153C9431A36C}" presName="dummyMaxCanvas" presStyleCnt="0">
        <dgm:presLayoutVars/>
      </dgm:prSet>
      <dgm:spPr/>
    </dgm:pt>
    <dgm:pt modelId="{AED9BE8E-239F-486A-905D-70EF7BD1D2CA}" type="pres">
      <dgm:prSet presAssocID="{E42E879A-7214-4E90-90C4-153C9431A3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56A56-50A0-4B9F-A830-4511F689E4F5}" type="pres">
      <dgm:prSet presAssocID="{E42E879A-7214-4E90-90C4-153C9431A3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BF783-83DE-4F35-AFE8-71183A713B9F}" type="pres">
      <dgm:prSet presAssocID="{E42E879A-7214-4E90-90C4-153C9431A3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0F7E6-D30C-4CD2-AEDD-0039D9A99775}" type="pres">
      <dgm:prSet presAssocID="{E42E879A-7214-4E90-90C4-153C9431A3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25CE9-0A45-4EEC-AD3E-1E847CCC10F1}" type="pres">
      <dgm:prSet presAssocID="{E42E879A-7214-4E90-90C4-153C9431A3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2B945-3FAC-4DA3-A0D2-B48761FB535B}" type="pres">
      <dgm:prSet presAssocID="{E42E879A-7214-4E90-90C4-153C9431A3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B27B2-E108-4B01-BC5D-FCBDF30AD366}" type="pres">
      <dgm:prSet presAssocID="{E42E879A-7214-4E90-90C4-153C9431A3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5C711-9EA4-4343-8002-41A6D05A0127}" type="pres">
      <dgm:prSet presAssocID="{E42E879A-7214-4E90-90C4-153C9431A3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20382-1EBE-4819-93A4-F00E7045BBDB}" srcId="{B0D45C5B-E9CB-4834-9C7B-D3B9CA0EF02A}" destId="{B97210A5-98D8-4BF2-A4B9-5E80BFE8D706}" srcOrd="0" destOrd="0" parTransId="{A822A035-A044-4C74-B4F3-6D5DC47BA76F}" sibTransId="{A3214FA1-459B-4C10-97BD-B5BA1CC7B468}"/>
    <dgm:cxn modelId="{491BC8CF-9D17-4394-9FCF-13832B80DC19}" type="presOf" srcId="{B0D45C5B-E9CB-4834-9C7B-D3B9CA0EF02A}" destId="{F552B945-3FAC-4DA3-A0D2-B48761FB535B}" srcOrd="1" destOrd="0" presId="urn:microsoft.com/office/officeart/2005/8/layout/vProcess5"/>
    <dgm:cxn modelId="{658ADA50-32FA-492D-ADFB-CBD38CDF55A4}" type="presOf" srcId="{CB548037-29E6-44F6-877C-AE93664CE897}" destId="{888BF783-83DE-4F35-AFE8-71183A713B9F}" srcOrd="0" destOrd="0" presId="urn:microsoft.com/office/officeart/2005/8/layout/vProcess5"/>
    <dgm:cxn modelId="{332EF7E6-9B9F-48F9-980B-9ACF01B1422F}" srcId="{E42E879A-7214-4E90-90C4-153C9431A36C}" destId="{CB548037-29E6-44F6-877C-AE93664CE897}" srcOrd="2" destOrd="0" parTransId="{3E2DCBD7-AF54-48F0-9471-CCF1CAFDF563}" sibTransId="{C3124370-B8DA-46AA-A72B-F16A06D40C7B}"/>
    <dgm:cxn modelId="{ED5D2D89-2F99-49F3-8D37-5F566887199A}" srcId="{E42E879A-7214-4E90-90C4-153C9431A36C}" destId="{DFA37FC4-8D32-4F8F-B259-9D06B216AD52}" srcOrd="1" destOrd="0" parTransId="{26DFBB72-ACFA-4167-BBA0-87AB9ABA232E}" sibTransId="{1BF4BA3A-3446-48FA-BDC7-EBC8E992E7DE}"/>
    <dgm:cxn modelId="{0ECFEC86-BFC3-4A26-899E-70A04D568AEE}" type="presOf" srcId="{DFA37FC4-8D32-4F8F-B259-9D06B216AD52}" destId="{38AB27B2-E108-4B01-BC5D-FCBDF30AD366}" srcOrd="1" destOrd="0" presId="urn:microsoft.com/office/officeart/2005/8/layout/vProcess5"/>
    <dgm:cxn modelId="{5E515562-98CA-4D89-ADB8-C52981B61495}" type="presOf" srcId="{CB548037-29E6-44F6-877C-AE93664CE897}" destId="{7735C711-9EA4-4343-8002-41A6D05A0127}" srcOrd="1" destOrd="0" presId="urn:microsoft.com/office/officeart/2005/8/layout/vProcess5"/>
    <dgm:cxn modelId="{E924D293-15A8-46B8-9912-376DB1CEC1D9}" type="presOf" srcId="{95313B3F-1A9A-432D-AF41-48B986D91ABA}" destId="{FAC0F7E6-D30C-4CD2-AEDD-0039D9A99775}" srcOrd="0" destOrd="0" presId="urn:microsoft.com/office/officeart/2005/8/layout/vProcess5"/>
    <dgm:cxn modelId="{BB2527F1-82D6-4F5E-9297-C13108F465B4}" type="presOf" srcId="{BA87EC83-51AC-4A2F-832F-D52BC896127B}" destId="{38AB27B2-E108-4B01-BC5D-FCBDF30AD366}" srcOrd="1" destOrd="1" presId="urn:microsoft.com/office/officeart/2005/8/layout/vProcess5"/>
    <dgm:cxn modelId="{59287405-3344-434B-B5C7-55340A970BBC}" type="presOf" srcId="{B97210A5-98D8-4BF2-A4B9-5E80BFE8D706}" destId="{F552B945-3FAC-4DA3-A0D2-B48761FB535B}" srcOrd="1" destOrd="1" presId="urn:microsoft.com/office/officeart/2005/8/layout/vProcess5"/>
    <dgm:cxn modelId="{47D08591-2E78-4369-9F72-C904071B594C}" srcId="{CB548037-29E6-44F6-877C-AE93664CE897}" destId="{6FDB22A7-E023-482F-81A9-E75A433B938E}" srcOrd="1" destOrd="0" parTransId="{E85612FA-23CD-4E81-8D90-3471A019F917}" sibTransId="{FA8B6F45-245A-4E76-A5D4-0E4E7EB2663C}"/>
    <dgm:cxn modelId="{6B681E16-FCDD-4839-BB8C-4291449DCF66}" type="presOf" srcId="{DFA37FC4-8D32-4F8F-B259-9D06B216AD52}" destId="{6FE56A56-50A0-4B9F-A830-4511F689E4F5}" srcOrd="0" destOrd="0" presId="urn:microsoft.com/office/officeart/2005/8/layout/vProcess5"/>
    <dgm:cxn modelId="{CE69757E-095C-4B0C-96D9-74A912AB9118}" type="presOf" srcId="{B97210A5-98D8-4BF2-A4B9-5E80BFE8D706}" destId="{AED9BE8E-239F-486A-905D-70EF7BD1D2CA}" srcOrd="0" destOrd="1" presId="urn:microsoft.com/office/officeart/2005/8/layout/vProcess5"/>
    <dgm:cxn modelId="{2E7A6534-2D55-4E45-94AF-7385A1282CA3}" type="presOf" srcId="{B0D45C5B-E9CB-4834-9C7B-D3B9CA0EF02A}" destId="{AED9BE8E-239F-486A-905D-70EF7BD1D2CA}" srcOrd="0" destOrd="0" presId="urn:microsoft.com/office/officeart/2005/8/layout/vProcess5"/>
    <dgm:cxn modelId="{482A0165-30B8-4880-BFC8-7AB1732E9D0B}" type="presOf" srcId="{853F6421-B1E2-438D-9BA6-1DA178932DB8}" destId="{888BF783-83DE-4F35-AFE8-71183A713B9F}" srcOrd="0" destOrd="1" presId="urn:microsoft.com/office/officeart/2005/8/layout/vProcess5"/>
    <dgm:cxn modelId="{8B98D43F-1B76-4F5A-8264-C438363C70AD}" type="presOf" srcId="{853F6421-B1E2-438D-9BA6-1DA178932DB8}" destId="{7735C711-9EA4-4343-8002-41A6D05A0127}" srcOrd="1" destOrd="1" presId="urn:microsoft.com/office/officeart/2005/8/layout/vProcess5"/>
    <dgm:cxn modelId="{78690D9A-62FE-491F-911A-9566DD8D3B5D}" type="presOf" srcId="{BA87EC83-51AC-4A2F-832F-D52BC896127B}" destId="{6FE56A56-50A0-4B9F-A830-4511F689E4F5}" srcOrd="0" destOrd="1" presId="urn:microsoft.com/office/officeart/2005/8/layout/vProcess5"/>
    <dgm:cxn modelId="{6C905761-1844-48A0-B02E-C52EFF2E469E}" type="presOf" srcId="{1BF4BA3A-3446-48FA-BDC7-EBC8E992E7DE}" destId="{94925CE9-0A45-4EEC-AD3E-1E847CCC10F1}" srcOrd="0" destOrd="0" presId="urn:microsoft.com/office/officeart/2005/8/layout/vProcess5"/>
    <dgm:cxn modelId="{D10B036E-C637-47F4-9262-C418C9070722}" type="presOf" srcId="{E42E879A-7214-4E90-90C4-153C9431A36C}" destId="{DBEEDC5F-B3A5-4A21-8A04-4DDB3B8EC9CA}" srcOrd="0" destOrd="0" presId="urn:microsoft.com/office/officeart/2005/8/layout/vProcess5"/>
    <dgm:cxn modelId="{70FAEC40-BD98-4E37-9DB7-22335FC1C960}" srcId="{DFA37FC4-8D32-4F8F-B259-9D06B216AD52}" destId="{BA87EC83-51AC-4A2F-832F-D52BC896127B}" srcOrd="0" destOrd="0" parTransId="{877948E0-1416-4763-9513-7BD1E822B5E0}" sibTransId="{1E5541E6-4A3C-436A-9AC7-BDB538708523}"/>
    <dgm:cxn modelId="{741DC2CD-9A84-4425-B2B8-839B89E7888C}" srcId="{E42E879A-7214-4E90-90C4-153C9431A36C}" destId="{B0D45C5B-E9CB-4834-9C7B-D3B9CA0EF02A}" srcOrd="0" destOrd="0" parTransId="{9CD7B8E6-7257-44E0-BCD6-9C28189F5278}" sibTransId="{95313B3F-1A9A-432D-AF41-48B986D91ABA}"/>
    <dgm:cxn modelId="{1FCC902D-C497-4CD1-8D37-2A4DADC64F93}" type="presOf" srcId="{6FDB22A7-E023-482F-81A9-E75A433B938E}" destId="{888BF783-83DE-4F35-AFE8-71183A713B9F}" srcOrd="0" destOrd="2" presId="urn:microsoft.com/office/officeart/2005/8/layout/vProcess5"/>
    <dgm:cxn modelId="{015E3214-7937-4B9B-A665-FD46A92A3E8B}" srcId="{CB548037-29E6-44F6-877C-AE93664CE897}" destId="{853F6421-B1E2-438D-9BA6-1DA178932DB8}" srcOrd="0" destOrd="0" parTransId="{A412B813-2FD4-4B6B-BD41-EBF3C11DB5E3}" sibTransId="{F4DBCEDB-1128-411D-8A26-185DB9CAF217}"/>
    <dgm:cxn modelId="{234C6D89-C012-4B5D-9CF8-A472497CEEB8}" type="presOf" srcId="{6FDB22A7-E023-482F-81A9-E75A433B938E}" destId="{7735C711-9EA4-4343-8002-41A6D05A0127}" srcOrd="1" destOrd="2" presId="urn:microsoft.com/office/officeart/2005/8/layout/vProcess5"/>
    <dgm:cxn modelId="{43965F50-22EB-4D74-B355-79683DDA9030}" type="presParOf" srcId="{DBEEDC5F-B3A5-4A21-8A04-4DDB3B8EC9CA}" destId="{11A3FB3A-C245-400B-BAD5-69F99AB3F3CE}" srcOrd="0" destOrd="0" presId="urn:microsoft.com/office/officeart/2005/8/layout/vProcess5"/>
    <dgm:cxn modelId="{44676891-9570-4ED2-B40A-1E07B1DA3C76}" type="presParOf" srcId="{DBEEDC5F-B3A5-4A21-8A04-4DDB3B8EC9CA}" destId="{AED9BE8E-239F-486A-905D-70EF7BD1D2CA}" srcOrd="1" destOrd="0" presId="urn:microsoft.com/office/officeart/2005/8/layout/vProcess5"/>
    <dgm:cxn modelId="{AC30409C-65CB-48B9-A082-16469EE67695}" type="presParOf" srcId="{DBEEDC5F-B3A5-4A21-8A04-4DDB3B8EC9CA}" destId="{6FE56A56-50A0-4B9F-A830-4511F689E4F5}" srcOrd="2" destOrd="0" presId="urn:microsoft.com/office/officeart/2005/8/layout/vProcess5"/>
    <dgm:cxn modelId="{9128D246-2255-4160-9F83-D9BD48A746A8}" type="presParOf" srcId="{DBEEDC5F-B3A5-4A21-8A04-4DDB3B8EC9CA}" destId="{888BF783-83DE-4F35-AFE8-71183A713B9F}" srcOrd="3" destOrd="0" presId="urn:microsoft.com/office/officeart/2005/8/layout/vProcess5"/>
    <dgm:cxn modelId="{771637BB-6396-48DC-B514-46AA9A1D5B39}" type="presParOf" srcId="{DBEEDC5F-B3A5-4A21-8A04-4DDB3B8EC9CA}" destId="{FAC0F7E6-D30C-4CD2-AEDD-0039D9A99775}" srcOrd="4" destOrd="0" presId="urn:microsoft.com/office/officeart/2005/8/layout/vProcess5"/>
    <dgm:cxn modelId="{9910FB86-8C2F-4158-BCB6-19AF89841DFB}" type="presParOf" srcId="{DBEEDC5F-B3A5-4A21-8A04-4DDB3B8EC9CA}" destId="{94925CE9-0A45-4EEC-AD3E-1E847CCC10F1}" srcOrd="5" destOrd="0" presId="urn:microsoft.com/office/officeart/2005/8/layout/vProcess5"/>
    <dgm:cxn modelId="{17AF5BBF-7BBE-4499-9B06-C47EABFF3689}" type="presParOf" srcId="{DBEEDC5F-B3A5-4A21-8A04-4DDB3B8EC9CA}" destId="{F552B945-3FAC-4DA3-A0D2-B48761FB535B}" srcOrd="6" destOrd="0" presId="urn:microsoft.com/office/officeart/2005/8/layout/vProcess5"/>
    <dgm:cxn modelId="{692C578E-D4CF-439D-BDE7-42BA085A998F}" type="presParOf" srcId="{DBEEDC5F-B3A5-4A21-8A04-4DDB3B8EC9CA}" destId="{38AB27B2-E108-4B01-BC5D-FCBDF30AD366}" srcOrd="7" destOrd="0" presId="urn:microsoft.com/office/officeart/2005/8/layout/vProcess5"/>
    <dgm:cxn modelId="{82B23884-FCFD-40CB-A7F1-F6111730B546}" type="presParOf" srcId="{DBEEDC5F-B3A5-4A21-8A04-4DDB3B8EC9CA}" destId="{7735C711-9EA4-4343-8002-41A6D05A01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12B559-0706-4B39-BFD0-779F916CFC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D7885E-8A9E-4F31-A541-6CB7F4E4C4DC}">
      <dgm:prSet/>
      <dgm:spPr/>
      <dgm:t>
        <a:bodyPr/>
        <a:lstStyle/>
        <a:p>
          <a:r>
            <a:rPr lang="en-US" dirty="0" smtClean="0"/>
            <a:t>Program Accomplishments</a:t>
          </a:r>
          <a:endParaRPr lang="en-US" dirty="0"/>
        </a:p>
      </dgm:t>
    </dgm:pt>
    <dgm:pt modelId="{D7E286FA-AA9C-4739-B4FA-FE573C3E7E71}" type="parTrans" cxnId="{D51B8603-3817-4E5D-B13F-A4813514AD9C}">
      <dgm:prSet/>
      <dgm:spPr/>
      <dgm:t>
        <a:bodyPr/>
        <a:lstStyle/>
        <a:p>
          <a:endParaRPr lang="en-US"/>
        </a:p>
      </dgm:t>
    </dgm:pt>
    <dgm:pt modelId="{390A00C0-B6E7-44D6-A4C0-618BE2E55ACB}" type="sibTrans" cxnId="{D51B8603-3817-4E5D-B13F-A4813514AD9C}">
      <dgm:prSet/>
      <dgm:spPr/>
      <dgm:t>
        <a:bodyPr/>
        <a:lstStyle/>
        <a:p>
          <a:endParaRPr lang="en-US"/>
        </a:p>
      </dgm:t>
    </dgm:pt>
    <dgm:pt modelId="{CD70B0FD-AA9F-4285-9A6F-9C969841C69C}">
      <dgm:prSet/>
      <dgm:spPr/>
      <dgm:t>
        <a:bodyPr/>
        <a:lstStyle/>
        <a:p>
          <a:r>
            <a:rPr lang="en-US" dirty="0" smtClean="0"/>
            <a:t>Customer Participation</a:t>
          </a:r>
          <a:endParaRPr lang="en-US" dirty="0"/>
        </a:p>
      </dgm:t>
    </dgm:pt>
    <dgm:pt modelId="{3740DF85-88B8-453C-97D0-E1DA6B576E36}" type="parTrans" cxnId="{3E7274F5-1D31-42E5-B1AF-8C767B009CC0}">
      <dgm:prSet/>
      <dgm:spPr/>
      <dgm:t>
        <a:bodyPr/>
        <a:lstStyle/>
        <a:p>
          <a:endParaRPr lang="en-US"/>
        </a:p>
      </dgm:t>
    </dgm:pt>
    <dgm:pt modelId="{DAAE3B9E-285D-439C-AE5B-797C4A124FAE}" type="sibTrans" cxnId="{3E7274F5-1D31-42E5-B1AF-8C767B009CC0}">
      <dgm:prSet/>
      <dgm:spPr/>
      <dgm:t>
        <a:bodyPr/>
        <a:lstStyle/>
        <a:p>
          <a:endParaRPr lang="en-US"/>
        </a:p>
      </dgm:t>
    </dgm:pt>
    <dgm:pt modelId="{84D2DD18-4700-42FD-9737-AB008804B33F}">
      <dgm:prSet/>
      <dgm:spPr/>
      <dgm:t>
        <a:bodyPr/>
        <a:lstStyle/>
        <a:p>
          <a:r>
            <a:rPr lang="en-US" dirty="0" smtClean="0"/>
            <a:t>Contractor Recruitment</a:t>
          </a:r>
          <a:endParaRPr lang="en-US" dirty="0"/>
        </a:p>
      </dgm:t>
    </dgm:pt>
    <dgm:pt modelId="{FA2EF3B2-55A2-4BA6-A79C-DA883E73D7CB}" type="parTrans" cxnId="{B13A941F-99A7-44FC-9C36-3045EDEF7885}">
      <dgm:prSet/>
      <dgm:spPr/>
      <dgm:t>
        <a:bodyPr/>
        <a:lstStyle/>
        <a:p>
          <a:endParaRPr lang="en-US"/>
        </a:p>
      </dgm:t>
    </dgm:pt>
    <dgm:pt modelId="{A66BD048-6C9D-4267-B7D6-DC8B0D2E0DA8}" type="sibTrans" cxnId="{B13A941F-99A7-44FC-9C36-3045EDEF7885}">
      <dgm:prSet/>
      <dgm:spPr/>
      <dgm:t>
        <a:bodyPr/>
        <a:lstStyle/>
        <a:p>
          <a:endParaRPr lang="en-US"/>
        </a:p>
      </dgm:t>
    </dgm:pt>
    <dgm:pt modelId="{35AB2C72-4FF7-4CC6-B691-742983AA7100}">
      <dgm:prSet/>
      <dgm:spPr/>
      <dgm:t>
        <a:bodyPr/>
        <a:lstStyle/>
        <a:p>
          <a:r>
            <a:rPr lang="en-US" dirty="0" smtClean="0"/>
            <a:t>Contractor Training</a:t>
          </a:r>
          <a:endParaRPr lang="en-US" dirty="0"/>
        </a:p>
      </dgm:t>
    </dgm:pt>
    <dgm:pt modelId="{F26F032A-E23B-4CFC-A3C1-80F752EE7DAA}" type="parTrans" cxnId="{F4C043E9-44CF-4434-8025-2046FB9D09DD}">
      <dgm:prSet/>
      <dgm:spPr/>
      <dgm:t>
        <a:bodyPr/>
        <a:lstStyle/>
        <a:p>
          <a:endParaRPr lang="en-US"/>
        </a:p>
      </dgm:t>
    </dgm:pt>
    <dgm:pt modelId="{2AF13A5D-8EC0-45DA-8924-BF1C48DDCD99}" type="sibTrans" cxnId="{F4C043E9-44CF-4434-8025-2046FB9D09DD}">
      <dgm:prSet/>
      <dgm:spPr/>
      <dgm:t>
        <a:bodyPr/>
        <a:lstStyle/>
        <a:p>
          <a:endParaRPr lang="en-US"/>
        </a:p>
      </dgm:t>
    </dgm:pt>
    <dgm:pt modelId="{27C6EC57-5AA0-40C3-8D22-268CBBACD56E}">
      <dgm:prSet/>
      <dgm:spPr/>
      <dgm:t>
        <a:bodyPr/>
        <a:lstStyle/>
        <a:p>
          <a:r>
            <a:rPr lang="en-US" dirty="0" smtClean="0"/>
            <a:t>Importance of Program to Efficiency Work</a:t>
          </a:r>
          <a:endParaRPr lang="en-US" dirty="0"/>
        </a:p>
      </dgm:t>
    </dgm:pt>
    <dgm:pt modelId="{A8E1F71C-22FB-4FE0-948F-F3E72D84ED4C}" type="parTrans" cxnId="{C84D901E-C596-4FC7-9221-7FD3BB670690}">
      <dgm:prSet/>
      <dgm:spPr/>
      <dgm:t>
        <a:bodyPr/>
        <a:lstStyle/>
        <a:p>
          <a:endParaRPr lang="en-US"/>
        </a:p>
      </dgm:t>
    </dgm:pt>
    <dgm:pt modelId="{78229A6C-5997-4523-8672-509AC60AE577}" type="sibTrans" cxnId="{C84D901E-C596-4FC7-9221-7FD3BB670690}">
      <dgm:prSet/>
      <dgm:spPr/>
      <dgm:t>
        <a:bodyPr/>
        <a:lstStyle/>
        <a:p>
          <a:endParaRPr lang="en-US"/>
        </a:p>
      </dgm:t>
    </dgm:pt>
    <dgm:pt modelId="{D2931671-D35B-49CB-850B-BA10BDC78B6E}">
      <dgm:prSet/>
      <dgm:spPr/>
      <dgm:t>
        <a:bodyPr/>
        <a:lstStyle/>
        <a:p>
          <a:r>
            <a:rPr lang="en-US" dirty="0" smtClean="0"/>
            <a:t>High Customer and Contractor Satisfaction</a:t>
          </a:r>
          <a:endParaRPr lang="en-US" dirty="0"/>
        </a:p>
      </dgm:t>
    </dgm:pt>
    <dgm:pt modelId="{06BC317D-EE44-4BDD-9C28-44DE3C20233A}" type="parTrans" cxnId="{1F2C7E4B-095B-4EE0-BCA0-39563295164E}">
      <dgm:prSet/>
      <dgm:spPr/>
      <dgm:t>
        <a:bodyPr/>
        <a:lstStyle/>
        <a:p>
          <a:endParaRPr lang="en-US"/>
        </a:p>
      </dgm:t>
    </dgm:pt>
    <dgm:pt modelId="{2AAF8D6E-C098-4CAA-A6ED-0F2141C2463B}" type="sibTrans" cxnId="{1F2C7E4B-095B-4EE0-BCA0-39563295164E}">
      <dgm:prSet/>
      <dgm:spPr/>
      <dgm:t>
        <a:bodyPr/>
        <a:lstStyle/>
        <a:p>
          <a:endParaRPr lang="en-US"/>
        </a:p>
      </dgm:t>
    </dgm:pt>
    <dgm:pt modelId="{559747E1-48C0-4282-9161-70DEB1B74270}">
      <dgm:prSet/>
      <dgm:spPr/>
      <dgm:t>
        <a:bodyPr/>
        <a:lstStyle/>
        <a:p>
          <a:r>
            <a:rPr lang="en-US" dirty="0" smtClean="0"/>
            <a:t>Large Gas Usage Impacts</a:t>
          </a:r>
          <a:endParaRPr lang="en-US" dirty="0"/>
        </a:p>
      </dgm:t>
    </dgm:pt>
    <dgm:pt modelId="{AD5ABF46-5473-4281-BF6B-76D604B90900}" type="parTrans" cxnId="{3C89721F-9F3A-4114-B36B-B0F2A0936006}">
      <dgm:prSet/>
      <dgm:spPr/>
      <dgm:t>
        <a:bodyPr/>
        <a:lstStyle/>
        <a:p>
          <a:endParaRPr lang="en-US"/>
        </a:p>
      </dgm:t>
    </dgm:pt>
    <dgm:pt modelId="{D8F2C8D8-3D85-47B6-A19C-601086B7D8CB}" type="sibTrans" cxnId="{3C89721F-9F3A-4114-B36B-B0F2A0936006}">
      <dgm:prSet/>
      <dgm:spPr/>
      <dgm:t>
        <a:bodyPr/>
        <a:lstStyle/>
        <a:p>
          <a:endParaRPr lang="en-US"/>
        </a:p>
      </dgm:t>
    </dgm:pt>
    <dgm:pt modelId="{1808F8EC-DB57-480A-A600-36C4D8420F71}">
      <dgm:prSet/>
      <dgm:spPr/>
      <dgm:t>
        <a:bodyPr/>
        <a:lstStyle/>
        <a:p>
          <a:r>
            <a:rPr lang="en-US" dirty="0" smtClean="0"/>
            <a:t>Non-Energy Benefits Achieved</a:t>
          </a:r>
          <a:endParaRPr lang="en-US" dirty="0"/>
        </a:p>
      </dgm:t>
    </dgm:pt>
    <dgm:pt modelId="{E47DD49B-C30B-4712-8728-8C8318754B31}" type="parTrans" cxnId="{3BBF1FCC-776F-400B-B958-FCE10493641D}">
      <dgm:prSet/>
      <dgm:spPr/>
      <dgm:t>
        <a:bodyPr/>
        <a:lstStyle/>
        <a:p>
          <a:endParaRPr lang="en-US"/>
        </a:p>
      </dgm:t>
    </dgm:pt>
    <dgm:pt modelId="{61E4B617-7ADE-4DFF-ADC7-8452FB365CBD}" type="sibTrans" cxnId="{3BBF1FCC-776F-400B-B958-FCE10493641D}">
      <dgm:prSet/>
      <dgm:spPr/>
      <dgm:t>
        <a:bodyPr/>
        <a:lstStyle/>
        <a:p>
          <a:endParaRPr lang="en-US"/>
        </a:p>
      </dgm:t>
    </dgm:pt>
    <dgm:pt modelId="{C1F7934E-BE46-4E9F-B5CF-DC8AEE714CAF}" type="pres">
      <dgm:prSet presAssocID="{0012B559-0706-4B39-BFD0-779F916CFC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48754-38A8-4146-A135-8504BBD22251}" type="pres">
      <dgm:prSet presAssocID="{8BD7885E-8A9E-4F31-A541-6CB7F4E4C4DC}" presName="parentLin" presStyleCnt="0"/>
      <dgm:spPr/>
    </dgm:pt>
    <dgm:pt modelId="{F314A409-011E-4C8D-B2F7-5F494FDC05D5}" type="pres">
      <dgm:prSet presAssocID="{8BD7885E-8A9E-4F31-A541-6CB7F4E4C4D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6BF054A-B70C-4C09-9713-C2667D2F6CD8}" type="pres">
      <dgm:prSet presAssocID="{8BD7885E-8A9E-4F31-A541-6CB7F4E4C4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49BE-5B1C-4FDE-AB1A-A60B218DEFAD}" type="pres">
      <dgm:prSet presAssocID="{8BD7885E-8A9E-4F31-A541-6CB7F4E4C4DC}" presName="negativeSpace" presStyleCnt="0"/>
      <dgm:spPr/>
    </dgm:pt>
    <dgm:pt modelId="{C4063F47-BFAA-4F72-BFAD-D8983846AD23}" type="pres">
      <dgm:prSet presAssocID="{8BD7885E-8A9E-4F31-A541-6CB7F4E4C4D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9721F-9F3A-4114-B36B-B0F2A0936006}" srcId="{8BD7885E-8A9E-4F31-A541-6CB7F4E4C4DC}" destId="{559747E1-48C0-4282-9161-70DEB1B74270}" srcOrd="5" destOrd="0" parTransId="{AD5ABF46-5473-4281-BF6B-76D604B90900}" sibTransId="{D8F2C8D8-3D85-47B6-A19C-601086B7D8CB}"/>
    <dgm:cxn modelId="{3BBF1FCC-776F-400B-B958-FCE10493641D}" srcId="{8BD7885E-8A9E-4F31-A541-6CB7F4E4C4DC}" destId="{1808F8EC-DB57-480A-A600-36C4D8420F71}" srcOrd="6" destOrd="0" parTransId="{E47DD49B-C30B-4712-8728-8C8318754B31}" sibTransId="{61E4B617-7ADE-4DFF-ADC7-8452FB365CBD}"/>
    <dgm:cxn modelId="{1F2C7E4B-095B-4EE0-BCA0-39563295164E}" srcId="{8BD7885E-8A9E-4F31-A541-6CB7F4E4C4DC}" destId="{D2931671-D35B-49CB-850B-BA10BDC78B6E}" srcOrd="4" destOrd="0" parTransId="{06BC317D-EE44-4BDD-9C28-44DE3C20233A}" sibTransId="{2AAF8D6E-C098-4CAA-A6ED-0F2141C2463B}"/>
    <dgm:cxn modelId="{10E36751-1EFE-43F0-B57D-D4D0C5D8BEDB}" type="presOf" srcId="{0012B559-0706-4B39-BFD0-779F916CFCD8}" destId="{C1F7934E-BE46-4E9F-B5CF-DC8AEE714CAF}" srcOrd="0" destOrd="0" presId="urn:microsoft.com/office/officeart/2005/8/layout/list1"/>
    <dgm:cxn modelId="{E6C6CB03-9C02-4E79-99C0-F9F45C9B2C0F}" type="presOf" srcId="{8BD7885E-8A9E-4F31-A541-6CB7F4E4C4DC}" destId="{F314A409-011E-4C8D-B2F7-5F494FDC05D5}" srcOrd="0" destOrd="0" presId="urn:microsoft.com/office/officeart/2005/8/layout/list1"/>
    <dgm:cxn modelId="{B13A941F-99A7-44FC-9C36-3045EDEF7885}" srcId="{8BD7885E-8A9E-4F31-A541-6CB7F4E4C4DC}" destId="{84D2DD18-4700-42FD-9737-AB008804B33F}" srcOrd="1" destOrd="0" parTransId="{FA2EF3B2-55A2-4BA6-A79C-DA883E73D7CB}" sibTransId="{A66BD048-6C9D-4267-B7D6-DC8B0D2E0DA8}"/>
    <dgm:cxn modelId="{CB7EB2F3-0379-4FCB-89DB-C6E967F65723}" type="presOf" srcId="{8BD7885E-8A9E-4F31-A541-6CB7F4E4C4DC}" destId="{A6BF054A-B70C-4C09-9713-C2667D2F6CD8}" srcOrd="1" destOrd="0" presId="urn:microsoft.com/office/officeart/2005/8/layout/list1"/>
    <dgm:cxn modelId="{3E7274F5-1D31-42E5-B1AF-8C767B009CC0}" srcId="{8BD7885E-8A9E-4F31-A541-6CB7F4E4C4DC}" destId="{CD70B0FD-AA9F-4285-9A6F-9C969841C69C}" srcOrd="0" destOrd="0" parTransId="{3740DF85-88B8-453C-97D0-E1DA6B576E36}" sibTransId="{DAAE3B9E-285D-439C-AE5B-797C4A124FAE}"/>
    <dgm:cxn modelId="{F46BB96A-3511-4914-BC80-F40159C8FEDE}" type="presOf" srcId="{559747E1-48C0-4282-9161-70DEB1B74270}" destId="{C4063F47-BFAA-4F72-BFAD-D8983846AD23}" srcOrd="0" destOrd="5" presId="urn:microsoft.com/office/officeart/2005/8/layout/list1"/>
    <dgm:cxn modelId="{41C62F65-8DD4-48BA-B23C-665F7C29215F}" type="presOf" srcId="{D2931671-D35B-49CB-850B-BA10BDC78B6E}" destId="{C4063F47-BFAA-4F72-BFAD-D8983846AD23}" srcOrd="0" destOrd="4" presId="urn:microsoft.com/office/officeart/2005/8/layout/list1"/>
    <dgm:cxn modelId="{D51B8603-3817-4E5D-B13F-A4813514AD9C}" srcId="{0012B559-0706-4B39-BFD0-779F916CFCD8}" destId="{8BD7885E-8A9E-4F31-A541-6CB7F4E4C4DC}" srcOrd="0" destOrd="0" parTransId="{D7E286FA-AA9C-4739-B4FA-FE573C3E7E71}" sibTransId="{390A00C0-B6E7-44D6-A4C0-618BE2E55ACB}"/>
    <dgm:cxn modelId="{BDC78315-5DD3-41CA-8E47-705C6911EC2D}" type="presOf" srcId="{84D2DD18-4700-42FD-9737-AB008804B33F}" destId="{C4063F47-BFAA-4F72-BFAD-D8983846AD23}" srcOrd="0" destOrd="1" presId="urn:microsoft.com/office/officeart/2005/8/layout/list1"/>
    <dgm:cxn modelId="{6E6306B8-A256-4E1E-8B64-E8978738412D}" type="presOf" srcId="{27C6EC57-5AA0-40C3-8D22-268CBBACD56E}" destId="{C4063F47-BFAA-4F72-BFAD-D8983846AD23}" srcOrd="0" destOrd="3" presId="urn:microsoft.com/office/officeart/2005/8/layout/list1"/>
    <dgm:cxn modelId="{F4C043E9-44CF-4434-8025-2046FB9D09DD}" srcId="{8BD7885E-8A9E-4F31-A541-6CB7F4E4C4DC}" destId="{35AB2C72-4FF7-4CC6-B691-742983AA7100}" srcOrd="2" destOrd="0" parTransId="{F26F032A-E23B-4CFC-A3C1-80F752EE7DAA}" sibTransId="{2AF13A5D-8EC0-45DA-8924-BF1C48DDCD99}"/>
    <dgm:cxn modelId="{AE1B7D94-DE27-41DA-9739-466A7DCD2B37}" type="presOf" srcId="{CD70B0FD-AA9F-4285-9A6F-9C969841C69C}" destId="{C4063F47-BFAA-4F72-BFAD-D8983846AD23}" srcOrd="0" destOrd="0" presId="urn:microsoft.com/office/officeart/2005/8/layout/list1"/>
    <dgm:cxn modelId="{B6A711D5-ACDF-4A50-A27F-F356C0E1800B}" type="presOf" srcId="{1808F8EC-DB57-480A-A600-36C4D8420F71}" destId="{C4063F47-BFAA-4F72-BFAD-D8983846AD23}" srcOrd="0" destOrd="6" presId="urn:microsoft.com/office/officeart/2005/8/layout/list1"/>
    <dgm:cxn modelId="{8BFBEE96-07DB-48EA-9191-67B99C62D7F2}" type="presOf" srcId="{35AB2C72-4FF7-4CC6-B691-742983AA7100}" destId="{C4063F47-BFAA-4F72-BFAD-D8983846AD23}" srcOrd="0" destOrd="2" presId="urn:microsoft.com/office/officeart/2005/8/layout/list1"/>
    <dgm:cxn modelId="{C84D901E-C596-4FC7-9221-7FD3BB670690}" srcId="{8BD7885E-8A9E-4F31-A541-6CB7F4E4C4DC}" destId="{27C6EC57-5AA0-40C3-8D22-268CBBACD56E}" srcOrd="3" destOrd="0" parTransId="{A8E1F71C-22FB-4FE0-948F-F3E72D84ED4C}" sibTransId="{78229A6C-5997-4523-8672-509AC60AE577}"/>
    <dgm:cxn modelId="{4E499BF4-A459-46D8-B0EA-9E6E2AA9CF9D}" type="presParOf" srcId="{C1F7934E-BE46-4E9F-B5CF-DC8AEE714CAF}" destId="{F7748754-38A8-4146-A135-8504BBD22251}" srcOrd="0" destOrd="0" presId="urn:microsoft.com/office/officeart/2005/8/layout/list1"/>
    <dgm:cxn modelId="{CA959F9B-A544-455C-9995-02ED9F1BA372}" type="presParOf" srcId="{F7748754-38A8-4146-A135-8504BBD22251}" destId="{F314A409-011E-4C8D-B2F7-5F494FDC05D5}" srcOrd="0" destOrd="0" presId="urn:microsoft.com/office/officeart/2005/8/layout/list1"/>
    <dgm:cxn modelId="{EABBA613-6979-42C7-9693-CBAF7248D278}" type="presParOf" srcId="{F7748754-38A8-4146-A135-8504BBD22251}" destId="{A6BF054A-B70C-4C09-9713-C2667D2F6CD8}" srcOrd="1" destOrd="0" presId="urn:microsoft.com/office/officeart/2005/8/layout/list1"/>
    <dgm:cxn modelId="{F85EFB4A-9902-43FC-9868-44DF9349B435}" type="presParOf" srcId="{C1F7934E-BE46-4E9F-B5CF-DC8AEE714CAF}" destId="{138149BE-5B1C-4FDE-AB1A-A60B218DEFAD}" srcOrd="1" destOrd="0" presId="urn:microsoft.com/office/officeart/2005/8/layout/list1"/>
    <dgm:cxn modelId="{9DDB05DF-2089-498B-85D8-EE23A543BDEE}" type="presParOf" srcId="{C1F7934E-BE46-4E9F-B5CF-DC8AEE714CAF}" destId="{C4063F47-BFAA-4F72-BFAD-D8983846AD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FDB283-558A-4A71-8670-17AFF06F8F6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17344-D2DD-4F54-91DF-E3D6CC7AB704}">
      <dgm:prSet phldrT="[Text]" custT="1"/>
      <dgm:spPr/>
      <dgm:t>
        <a:bodyPr/>
        <a:lstStyle/>
        <a:p>
          <a:r>
            <a:rPr lang="en-US" sz="1800" b="1" dirty="0" smtClean="0"/>
            <a:t>Contractor Development</a:t>
          </a:r>
          <a:endParaRPr lang="en-US" sz="1800" b="1" dirty="0"/>
        </a:p>
      </dgm:t>
    </dgm:pt>
    <dgm:pt modelId="{AC094EAA-E841-468C-B9BC-9901F46F64B9}" type="parTrans" cxnId="{A17ADB84-3CE1-4A2B-95E2-0E6B67417E8F}">
      <dgm:prSet/>
      <dgm:spPr/>
      <dgm:t>
        <a:bodyPr/>
        <a:lstStyle/>
        <a:p>
          <a:endParaRPr lang="en-US"/>
        </a:p>
      </dgm:t>
    </dgm:pt>
    <dgm:pt modelId="{2DD06FA4-6530-4F90-973C-78E5855710D8}" type="sibTrans" cxnId="{A17ADB84-3CE1-4A2B-95E2-0E6B67417E8F}">
      <dgm:prSet/>
      <dgm:spPr/>
      <dgm:t>
        <a:bodyPr/>
        <a:lstStyle/>
        <a:p>
          <a:endParaRPr lang="en-US"/>
        </a:p>
      </dgm:t>
    </dgm:pt>
    <dgm:pt modelId="{AACAEF1D-4895-44DE-B0AA-675288846972}">
      <dgm:prSet phldrT="[Text]" custT="1"/>
      <dgm:spPr/>
      <dgm:t>
        <a:bodyPr/>
        <a:lstStyle/>
        <a:p>
          <a:r>
            <a:rPr lang="en-US" sz="1800" b="1" dirty="0" smtClean="0"/>
            <a:t>Program Offerings</a:t>
          </a:r>
          <a:endParaRPr lang="en-US" sz="1800" b="1" dirty="0"/>
        </a:p>
      </dgm:t>
    </dgm:pt>
    <dgm:pt modelId="{D024D347-584F-4DAD-B883-D32C92C8195C}" type="parTrans" cxnId="{94483392-38F7-4763-96E4-46EBC43F868A}">
      <dgm:prSet/>
      <dgm:spPr/>
      <dgm:t>
        <a:bodyPr/>
        <a:lstStyle/>
        <a:p>
          <a:endParaRPr lang="en-US"/>
        </a:p>
      </dgm:t>
    </dgm:pt>
    <dgm:pt modelId="{06825922-D627-451E-8AAB-3A5C68E93EC0}" type="sibTrans" cxnId="{94483392-38F7-4763-96E4-46EBC43F868A}">
      <dgm:prSet/>
      <dgm:spPr/>
      <dgm:t>
        <a:bodyPr/>
        <a:lstStyle/>
        <a:p>
          <a:endParaRPr lang="en-US"/>
        </a:p>
      </dgm:t>
    </dgm:pt>
    <dgm:pt modelId="{7C0FC37F-4FDB-42C8-AD49-55C1A814DC1C}">
      <dgm:prSet phldrT="[Text]" custT="1"/>
      <dgm:spPr/>
      <dgm:t>
        <a:bodyPr/>
        <a:lstStyle/>
        <a:p>
          <a:r>
            <a:rPr lang="en-US" sz="1800" b="1" dirty="0" smtClean="0"/>
            <a:t>Marketing</a:t>
          </a:r>
          <a:endParaRPr lang="en-US" sz="1800" b="1" dirty="0"/>
        </a:p>
      </dgm:t>
    </dgm:pt>
    <dgm:pt modelId="{B08F73F1-7861-4947-84F9-9D826A097FFE}" type="parTrans" cxnId="{7826CE4C-75CB-41E9-979E-D6AB674B37A3}">
      <dgm:prSet/>
      <dgm:spPr/>
      <dgm:t>
        <a:bodyPr/>
        <a:lstStyle/>
        <a:p>
          <a:endParaRPr lang="en-US"/>
        </a:p>
      </dgm:t>
    </dgm:pt>
    <dgm:pt modelId="{EB9B26E4-77DB-4C13-BF4C-99429884C437}" type="sibTrans" cxnId="{7826CE4C-75CB-41E9-979E-D6AB674B37A3}">
      <dgm:prSet/>
      <dgm:spPr/>
      <dgm:t>
        <a:bodyPr/>
        <a:lstStyle/>
        <a:p>
          <a:endParaRPr lang="en-US"/>
        </a:p>
      </dgm:t>
    </dgm:pt>
    <dgm:pt modelId="{561AF9A7-DDE4-47C5-8FC1-D115D008F66B}">
      <dgm:prSet phldrT="[Text]" custT="1"/>
      <dgm:spPr/>
      <dgm:t>
        <a:bodyPr/>
        <a:lstStyle/>
        <a:p>
          <a:r>
            <a:rPr lang="en-US" sz="1800" b="1" dirty="0" smtClean="0"/>
            <a:t>Data Management</a:t>
          </a:r>
          <a:endParaRPr lang="en-US" sz="1800" b="1" dirty="0"/>
        </a:p>
      </dgm:t>
    </dgm:pt>
    <dgm:pt modelId="{A6261174-833D-4F16-A766-9F0BFA310910}" type="parTrans" cxnId="{6B76E137-9B27-4473-9519-35CE231B74D2}">
      <dgm:prSet/>
      <dgm:spPr/>
      <dgm:t>
        <a:bodyPr/>
        <a:lstStyle/>
        <a:p>
          <a:endParaRPr lang="en-US"/>
        </a:p>
      </dgm:t>
    </dgm:pt>
    <dgm:pt modelId="{6000D9E7-ACEA-4828-AA83-E77E4E193E38}" type="sibTrans" cxnId="{6B76E137-9B27-4473-9519-35CE231B74D2}">
      <dgm:prSet/>
      <dgm:spPr/>
      <dgm:t>
        <a:bodyPr/>
        <a:lstStyle/>
        <a:p>
          <a:endParaRPr lang="en-US"/>
        </a:p>
      </dgm:t>
    </dgm:pt>
    <dgm:pt modelId="{43A62430-72EE-473A-BC27-22A0B33BCF57}">
      <dgm:prSet phldrT="[Text]" custT="1"/>
      <dgm:spPr/>
      <dgm:t>
        <a:bodyPr/>
        <a:lstStyle/>
        <a:p>
          <a:r>
            <a:rPr lang="en-US" sz="1800" b="1" dirty="0" smtClean="0"/>
            <a:t>Home Energy Score</a:t>
          </a:r>
          <a:endParaRPr lang="en-US" sz="1800" b="1" dirty="0"/>
        </a:p>
      </dgm:t>
    </dgm:pt>
    <dgm:pt modelId="{B689C2C2-68E5-464E-A4B3-E2BE8D411368}" type="parTrans" cxnId="{943FE2EF-04CF-472F-BAF8-19C83B4E3577}">
      <dgm:prSet/>
      <dgm:spPr/>
      <dgm:t>
        <a:bodyPr/>
        <a:lstStyle/>
        <a:p>
          <a:endParaRPr lang="en-US"/>
        </a:p>
      </dgm:t>
    </dgm:pt>
    <dgm:pt modelId="{63E6034B-8C90-4672-A560-74DBD14B6F91}" type="sibTrans" cxnId="{943FE2EF-04CF-472F-BAF8-19C83B4E3577}">
      <dgm:prSet/>
      <dgm:spPr/>
      <dgm:t>
        <a:bodyPr/>
        <a:lstStyle/>
        <a:p>
          <a:endParaRPr lang="en-US"/>
        </a:p>
      </dgm:t>
    </dgm:pt>
    <dgm:pt modelId="{AD8D643C-6586-41B1-8C1B-EB97C9C53247}">
      <dgm:prSet phldrT="[Text]" custT="1"/>
      <dgm:spPr/>
      <dgm:t>
        <a:bodyPr/>
        <a:lstStyle/>
        <a:p>
          <a:r>
            <a:rPr lang="en-US" sz="1800" b="1" dirty="0" smtClean="0"/>
            <a:t>Safety and Quality</a:t>
          </a:r>
          <a:endParaRPr lang="en-US" sz="1800" b="1" dirty="0"/>
        </a:p>
      </dgm:t>
    </dgm:pt>
    <dgm:pt modelId="{F4D42262-E02E-4A81-8DAF-EA5DFC162D18}" type="parTrans" cxnId="{2DE63C7D-7D31-4559-BCFD-46608B76485D}">
      <dgm:prSet/>
      <dgm:spPr/>
      <dgm:t>
        <a:bodyPr/>
        <a:lstStyle/>
        <a:p>
          <a:endParaRPr lang="en-US"/>
        </a:p>
      </dgm:t>
    </dgm:pt>
    <dgm:pt modelId="{5D7174EA-1574-44F3-9775-555EB0112CA0}" type="sibTrans" cxnId="{2DE63C7D-7D31-4559-BCFD-46608B76485D}">
      <dgm:prSet/>
      <dgm:spPr/>
      <dgm:t>
        <a:bodyPr/>
        <a:lstStyle/>
        <a:p>
          <a:endParaRPr lang="en-US"/>
        </a:p>
      </dgm:t>
    </dgm:pt>
    <dgm:pt modelId="{21342AEE-9CAF-4967-9CDD-717B37838192}">
      <dgm:prSet phldrT="[Text]"/>
      <dgm:spPr/>
      <dgm:t>
        <a:bodyPr/>
        <a:lstStyle/>
        <a:p>
          <a:r>
            <a:rPr lang="en-US" dirty="0" smtClean="0"/>
            <a:t>Recruiting and training</a:t>
          </a:r>
          <a:endParaRPr lang="en-US" dirty="0"/>
        </a:p>
      </dgm:t>
    </dgm:pt>
    <dgm:pt modelId="{76589D7A-EB5F-468F-98F7-298FC4F6C00E}" type="parTrans" cxnId="{23A9A536-1E4B-4A61-86D4-1020F9636506}">
      <dgm:prSet/>
      <dgm:spPr/>
      <dgm:t>
        <a:bodyPr/>
        <a:lstStyle/>
        <a:p>
          <a:endParaRPr lang="en-US"/>
        </a:p>
      </dgm:t>
    </dgm:pt>
    <dgm:pt modelId="{161C1B2A-7FDE-4C68-A7D0-203A01AEDCC4}" type="sibTrans" cxnId="{23A9A536-1E4B-4A61-86D4-1020F9636506}">
      <dgm:prSet/>
      <dgm:spPr/>
      <dgm:t>
        <a:bodyPr/>
        <a:lstStyle/>
        <a:p>
          <a:endParaRPr lang="en-US"/>
        </a:p>
      </dgm:t>
    </dgm:pt>
    <dgm:pt modelId="{E690A2AD-902D-4F78-AFE9-E4FA21109CDB}">
      <dgm:prSet phldrT="[Text]"/>
      <dgm:spPr/>
      <dgm:t>
        <a:bodyPr/>
        <a:lstStyle/>
        <a:p>
          <a:r>
            <a:rPr lang="en-US" dirty="0" smtClean="0"/>
            <a:t>On-bill repayment improved affordability</a:t>
          </a:r>
          <a:endParaRPr lang="en-US" dirty="0"/>
        </a:p>
      </dgm:t>
    </dgm:pt>
    <dgm:pt modelId="{7989EF0D-49C8-44D8-A9A9-43C4DB1A38CB}" type="parTrans" cxnId="{D00E23E2-59A1-490E-AC22-2DF1CCA45181}">
      <dgm:prSet/>
      <dgm:spPr/>
      <dgm:t>
        <a:bodyPr/>
        <a:lstStyle/>
        <a:p>
          <a:endParaRPr lang="en-US"/>
        </a:p>
      </dgm:t>
    </dgm:pt>
    <dgm:pt modelId="{E57F7518-56EC-4764-B1CE-4C40FE00B6FB}" type="sibTrans" cxnId="{D00E23E2-59A1-490E-AC22-2DF1CCA45181}">
      <dgm:prSet/>
      <dgm:spPr/>
      <dgm:t>
        <a:bodyPr/>
        <a:lstStyle/>
        <a:p>
          <a:endParaRPr lang="en-US"/>
        </a:p>
      </dgm:t>
    </dgm:pt>
    <dgm:pt modelId="{50DA218F-A588-493B-ACE6-36690AD5978A}">
      <dgm:prSet phldrT="[Text]"/>
      <dgm:spPr/>
      <dgm:t>
        <a:bodyPr/>
        <a:lstStyle/>
        <a:p>
          <a:r>
            <a:rPr lang="en-US" dirty="0" smtClean="0"/>
            <a:t>Increased participation by customers at lower income levels</a:t>
          </a:r>
          <a:endParaRPr lang="en-US" dirty="0"/>
        </a:p>
      </dgm:t>
    </dgm:pt>
    <dgm:pt modelId="{3837B499-D3F3-4929-9DDA-BBFA8541DC94}" type="parTrans" cxnId="{A6980EF0-4E99-4B77-9923-B86952DEB6E3}">
      <dgm:prSet/>
      <dgm:spPr/>
      <dgm:t>
        <a:bodyPr/>
        <a:lstStyle/>
        <a:p>
          <a:endParaRPr lang="en-US"/>
        </a:p>
      </dgm:t>
    </dgm:pt>
    <dgm:pt modelId="{B14B0249-E70C-447C-8C83-43469556095E}" type="sibTrans" cxnId="{A6980EF0-4E99-4B77-9923-B86952DEB6E3}">
      <dgm:prSet/>
      <dgm:spPr/>
      <dgm:t>
        <a:bodyPr/>
        <a:lstStyle/>
        <a:p>
          <a:endParaRPr lang="en-US"/>
        </a:p>
      </dgm:t>
    </dgm:pt>
    <dgm:pt modelId="{85B2060B-0139-4081-B810-023C70C0C927}">
      <dgm:prSet phldrT="[Text]"/>
      <dgm:spPr/>
      <dgm:t>
        <a:bodyPr/>
        <a:lstStyle/>
        <a:p>
          <a:r>
            <a:rPr lang="en-US" dirty="0" smtClean="0"/>
            <a:t>Extensive marketing with multiple methods</a:t>
          </a:r>
          <a:endParaRPr lang="en-US" dirty="0"/>
        </a:p>
      </dgm:t>
    </dgm:pt>
    <dgm:pt modelId="{82C1E71E-C477-4B4E-A347-BEF73122EDDE}" type="parTrans" cxnId="{BBA2B6C5-2175-4D50-AA30-AB229B41236B}">
      <dgm:prSet/>
      <dgm:spPr/>
      <dgm:t>
        <a:bodyPr/>
        <a:lstStyle/>
        <a:p>
          <a:endParaRPr lang="en-US"/>
        </a:p>
      </dgm:t>
    </dgm:pt>
    <dgm:pt modelId="{C78D4EF4-4C56-4301-BBC9-9DF0F3117E1A}" type="sibTrans" cxnId="{BBA2B6C5-2175-4D50-AA30-AB229B41236B}">
      <dgm:prSet/>
      <dgm:spPr/>
      <dgm:t>
        <a:bodyPr/>
        <a:lstStyle/>
        <a:p>
          <a:endParaRPr lang="en-US"/>
        </a:p>
      </dgm:t>
    </dgm:pt>
    <dgm:pt modelId="{00C28BC0-477C-4F5B-AE59-42D7FAE83F73}">
      <dgm:prSet phldrT="[Text]"/>
      <dgm:spPr/>
      <dgm:t>
        <a:bodyPr/>
        <a:lstStyle/>
        <a:p>
          <a:r>
            <a:rPr lang="en-US" dirty="0" smtClean="0"/>
            <a:t>Multiple audiences – homeowners, contractors, realtors, businesses</a:t>
          </a:r>
          <a:endParaRPr lang="en-US" dirty="0"/>
        </a:p>
      </dgm:t>
    </dgm:pt>
    <dgm:pt modelId="{A674A356-D94A-4107-AE7B-5D7089E92C6A}" type="parTrans" cxnId="{F3B6609B-BF2C-4ACE-B18E-63595B61E6F6}">
      <dgm:prSet/>
      <dgm:spPr/>
      <dgm:t>
        <a:bodyPr/>
        <a:lstStyle/>
        <a:p>
          <a:endParaRPr lang="en-US"/>
        </a:p>
      </dgm:t>
    </dgm:pt>
    <dgm:pt modelId="{2ED3B242-A921-4F13-99E9-4F21FB323AF5}" type="sibTrans" cxnId="{F3B6609B-BF2C-4ACE-B18E-63595B61E6F6}">
      <dgm:prSet/>
      <dgm:spPr/>
      <dgm:t>
        <a:bodyPr/>
        <a:lstStyle/>
        <a:p>
          <a:endParaRPr lang="en-US"/>
        </a:p>
      </dgm:t>
    </dgm:pt>
    <dgm:pt modelId="{6B5B1A7B-14EF-4CB4-AA77-AC69FC99C594}">
      <dgm:prSet phldrT="[Text]"/>
      <dgm:spPr/>
      <dgm:t>
        <a:bodyPr/>
        <a:lstStyle/>
        <a:p>
          <a:r>
            <a:rPr lang="en-US" dirty="0" smtClean="0"/>
            <a:t>Contracted with software developer</a:t>
          </a:r>
          <a:endParaRPr lang="en-US" dirty="0"/>
        </a:p>
      </dgm:t>
    </dgm:pt>
    <dgm:pt modelId="{02C03437-352A-417E-803F-D0B155433F69}" type="parTrans" cxnId="{3C937235-D624-4262-85CD-08D172F0F008}">
      <dgm:prSet/>
      <dgm:spPr/>
      <dgm:t>
        <a:bodyPr/>
        <a:lstStyle/>
        <a:p>
          <a:endParaRPr lang="en-US"/>
        </a:p>
      </dgm:t>
    </dgm:pt>
    <dgm:pt modelId="{3CA6B78F-E1D4-49B6-8FFA-AEB22162599B}" type="sibTrans" cxnId="{3C937235-D624-4262-85CD-08D172F0F008}">
      <dgm:prSet/>
      <dgm:spPr/>
      <dgm:t>
        <a:bodyPr/>
        <a:lstStyle/>
        <a:p>
          <a:endParaRPr lang="en-US"/>
        </a:p>
      </dgm:t>
    </dgm:pt>
    <dgm:pt modelId="{35B08AEE-B1D4-4724-971D-41285E5F5504}">
      <dgm:prSet phldrT="[Text]"/>
      <dgm:spPr/>
      <dgm:t>
        <a:bodyPr/>
        <a:lstStyle/>
        <a:p>
          <a:r>
            <a:rPr lang="en-US" dirty="0" smtClean="0"/>
            <a:t>Improved efficiency and effectiveness of program administration and marketing</a:t>
          </a:r>
          <a:endParaRPr lang="en-US" dirty="0"/>
        </a:p>
      </dgm:t>
    </dgm:pt>
    <dgm:pt modelId="{4C788E3D-696B-4FF3-B39A-13E990374E7C}" type="parTrans" cxnId="{6CCCE446-FF3C-4AB9-85F1-CD92F02A4550}">
      <dgm:prSet/>
      <dgm:spPr/>
      <dgm:t>
        <a:bodyPr/>
        <a:lstStyle/>
        <a:p>
          <a:endParaRPr lang="en-US"/>
        </a:p>
      </dgm:t>
    </dgm:pt>
    <dgm:pt modelId="{2BF4194D-1FBF-4F5A-98B3-0021CC62EF30}" type="sibTrans" cxnId="{6CCCE446-FF3C-4AB9-85F1-CD92F02A4550}">
      <dgm:prSet/>
      <dgm:spPr/>
      <dgm:t>
        <a:bodyPr/>
        <a:lstStyle/>
        <a:p>
          <a:endParaRPr lang="en-US"/>
        </a:p>
      </dgm:t>
    </dgm:pt>
    <dgm:pt modelId="{E66D04F2-C7E9-4DC1-9A37-088BA21DF3BE}">
      <dgm:prSet phldrT="[Text]"/>
      <dgm:spPr/>
      <dgm:t>
        <a:bodyPr/>
        <a:lstStyle/>
        <a:p>
          <a:r>
            <a:rPr lang="en-US" dirty="0" smtClean="0"/>
            <a:t>Early participant in DOE program, scored thousands of homes and worked with DOE to improve program</a:t>
          </a:r>
          <a:endParaRPr lang="en-US" dirty="0"/>
        </a:p>
      </dgm:t>
    </dgm:pt>
    <dgm:pt modelId="{E8E8291C-215E-4376-9B10-00D259E2AE4F}" type="parTrans" cxnId="{14E26836-A562-40BD-96F2-E59E62BCF193}">
      <dgm:prSet/>
      <dgm:spPr/>
      <dgm:t>
        <a:bodyPr/>
        <a:lstStyle/>
        <a:p>
          <a:endParaRPr lang="en-US"/>
        </a:p>
      </dgm:t>
    </dgm:pt>
    <dgm:pt modelId="{06FF9220-00EA-431D-9115-1150C7557844}" type="sibTrans" cxnId="{14E26836-A562-40BD-96F2-E59E62BCF193}">
      <dgm:prSet/>
      <dgm:spPr/>
      <dgm:t>
        <a:bodyPr/>
        <a:lstStyle/>
        <a:p>
          <a:endParaRPr lang="en-US"/>
        </a:p>
      </dgm:t>
    </dgm:pt>
    <dgm:pt modelId="{FF3C00CE-8916-4BA8-B570-9E5995364C20}">
      <dgm:prSet phldrT="[Text]"/>
      <dgm:spPr/>
      <dgm:t>
        <a:bodyPr/>
        <a:lstStyle/>
        <a:p>
          <a:r>
            <a:rPr lang="en-US" dirty="0" smtClean="0"/>
            <a:t>Promoted need for combination furnace and water heater replacement</a:t>
          </a:r>
          <a:endParaRPr lang="en-US" dirty="0"/>
        </a:p>
      </dgm:t>
    </dgm:pt>
    <dgm:pt modelId="{F39D81AA-1306-4459-A5E3-5CF98B03C48D}" type="parTrans" cxnId="{71AA32CF-293B-4F6C-9E8E-0ED120E94B0B}">
      <dgm:prSet/>
      <dgm:spPr/>
      <dgm:t>
        <a:bodyPr/>
        <a:lstStyle/>
        <a:p>
          <a:endParaRPr lang="en-US"/>
        </a:p>
      </dgm:t>
    </dgm:pt>
    <dgm:pt modelId="{DDAD2864-F7E2-4548-80E1-D430EF6C2F37}" type="sibTrans" cxnId="{71AA32CF-293B-4F6C-9E8E-0ED120E94B0B}">
      <dgm:prSet/>
      <dgm:spPr/>
      <dgm:t>
        <a:bodyPr/>
        <a:lstStyle/>
        <a:p>
          <a:endParaRPr lang="en-US"/>
        </a:p>
      </dgm:t>
    </dgm:pt>
    <dgm:pt modelId="{672C29FB-1C32-4CAF-B441-24FAE58AF07F}">
      <dgm:prSet phldrT="[Text]"/>
      <dgm:spPr/>
      <dgm:t>
        <a:bodyPr/>
        <a:lstStyle/>
        <a:p>
          <a:r>
            <a:rPr lang="en-US" dirty="0" smtClean="0"/>
            <a:t>Educated contractors to understand requirements for installing high-efficiency systems</a:t>
          </a:r>
          <a:endParaRPr lang="en-US" dirty="0"/>
        </a:p>
      </dgm:t>
    </dgm:pt>
    <dgm:pt modelId="{B8AB1910-CC82-448B-9561-C0E99BFCA580}" type="parTrans" cxnId="{636216DD-895F-48C0-B1EE-83C64E9B3217}">
      <dgm:prSet/>
      <dgm:spPr/>
      <dgm:t>
        <a:bodyPr/>
        <a:lstStyle/>
        <a:p>
          <a:endParaRPr lang="en-US"/>
        </a:p>
      </dgm:t>
    </dgm:pt>
    <dgm:pt modelId="{455BE6DE-9026-4049-AA8F-B5E368DA0615}" type="sibTrans" cxnId="{636216DD-895F-48C0-B1EE-83C64E9B3217}">
      <dgm:prSet/>
      <dgm:spPr/>
      <dgm:t>
        <a:bodyPr/>
        <a:lstStyle/>
        <a:p>
          <a:endParaRPr lang="en-US"/>
        </a:p>
      </dgm:t>
    </dgm:pt>
    <dgm:pt modelId="{E24F1166-F40F-40DE-BABC-F946761F78DA}">
      <dgm:prSet phldrT="[Text]"/>
      <dgm:spPr/>
      <dgm:t>
        <a:bodyPr/>
        <a:lstStyle/>
        <a:p>
          <a:r>
            <a:rPr lang="en-US" dirty="0" smtClean="0"/>
            <a:t>Identify health &amp; safety issues during home audits</a:t>
          </a:r>
          <a:endParaRPr lang="en-US" dirty="0"/>
        </a:p>
      </dgm:t>
    </dgm:pt>
    <dgm:pt modelId="{D0FBD642-7822-49AF-8C03-540CFEAF6B4D}" type="parTrans" cxnId="{3AC8C506-FD98-4E7E-A76E-4B4869BA77BC}">
      <dgm:prSet/>
      <dgm:spPr/>
      <dgm:t>
        <a:bodyPr/>
        <a:lstStyle/>
        <a:p>
          <a:endParaRPr lang="en-US"/>
        </a:p>
      </dgm:t>
    </dgm:pt>
    <dgm:pt modelId="{CBB29E6F-602C-4FF0-A872-091A84AA5918}" type="sibTrans" cxnId="{3AC8C506-FD98-4E7E-A76E-4B4869BA77BC}">
      <dgm:prSet/>
      <dgm:spPr/>
      <dgm:t>
        <a:bodyPr/>
        <a:lstStyle/>
        <a:p>
          <a:endParaRPr lang="en-US"/>
        </a:p>
      </dgm:t>
    </dgm:pt>
    <dgm:pt modelId="{9AC83908-BC06-4EFE-A9D9-122D78D741CC}" type="pres">
      <dgm:prSet presAssocID="{F1FDB283-558A-4A71-8670-17AFF06F8F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C53895-4ADB-4E52-98FF-E4816A3B73BC}" type="pres">
      <dgm:prSet presAssocID="{46617344-D2DD-4F54-91DF-E3D6CC7AB704}" presName="linNode" presStyleCnt="0"/>
      <dgm:spPr/>
    </dgm:pt>
    <dgm:pt modelId="{10693344-61B8-4EE6-B603-20BAC63D7D68}" type="pres">
      <dgm:prSet presAssocID="{46617344-D2DD-4F54-91DF-E3D6CC7AB704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950E2-D438-4C2A-8C0A-E15A91EB67B0}" type="pres">
      <dgm:prSet presAssocID="{46617344-D2DD-4F54-91DF-E3D6CC7AB704}" presName="bracket" presStyleLbl="parChTrans1D1" presStyleIdx="0" presStyleCnt="6"/>
      <dgm:spPr/>
    </dgm:pt>
    <dgm:pt modelId="{254AC223-2476-47D2-8300-74EF36822EFF}" type="pres">
      <dgm:prSet presAssocID="{46617344-D2DD-4F54-91DF-E3D6CC7AB704}" presName="spH" presStyleCnt="0"/>
      <dgm:spPr/>
    </dgm:pt>
    <dgm:pt modelId="{762705D2-131B-46A2-BD08-9A5B5BB412D2}" type="pres">
      <dgm:prSet presAssocID="{46617344-D2DD-4F54-91DF-E3D6CC7AB704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730A1-709C-44D8-B3D6-84B149A6715C}" type="pres">
      <dgm:prSet presAssocID="{2DD06FA4-6530-4F90-973C-78E5855710D8}" presName="spV" presStyleCnt="0"/>
      <dgm:spPr/>
    </dgm:pt>
    <dgm:pt modelId="{41F0A1B5-8786-4CAC-AA9B-10110DB006CF}" type="pres">
      <dgm:prSet presAssocID="{AACAEF1D-4895-44DE-B0AA-675288846972}" presName="linNode" presStyleCnt="0"/>
      <dgm:spPr/>
    </dgm:pt>
    <dgm:pt modelId="{BDCE1242-078A-43CE-BA89-888747174553}" type="pres">
      <dgm:prSet presAssocID="{AACAEF1D-4895-44DE-B0AA-675288846972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36832-9436-4221-8B7F-C6564E354E32}" type="pres">
      <dgm:prSet presAssocID="{AACAEF1D-4895-44DE-B0AA-675288846972}" presName="bracket" presStyleLbl="parChTrans1D1" presStyleIdx="1" presStyleCnt="6"/>
      <dgm:spPr/>
    </dgm:pt>
    <dgm:pt modelId="{EB4F3CCC-67AC-4041-9077-C2374C961956}" type="pres">
      <dgm:prSet presAssocID="{AACAEF1D-4895-44DE-B0AA-675288846972}" presName="spH" presStyleCnt="0"/>
      <dgm:spPr/>
    </dgm:pt>
    <dgm:pt modelId="{2B630D56-BAA6-44DB-A007-B6EA6F19CDDE}" type="pres">
      <dgm:prSet presAssocID="{AACAEF1D-4895-44DE-B0AA-675288846972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D1FE3-684A-481E-A0A3-CA52FEA5CD1E}" type="pres">
      <dgm:prSet presAssocID="{06825922-D627-451E-8AAB-3A5C68E93EC0}" presName="spV" presStyleCnt="0"/>
      <dgm:spPr/>
    </dgm:pt>
    <dgm:pt modelId="{0F934F90-31C6-4BCD-AA7A-642E15045FD0}" type="pres">
      <dgm:prSet presAssocID="{7C0FC37F-4FDB-42C8-AD49-55C1A814DC1C}" presName="linNode" presStyleCnt="0"/>
      <dgm:spPr/>
    </dgm:pt>
    <dgm:pt modelId="{C7384087-9CB3-4825-8F5B-866AE12524C1}" type="pres">
      <dgm:prSet presAssocID="{7C0FC37F-4FDB-42C8-AD49-55C1A814DC1C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F099B-2289-4E32-A89A-C42DEEC5EA76}" type="pres">
      <dgm:prSet presAssocID="{7C0FC37F-4FDB-42C8-AD49-55C1A814DC1C}" presName="bracket" presStyleLbl="parChTrans1D1" presStyleIdx="2" presStyleCnt="6"/>
      <dgm:spPr/>
    </dgm:pt>
    <dgm:pt modelId="{8E8EF79D-36E1-4A87-8B6A-5EBBC8B48178}" type="pres">
      <dgm:prSet presAssocID="{7C0FC37F-4FDB-42C8-AD49-55C1A814DC1C}" presName="spH" presStyleCnt="0"/>
      <dgm:spPr/>
    </dgm:pt>
    <dgm:pt modelId="{FA025E0D-C1A6-41B5-851E-1BE17FA077F9}" type="pres">
      <dgm:prSet presAssocID="{7C0FC37F-4FDB-42C8-AD49-55C1A814DC1C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4574-40F4-4B41-ACE2-2047EC3DAE1D}" type="pres">
      <dgm:prSet presAssocID="{EB9B26E4-77DB-4C13-BF4C-99429884C437}" presName="spV" presStyleCnt="0"/>
      <dgm:spPr/>
    </dgm:pt>
    <dgm:pt modelId="{07A88AD5-76D9-48F6-8EDA-7108754EB109}" type="pres">
      <dgm:prSet presAssocID="{561AF9A7-DDE4-47C5-8FC1-D115D008F66B}" presName="linNode" presStyleCnt="0"/>
      <dgm:spPr/>
    </dgm:pt>
    <dgm:pt modelId="{FC0717C6-77E6-4887-84AF-D8FAD48B64BF}" type="pres">
      <dgm:prSet presAssocID="{561AF9A7-DDE4-47C5-8FC1-D115D008F66B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ED192-2F69-41D0-82FD-3D08F2A76C8C}" type="pres">
      <dgm:prSet presAssocID="{561AF9A7-DDE4-47C5-8FC1-D115D008F66B}" presName="bracket" presStyleLbl="parChTrans1D1" presStyleIdx="3" presStyleCnt="6"/>
      <dgm:spPr/>
    </dgm:pt>
    <dgm:pt modelId="{A6FB7298-84B0-407C-AA57-87222814B64B}" type="pres">
      <dgm:prSet presAssocID="{561AF9A7-DDE4-47C5-8FC1-D115D008F66B}" presName="spH" presStyleCnt="0"/>
      <dgm:spPr/>
    </dgm:pt>
    <dgm:pt modelId="{975FD6E6-AC1F-448F-9368-2DFBB915DAA6}" type="pres">
      <dgm:prSet presAssocID="{561AF9A7-DDE4-47C5-8FC1-D115D008F66B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C175E-797C-4542-A43E-251018B75938}" type="pres">
      <dgm:prSet presAssocID="{6000D9E7-ACEA-4828-AA83-E77E4E193E38}" presName="spV" presStyleCnt="0"/>
      <dgm:spPr/>
    </dgm:pt>
    <dgm:pt modelId="{6F16DC6D-F134-49F2-919B-EA61586A56E7}" type="pres">
      <dgm:prSet presAssocID="{43A62430-72EE-473A-BC27-22A0B33BCF57}" presName="linNode" presStyleCnt="0"/>
      <dgm:spPr/>
    </dgm:pt>
    <dgm:pt modelId="{8455F40F-786D-49C8-9F39-6C3B33818CA0}" type="pres">
      <dgm:prSet presAssocID="{43A62430-72EE-473A-BC27-22A0B33BCF5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87293-3C38-49B9-8F86-6327AAC105EC}" type="pres">
      <dgm:prSet presAssocID="{43A62430-72EE-473A-BC27-22A0B33BCF57}" presName="bracket" presStyleLbl="parChTrans1D1" presStyleIdx="4" presStyleCnt="6"/>
      <dgm:spPr/>
    </dgm:pt>
    <dgm:pt modelId="{1886BC4C-0B2F-4541-AFF7-CC278D546D01}" type="pres">
      <dgm:prSet presAssocID="{43A62430-72EE-473A-BC27-22A0B33BCF57}" presName="spH" presStyleCnt="0"/>
      <dgm:spPr/>
    </dgm:pt>
    <dgm:pt modelId="{04635BF6-FBE7-40C2-B60D-2517DC2FAA98}" type="pres">
      <dgm:prSet presAssocID="{43A62430-72EE-473A-BC27-22A0B33BCF5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7904E-0FDE-46BE-8CF8-538E38BA38CB}" type="pres">
      <dgm:prSet presAssocID="{63E6034B-8C90-4672-A560-74DBD14B6F91}" presName="spV" presStyleCnt="0"/>
      <dgm:spPr/>
    </dgm:pt>
    <dgm:pt modelId="{E9854941-2840-40A1-BE3F-3A99984F0B2D}" type="pres">
      <dgm:prSet presAssocID="{AD8D643C-6586-41B1-8C1B-EB97C9C53247}" presName="linNode" presStyleCnt="0"/>
      <dgm:spPr/>
    </dgm:pt>
    <dgm:pt modelId="{DC378F67-0073-41E3-9C9F-893CA78CB694}" type="pres">
      <dgm:prSet presAssocID="{AD8D643C-6586-41B1-8C1B-EB97C9C53247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EA743-5BF9-490D-8C94-4B10D5679DC8}" type="pres">
      <dgm:prSet presAssocID="{AD8D643C-6586-41B1-8C1B-EB97C9C53247}" presName="bracket" presStyleLbl="parChTrans1D1" presStyleIdx="5" presStyleCnt="6"/>
      <dgm:spPr/>
    </dgm:pt>
    <dgm:pt modelId="{E13B8929-A5D5-41B7-89D9-42323F6B3BE0}" type="pres">
      <dgm:prSet presAssocID="{AD8D643C-6586-41B1-8C1B-EB97C9C53247}" presName="spH" presStyleCnt="0"/>
      <dgm:spPr/>
    </dgm:pt>
    <dgm:pt modelId="{D4787A3A-DA4D-4B80-A6DB-0CD2F1AFC2B7}" type="pres">
      <dgm:prSet presAssocID="{AD8D643C-6586-41B1-8C1B-EB97C9C53247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FE2EF-04CF-472F-BAF8-19C83B4E3577}" srcId="{F1FDB283-558A-4A71-8670-17AFF06F8F68}" destId="{43A62430-72EE-473A-BC27-22A0B33BCF57}" srcOrd="4" destOrd="0" parTransId="{B689C2C2-68E5-464E-A4B3-E2BE8D411368}" sibTransId="{63E6034B-8C90-4672-A560-74DBD14B6F91}"/>
    <dgm:cxn modelId="{2DE63C7D-7D31-4559-BCFD-46608B76485D}" srcId="{F1FDB283-558A-4A71-8670-17AFF06F8F68}" destId="{AD8D643C-6586-41B1-8C1B-EB97C9C53247}" srcOrd="5" destOrd="0" parTransId="{F4D42262-E02E-4A81-8DAF-EA5DFC162D18}" sibTransId="{5D7174EA-1574-44F3-9775-555EB0112CA0}"/>
    <dgm:cxn modelId="{6B76E137-9B27-4473-9519-35CE231B74D2}" srcId="{F1FDB283-558A-4A71-8670-17AFF06F8F68}" destId="{561AF9A7-DDE4-47C5-8FC1-D115D008F66B}" srcOrd="3" destOrd="0" parTransId="{A6261174-833D-4F16-A766-9F0BFA310910}" sibTransId="{6000D9E7-ACEA-4828-AA83-E77E4E193E38}"/>
    <dgm:cxn modelId="{3AC8C506-FD98-4E7E-A76E-4B4869BA77BC}" srcId="{AD8D643C-6586-41B1-8C1B-EB97C9C53247}" destId="{E24F1166-F40F-40DE-BABC-F946761F78DA}" srcOrd="2" destOrd="0" parTransId="{D0FBD642-7822-49AF-8C03-540CFEAF6B4D}" sibTransId="{CBB29E6F-602C-4FF0-A872-091A84AA5918}"/>
    <dgm:cxn modelId="{28C49135-A76E-48EF-87FD-3F9820298F9D}" type="presOf" srcId="{6B5B1A7B-14EF-4CB4-AA77-AC69FC99C594}" destId="{975FD6E6-AC1F-448F-9368-2DFBB915DAA6}" srcOrd="0" destOrd="0" presId="urn:diagrams.loki3.com/BracketList"/>
    <dgm:cxn modelId="{174F00FC-6D77-461F-93F5-0BAECDEF17F9}" type="presOf" srcId="{00C28BC0-477C-4F5B-AE59-42D7FAE83F73}" destId="{FA025E0D-C1A6-41B5-851E-1BE17FA077F9}" srcOrd="0" destOrd="1" presId="urn:diagrams.loki3.com/BracketList"/>
    <dgm:cxn modelId="{19ED0608-4A86-4909-9190-35EE693D2BE1}" type="presOf" srcId="{35B08AEE-B1D4-4724-971D-41285E5F5504}" destId="{975FD6E6-AC1F-448F-9368-2DFBB915DAA6}" srcOrd="0" destOrd="1" presId="urn:diagrams.loki3.com/BracketList"/>
    <dgm:cxn modelId="{3C937235-D624-4262-85CD-08D172F0F008}" srcId="{561AF9A7-DDE4-47C5-8FC1-D115D008F66B}" destId="{6B5B1A7B-14EF-4CB4-AA77-AC69FC99C594}" srcOrd="0" destOrd="0" parTransId="{02C03437-352A-417E-803F-D0B155433F69}" sibTransId="{3CA6B78F-E1D4-49B6-8FFA-AEB22162599B}"/>
    <dgm:cxn modelId="{39358C72-0201-4424-BCC8-55B0DF6F49BC}" type="presOf" srcId="{85B2060B-0139-4081-B810-023C70C0C927}" destId="{FA025E0D-C1A6-41B5-851E-1BE17FA077F9}" srcOrd="0" destOrd="0" presId="urn:diagrams.loki3.com/BracketList"/>
    <dgm:cxn modelId="{EF437FE2-F24C-4A8E-B845-9C34A4FAEF35}" type="presOf" srcId="{46617344-D2DD-4F54-91DF-E3D6CC7AB704}" destId="{10693344-61B8-4EE6-B603-20BAC63D7D68}" srcOrd="0" destOrd="0" presId="urn:diagrams.loki3.com/BracketList"/>
    <dgm:cxn modelId="{A17ADB84-3CE1-4A2B-95E2-0E6B67417E8F}" srcId="{F1FDB283-558A-4A71-8670-17AFF06F8F68}" destId="{46617344-D2DD-4F54-91DF-E3D6CC7AB704}" srcOrd="0" destOrd="0" parTransId="{AC094EAA-E841-468C-B9BC-9901F46F64B9}" sibTransId="{2DD06FA4-6530-4F90-973C-78E5855710D8}"/>
    <dgm:cxn modelId="{636216DD-895F-48C0-B1EE-83C64E9B3217}" srcId="{AD8D643C-6586-41B1-8C1B-EB97C9C53247}" destId="{672C29FB-1C32-4CAF-B441-24FAE58AF07F}" srcOrd="1" destOrd="0" parTransId="{B8AB1910-CC82-448B-9561-C0E99BFCA580}" sibTransId="{455BE6DE-9026-4049-AA8F-B5E368DA0615}"/>
    <dgm:cxn modelId="{71C20673-11E6-4D36-97EA-4AF00349D41F}" type="presOf" srcId="{50DA218F-A588-493B-ACE6-36690AD5978A}" destId="{2B630D56-BAA6-44DB-A007-B6EA6F19CDDE}" srcOrd="0" destOrd="1" presId="urn:diagrams.loki3.com/BracketList"/>
    <dgm:cxn modelId="{7F5C2BAA-14C2-45DC-8ABA-63BB626DDA95}" type="presOf" srcId="{FF3C00CE-8916-4BA8-B570-9E5995364C20}" destId="{D4787A3A-DA4D-4B80-A6DB-0CD2F1AFC2B7}" srcOrd="0" destOrd="0" presId="urn:diagrams.loki3.com/BracketList"/>
    <dgm:cxn modelId="{D00E23E2-59A1-490E-AC22-2DF1CCA45181}" srcId="{AACAEF1D-4895-44DE-B0AA-675288846972}" destId="{E690A2AD-902D-4F78-AFE9-E4FA21109CDB}" srcOrd="0" destOrd="0" parTransId="{7989EF0D-49C8-44D8-A9A9-43C4DB1A38CB}" sibTransId="{E57F7518-56EC-4764-B1CE-4C40FE00B6FB}"/>
    <dgm:cxn modelId="{BBA2B6C5-2175-4D50-AA30-AB229B41236B}" srcId="{7C0FC37F-4FDB-42C8-AD49-55C1A814DC1C}" destId="{85B2060B-0139-4081-B810-023C70C0C927}" srcOrd="0" destOrd="0" parTransId="{82C1E71E-C477-4B4E-A347-BEF73122EDDE}" sibTransId="{C78D4EF4-4C56-4301-BBC9-9DF0F3117E1A}"/>
    <dgm:cxn modelId="{56A5A4FF-DB63-451C-B22A-605E16DD4DAB}" type="presOf" srcId="{561AF9A7-DDE4-47C5-8FC1-D115D008F66B}" destId="{FC0717C6-77E6-4887-84AF-D8FAD48B64BF}" srcOrd="0" destOrd="0" presId="urn:diagrams.loki3.com/BracketList"/>
    <dgm:cxn modelId="{23A9A536-1E4B-4A61-86D4-1020F9636506}" srcId="{46617344-D2DD-4F54-91DF-E3D6CC7AB704}" destId="{21342AEE-9CAF-4967-9CDD-717B37838192}" srcOrd="0" destOrd="0" parTransId="{76589D7A-EB5F-468F-98F7-298FC4F6C00E}" sibTransId="{161C1B2A-7FDE-4C68-A7D0-203A01AEDCC4}"/>
    <dgm:cxn modelId="{FAB7D9B8-200D-4FE3-B68F-82AE5E05D8BA}" type="presOf" srcId="{E24F1166-F40F-40DE-BABC-F946761F78DA}" destId="{D4787A3A-DA4D-4B80-A6DB-0CD2F1AFC2B7}" srcOrd="0" destOrd="2" presId="urn:diagrams.loki3.com/BracketList"/>
    <dgm:cxn modelId="{71AA32CF-293B-4F6C-9E8E-0ED120E94B0B}" srcId="{AD8D643C-6586-41B1-8C1B-EB97C9C53247}" destId="{FF3C00CE-8916-4BA8-B570-9E5995364C20}" srcOrd="0" destOrd="0" parTransId="{F39D81AA-1306-4459-A5E3-5CF98B03C48D}" sibTransId="{DDAD2864-F7E2-4548-80E1-D430EF6C2F37}"/>
    <dgm:cxn modelId="{A8685C9A-6FFA-48D7-AD60-C0CCA37214E0}" type="presOf" srcId="{E66D04F2-C7E9-4DC1-9A37-088BA21DF3BE}" destId="{04635BF6-FBE7-40C2-B60D-2517DC2FAA98}" srcOrd="0" destOrd="0" presId="urn:diagrams.loki3.com/BracketList"/>
    <dgm:cxn modelId="{A6980EF0-4E99-4B77-9923-B86952DEB6E3}" srcId="{AACAEF1D-4895-44DE-B0AA-675288846972}" destId="{50DA218F-A588-493B-ACE6-36690AD5978A}" srcOrd="1" destOrd="0" parTransId="{3837B499-D3F3-4929-9DDA-BBFA8541DC94}" sibTransId="{B14B0249-E70C-447C-8C83-43469556095E}"/>
    <dgm:cxn modelId="{77E34E30-5A21-48A1-9351-0238429CB9D8}" type="presOf" srcId="{E690A2AD-902D-4F78-AFE9-E4FA21109CDB}" destId="{2B630D56-BAA6-44DB-A007-B6EA6F19CDDE}" srcOrd="0" destOrd="0" presId="urn:diagrams.loki3.com/BracketList"/>
    <dgm:cxn modelId="{2A3F4A1C-F73E-4460-ADDA-84FE0C637386}" type="presOf" srcId="{AD8D643C-6586-41B1-8C1B-EB97C9C53247}" destId="{DC378F67-0073-41E3-9C9F-893CA78CB694}" srcOrd="0" destOrd="0" presId="urn:diagrams.loki3.com/BracketList"/>
    <dgm:cxn modelId="{18ED31F6-F692-482D-AB3A-127F04FD13B3}" type="presOf" srcId="{43A62430-72EE-473A-BC27-22A0B33BCF57}" destId="{8455F40F-786D-49C8-9F39-6C3B33818CA0}" srcOrd="0" destOrd="0" presId="urn:diagrams.loki3.com/BracketList"/>
    <dgm:cxn modelId="{F3B6609B-BF2C-4ACE-B18E-63595B61E6F6}" srcId="{7C0FC37F-4FDB-42C8-AD49-55C1A814DC1C}" destId="{00C28BC0-477C-4F5B-AE59-42D7FAE83F73}" srcOrd="1" destOrd="0" parTransId="{A674A356-D94A-4107-AE7B-5D7089E92C6A}" sibTransId="{2ED3B242-A921-4F13-99E9-4F21FB323AF5}"/>
    <dgm:cxn modelId="{782CE9E1-79D5-4D62-BEE2-BDC7E2FF415A}" type="presOf" srcId="{F1FDB283-558A-4A71-8670-17AFF06F8F68}" destId="{9AC83908-BC06-4EFE-A9D9-122D78D741CC}" srcOrd="0" destOrd="0" presId="urn:diagrams.loki3.com/BracketList"/>
    <dgm:cxn modelId="{AC1528D0-5DF1-44BD-BA25-45F6012DD275}" type="presOf" srcId="{7C0FC37F-4FDB-42C8-AD49-55C1A814DC1C}" destId="{C7384087-9CB3-4825-8F5B-866AE12524C1}" srcOrd="0" destOrd="0" presId="urn:diagrams.loki3.com/BracketList"/>
    <dgm:cxn modelId="{6CCCE446-FF3C-4AB9-85F1-CD92F02A4550}" srcId="{561AF9A7-DDE4-47C5-8FC1-D115D008F66B}" destId="{35B08AEE-B1D4-4724-971D-41285E5F5504}" srcOrd="1" destOrd="0" parTransId="{4C788E3D-696B-4FF3-B39A-13E990374E7C}" sibTransId="{2BF4194D-1FBF-4F5A-98B3-0021CC62EF30}"/>
    <dgm:cxn modelId="{D3C92E87-6431-44BA-AE81-B7C889EA065D}" type="presOf" srcId="{21342AEE-9CAF-4967-9CDD-717B37838192}" destId="{762705D2-131B-46A2-BD08-9A5B5BB412D2}" srcOrd="0" destOrd="0" presId="urn:diagrams.loki3.com/BracketList"/>
    <dgm:cxn modelId="{14E26836-A562-40BD-96F2-E59E62BCF193}" srcId="{43A62430-72EE-473A-BC27-22A0B33BCF57}" destId="{E66D04F2-C7E9-4DC1-9A37-088BA21DF3BE}" srcOrd="0" destOrd="0" parTransId="{E8E8291C-215E-4376-9B10-00D259E2AE4F}" sibTransId="{06FF9220-00EA-431D-9115-1150C7557844}"/>
    <dgm:cxn modelId="{7826CE4C-75CB-41E9-979E-D6AB674B37A3}" srcId="{F1FDB283-558A-4A71-8670-17AFF06F8F68}" destId="{7C0FC37F-4FDB-42C8-AD49-55C1A814DC1C}" srcOrd="2" destOrd="0" parTransId="{B08F73F1-7861-4947-84F9-9D826A097FFE}" sibTransId="{EB9B26E4-77DB-4C13-BF4C-99429884C437}"/>
    <dgm:cxn modelId="{94483392-38F7-4763-96E4-46EBC43F868A}" srcId="{F1FDB283-558A-4A71-8670-17AFF06F8F68}" destId="{AACAEF1D-4895-44DE-B0AA-675288846972}" srcOrd="1" destOrd="0" parTransId="{D024D347-584F-4DAD-B883-D32C92C8195C}" sibTransId="{06825922-D627-451E-8AAB-3A5C68E93EC0}"/>
    <dgm:cxn modelId="{0419C416-1C0E-44F3-BE6A-9C9B086935A5}" type="presOf" srcId="{672C29FB-1C32-4CAF-B441-24FAE58AF07F}" destId="{D4787A3A-DA4D-4B80-A6DB-0CD2F1AFC2B7}" srcOrd="0" destOrd="1" presId="urn:diagrams.loki3.com/BracketList"/>
    <dgm:cxn modelId="{9B90064D-9814-48E8-9E21-839F23879500}" type="presOf" srcId="{AACAEF1D-4895-44DE-B0AA-675288846972}" destId="{BDCE1242-078A-43CE-BA89-888747174553}" srcOrd="0" destOrd="0" presId="urn:diagrams.loki3.com/BracketList"/>
    <dgm:cxn modelId="{3DD1ECFC-7757-4D09-831C-3B819AD7EF74}" type="presParOf" srcId="{9AC83908-BC06-4EFE-A9D9-122D78D741CC}" destId="{78C53895-4ADB-4E52-98FF-E4816A3B73BC}" srcOrd="0" destOrd="0" presId="urn:diagrams.loki3.com/BracketList"/>
    <dgm:cxn modelId="{9350DB18-1373-4BB4-AE03-7060702DC6BA}" type="presParOf" srcId="{78C53895-4ADB-4E52-98FF-E4816A3B73BC}" destId="{10693344-61B8-4EE6-B603-20BAC63D7D68}" srcOrd="0" destOrd="0" presId="urn:diagrams.loki3.com/BracketList"/>
    <dgm:cxn modelId="{FAA5E84E-F915-490E-A2FD-F8055D5E7724}" type="presParOf" srcId="{78C53895-4ADB-4E52-98FF-E4816A3B73BC}" destId="{59F950E2-D438-4C2A-8C0A-E15A91EB67B0}" srcOrd="1" destOrd="0" presId="urn:diagrams.loki3.com/BracketList"/>
    <dgm:cxn modelId="{25852FAF-4D47-4609-ACF3-B6B44153BA4D}" type="presParOf" srcId="{78C53895-4ADB-4E52-98FF-E4816A3B73BC}" destId="{254AC223-2476-47D2-8300-74EF36822EFF}" srcOrd="2" destOrd="0" presId="urn:diagrams.loki3.com/BracketList"/>
    <dgm:cxn modelId="{6FE6E888-A647-4721-BB6A-0BADAAECE661}" type="presParOf" srcId="{78C53895-4ADB-4E52-98FF-E4816A3B73BC}" destId="{762705D2-131B-46A2-BD08-9A5B5BB412D2}" srcOrd="3" destOrd="0" presId="urn:diagrams.loki3.com/BracketList"/>
    <dgm:cxn modelId="{EFDED832-6317-4737-80B9-B044E1F9BFD9}" type="presParOf" srcId="{9AC83908-BC06-4EFE-A9D9-122D78D741CC}" destId="{487730A1-709C-44D8-B3D6-84B149A6715C}" srcOrd="1" destOrd="0" presId="urn:diagrams.loki3.com/BracketList"/>
    <dgm:cxn modelId="{DEF7B64F-1130-4480-A9D5-21841812CB5F}" type="presParOf" srcId="{9AC83908-BC06-4EFE-A9D9-122D78D741CC}" destId="{41F0A1B5-8786-4CAC-AA9B-10110DB006CF}" srcOrd="2" destOrd="0" presId="urn:diagrams.loki3.com/BracketList"/>
    <dgm:cxn modelId="{04998D35-7B37-45E6-BF5C-F2CD720344B7}" type="presParOf" srcId="{41F0A1B5-8786-4CAC-AA9B-10110DB006CF}" destId="{BDCE1242-078A-43CE-BA89-888747174553}" srcOrd="0" destOrd="0" presId="urn:diagrams.loki3.com/BracketList"/>
    <dgm:cxn modelId="{67F18EBF-0C6D-457F-B860-1975A1E87235}" type="presParOf" srcId="{41F0A1B5-8786-4CAC-AA9B-10110DB006CF}" destId="{D8436832-9436-4221-8B7F-C6564E354E32}" srcOrd="1" destOrd="0" presId="urn:diagrams.loki3.com/BracketList"/>
    <dgm:cxn modelId="{8E800178-8724-44BB-A405-4DA89AAE11F0}" type="presParOf" srcId="{41F0A1B5-8786-4CAC-AA9B-10110DB006CF}" destId="{EB4F3CCC-67AC-4041-9077-C2374C961956}" srcOrd="2" destOrd="0" presId="urn:diagrams.loki3.com/BracketList"/>
    <dgm:cxn modelId="{8A0F9707-181C-46B7-93C9-9C76726D0E60}" type="presParOf" srcId="{41F0A1B5-8786-4CAC-AA9B-10110DB006CF}" destId="{2B630D56-BAA6-44DB-A007-B6EA6F19CDDE}" srcOrd="3" destOrd="0" presId="urn:diagrams.loki3.com/BracketList"/>
    <dgm:cxn modelId="{10E773C2-02B7-4A65-B46B-85CDA2D53A3E}" type="presParOf" srcId="{9AC83908-BC06-4EFE-A9D9-122D78D741CC}" destId="{E02D1FE3-684A-481E-A0A3-CA52FEA5CD1E}" srcOrd="3" destOrd="0" presId="urn:diagrams.loki3.com/BracketList"/>
    <dgm:cxn modelId="{28D8263B-2D32-4DB7-A626-99C45E6F86CE}" type="presParOf" srcId="{9AC83908-BC06-4EFE-A9D9-122D78D741CC}" destId="{0F934F90-31C6-4BCD-AA7A-642E15045FD0}" srcOrd="4" destOrd="0" presId="urn:diagrams.loki3.com/BracketList"/>
    <dgm:cxn modelId="{B247309A-7E60-4516-BC41-B8B242B8F401}" type="presParOf" srcId="{0F934F90-31C6-4BCD-AA7A-642E15045FD0}" destId="{C7384087-9CB3-4825-8F5B-866AE12524C1}" srcOrd="0" destOrd="0" presId="urn:diagrams.loki3.com/BracketList"/>
    <dgm:cxn modelId="{91E41DC7-BB32-416C-B69A-25C47154B848}" type="presParOf" srcId="{0F934F90-31C6-4BCD-AA7A-642E15045FD0}" destId="{040F099B-2289-4E32-A89A-C42DEEC5EA76}" srcOrd="1" destOrd="0" presId="urn:diagrams.loki3.com/BracketList"/>
    <dgm:cxn modelId="{3C19821F-2DF1-4D01-AE29-7ECD6D3AF2BB}" type="presParOf" srcId="{0F934F90-31C6-4BCD-AA7A-642E15045FD0}" destId="{8E8EF79D-36E1-4A87-8B6A-5EBBC8B48178}" srcOrd="2" destOrd="0" presId="urn:diagrams.loki3.com/BracketList"/>
    <dgm:cxn modelId="{E076E1DD-BEDA-4B5C-ACF3-83425F7C90B8}" type="presParOf" srcId="{0F934F90-31C6-4BCD-AA7A-642E15045FD0}" destId="{FA025E0D-C1A6-41B5-851E-1BE17FA077F9}" srcOrd="3" destOrd="0" presId="urn:diagrams.loki3.com/BracketList"/>
    <dgm:cxn modelId="{480D23C6-6A05-4424-ABB6-01A343FD265E}" type="presParOf" srcId="{9AC83908-BC06-4EFE-A9D9-122D78D741CC}" destId="{7F624574-40F4-4B41-ACE2-2047EC3DAE1D}" srcOrd="5" destOrd="0" presId="urn:diagrams.loki3.com/BracketList"/>
    <dgm:cxn modelId="{CE8A3276-6046-4C52-96C0-830FA7526ED6}" type="presParOf" srcId="{9AC83908-BC06-4EFE-A9D9-122D78D741CC}" destId="{07A88AD5-76D9-48F6-8EDA-7108754EB109}" srcOrd="6" destOrd="0" presId="urn:diagrams.loki3.com/BracketList"/>
    <dgm:cxn modelId="{C11126B9-1C95-45EB-BF85-3B1E63F6B428}" type="presParOf" srcId="{07A88AD5-76D9-48F6-8EDA-7108754EB109}" destId="{FC0717C6-77E6-4887-84AF-D8FAD48B64BF}" srcOrd="0" destOrd="0" presId="urn:diagrams.loki3.com/BracketList"/>
    <dgm:cxn modelId="{4A95D3FB-7D3D-4F79-A3A7-E4583D245F7C}" type="presParOf" srcId="{07A88AD5-76D9-48F6-8EDA-7108754EB109}" destId="{A20ED192-2F69-41D0-82FD-3D08F2A76C8C}" srcOrd="1" destOrd="0" presId="urn:diagrams.loki3.com/BracketList"/>
    <dgm:cxn modelId="{1DFC1F5A-B52C-4C40-B66B-3E5E486AD108}" type="presParOf" srcId="{07A88AD5-76D9-48F6-8EDA-7108754EB109}" destId="{A6FB7298-84B0-407C-AA57-87222814B64B}" srcOrd="2" destOrd="0" presId="urn:diagrams.loki3.com/BracketList"/>
    <dgm:cxn modelId="{3AE8D50C-8B89-47A2-8F3D-4EAA208DD64B}" type="presParOf" srcId="{07A88AD5-76D9-48F6-8EDA-7108754EB109}" destId="{975FD6E6-AC1F-448F-9368-2DFBB915DAA6}" srcOrd="3" destOrd="0" presId="urn:diagrams.loki3.com/BracketList"/>
    <dgm:cxn modelId="{531F531E-99BD-4CFF-961D-D8B196B40DA0}" type="presParOf" srcId="{9AC83908-BC06-4EFE-A9D9-122D78D741CC}" destId="{F3DC175E-797C-4542-A43E-251018B75938}" srcOrd="7" destOrd="0" presId="urn:diagrams.loki3.com/BracketList"/>
    <dgm:cxn modelId="{08EBDE5A-BC79-4A9F-9A93-ED0D28267F52}" type="presParOf" srcId="{9AC83908-BC06-4EFE-A9D9-122D78D741CC}" destId="{6F16DC6D-F134-49F2-919B-EA61586A56E7}" srcOrd="8" destOrd="0" presId="urn:diagrams.loki3.com/BracketList"/>
    <dgm:cxn modelId="{D6C18D91-DF3C-4BB6-ACEE-382BB1A89A90}" type="presParOf" srcId="{6F16DC6D-F134-49F2-919B-EA61586A56E7}" destId="{8455F40F-786D-49C8-9F39-6C3B33818CA0}" srcOrd="0" destOrd="0" presId="urn:diagrams.loki3.com/BracketList"/>
    <dgm:cxn modelId="{2AF594A7-B3B9-49C0-AD32-5848342DADFF}" type="presParOf" srcId="{6F16DC6D-F134-49F2-919B-EA61586A56E7}" destId="{38A87293-3C38-49B9-8F86-6327AAC105EC}" srcOrd="1" destOrd="0" presId="urn:diagrams.loki3.com/BracketList"/>
    <dgm:cxn modelId="{7271B1B9-2782-4821-88AF-C08477F60B8B}" type="presParOf" srcId="{6F16DC6D-F134-49F2-919B-EA61586A56E7}" destId="{1886BC4C-0B2F-4541-AFF7-CC278D546D01}" srcOrd="2" destOrd="0" presId="urn:diagrams.loki3.com/BracketList"/>
    <dgm:cxn modelId="{818EE131-A065-492C-85E3-FCAB66D1F013}" type="presParOf" srcId="{6F16DC6D-F134-49F2-919B-EA61586A56E7}" destId="{04635BF6-FBE7-40C2-B60D-2517DC2FAA98}" srcOrd="3" destOrd="0" presId="urn:diagrams.loki3.com/BracketList"/>
    <dgm:cxn modelId="{E62170C4-E37E-46CA-8D44-FED8FEEC4CC8}" type="presParOf" srcId="{9AC83908-BC06-4EFE-A9D9-122D78D741CC}" destId="{CD87904E-0FDE-46BE-8CF8-538E38BA38CB}" srcOrd="9" destOrd="0" presId="urn:diagrams.loki3.com/BracketList"/>
    <dgm:cxn modelId="{CD0C9DA2-4639-4137-8953-A78CCFEF20C1}" type="presParOf" srcId="{9AC83908-BC06-4EFE-A9D9-122D78D741CC}" destId="{E9854941-2840-40A1-BE3F-3A99984F0B2D}" srcOrd="10" destOrd="0" presId="urn:diagrams.loki3.com/BracketList"/>
    <dgm:cxn modelId="{109CDCD3-F25B-40B7-A86A-D4446AFC5081}" type="presParOf" srcId="{E9854941-2840-40A1-BE3F-3A99984F0B2D}" destId="{DC378F67-0073-41E3-9C9F-893CA78CB694}" srcOrd="0" destOrd="0" presId="urn:diagrams.loki3.com/BracketList"/>
    <dgm:cxn modelId="{1DE0CD84-BEDF-47BD-8182-A3E605561EC4}" type="presParOf" srcId="{E9854941-2840-40A1-BE3F-3A99984F0B2D}" destId="{2FDEA743-5BF9-490D-8C94-4B10D5679DC8}" srcOrd="1" destOrd="0" presId="urn:diagrams.loki3.com/BracketList"/>
    <dgm:cxn modelId="{1933B145-F2C5-4272-8C01-B9BCCDE6425C}" type="presParOf" srcId="{E9854941-2840-40A1-BE3F-3A99984F0B2D}" destId="{E13B8929-A5D5-41B7-89D9-42323F6B3BE0}" srcOrd="2" destOrd="0" presId="urn:diagrams.loki3.com/BracketList"/>
    <dgm:cxn modelId="{F575AFE8-96F9-4FFD-9E92-7252825C7D06}" type="presParOf" srcId="{E9854941-2840-40A1-BE3F-3A99984F0B2D}" destId="{D4787A3A-DA4D-4B80-A6DB-0CD2F1AFC2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B5ACF8-6CB8-465D-AA39-191AFC1C91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57562-4600-4821-B347-AECE5C9CC705}">
      <dgm:prSet phldrT="[Text]"/>
      <dgm:spPr/>
      <dgm:t>
        <a:bodyPr/>
        <a:lstStyle/>
        <a:p>
          <a:r>
            <a:rPr lang="en-US" dirty="0" smtClean="0"/>
            <a:t>Program Stability</a:t>
          </a:r>
          <a:endParaRPr lang="en-US" dirty="0"/>
        </a:p>
      </dgm:t>
    </dgm:pt>
    <dgm:pt modelId="{6EA21338-D733-406A-9F95-279F8E9AD2AE}" type="parTrans" cxnId="{DA8AB72A-D67B-4473-83ED-05AFDD2A1BF6}">
      <dgm:prSet/>
      <dgm:spPr/>
      <dgm:t>
        <a:bodyPr/>
        <a:lstStyle/>
        <a:p>
          <a:endParaRPr lang="en-US"/>
        </a:p>
      </dgm:t>
    </dgm:pt>
    <dgm:pt modelId="{B7A86CA7-0287-403F-AA7B-F366F2AB03CF}" type="sibTrans" cxnId="{DA8AB72A-D67B-4473-83ED-05AFDD2A1BF6}">
      <dgm:prSet/>
      <dgm:spPr/>
      <dgm:t>
        <a:bodyPr/>
        <a:lstStyle/>
        <a:p>
          <a:endParaRPr lang="en-US"/>
        </a:p>
      </dgm:t>
    </dgm:pt>
    <dgm:pt modelId="{B2EBC5D8-2123-487A-BB5E-E0CCAC94C01E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E5F1650C-A93D-4DA0-ABF6-BB6732925B1E}" type="parTrans" cxnId="{7DAE7FDC-7E80-4F2F-A2DD-170851D657C4}">
      <dgm:prSet/>
      <dgm:spPr/>
      <dgm:t>
        <a:bodyPr/>
        <a:lstStyle/>
        <a:p>
          <a:endParaRPr lang="en-US"/>
        </a:p>
      </dgm:t>
    </dgm:pt>
    <dgm:pt modelId="{D63D65C5-2B73-4E39-8A2F-7BA83F068779}" type="sibTrans" cxnId="{7DAE7FDC-7E80-4F2F-A2DD-170851D657C4}">
      <dgm:prSet/>
      <dgm:spPr/>
      <dgm:t>
        <a:bodyPr/>
        <a:lstStyle/>
        <a:p>
          <a:endParaRPr lang="en-US"/>
        </a:p>
      </dgm:t>
    </dgm:pt>
    <dgm:pt modelId="{D3FB5B76-6A2C-4F76-B8FD-C624A499D6D0}">
      <dgm:prSet phldrT="[Text]"/>
      <dgm:spPr/>
      <dgm:t>
        <a:bodyPr/>
        <a:lstStyle/>
        <a:p>
          <a:r>
            <a:rPr lang="en-US" dirty="0" smtClean="0"/>
            <a:t>Marketing</a:t>
          </a:r>
        </a:p>
      </dgm:t>
    </dgm:pt>
    <dgm:pt modelId="{A22A0013-3761-4E86-B5A6-7CEFF776FE68}" type="parTrans" cxnId="{0E70BC6E-E337-408A-959A-E5F82D572A48}">
      <dgm:prSet/>
      <dgm:spPr/>
      <dgm:t>
        <a:bodyPr/>
        <a:lstStyle/>
        <a:p>
          <a:endParaRPr lang="en-US"/>
        </a:p>
      </dgm:t>
    </dgm:pt>
    <dgm:pt modelId="{C9968F2B-7DBD-4F81-94D9-6FA172940BD0}" type="sibTrans" cxnId="{0E70BC6E-E337-408A-959A-E5F82D572A48}">
      <dgm:prSet/>
      <dgm:spPr/>
      <dgm:t>
        <a:bodyPr/>
        <a:lstStyle/>
        <a:p>
          <a:endParaRPr lang="en-US"/>
        </a:p>
      </dgm:t>
    </dgm:pt>
    <dgm:pt modelId="{98246112-600D-4522-9B85-73101AB76394}">
      <dgm:prSet phldrT="[Text]"/>
      <dgm:spPr/>
      <dgm:t>
        <a:bodyPr/>
        <a:lstStyle/>
        <a:p>
          <a:r>
            <a:rPr lang="en-US" dirty="0" smtClean="0"/>
            <a:t>Technology</a:t>
          </a:r>
        </a:p>
      </dgm:t>
    </dgm:pt>
    <dgm:pt modelId="{4F7CDF95-1953-45CE-869E-685D936D587F}" type="parTrans" cxnId="{7B1B9579-F61A-4FC6-B954-7042A705FA52}">
      <dgm:prSet/>
      <dgm:spPr/>
      <dgm:t>
        <a:bodyPr/>
        <a:lstStyle/>
        <a:p>
          <a:endParaRPr lang="en-US"/>
        </a:p>
      </dgm:t>
    </dgm:pt>
    <dgm:pt modelId="{4A9EB85E-A88C-4D48-9FE9-2CDE8FDB4117}" type="sibTrans" cxnId="{7B1B9579-F61A-4FC6-B954-7042A705FA52}">
      <dgm:prSet/>
      <dgm:spPr/>
      <dgm:t>
        <a:bodyPr/>
        <a:lstStyle/>
        <a:p>
          <a:endParaRPr lang="en-US"/>
        </a:p>
      </dgm:t>
    </dgm:pt>
    <dgm:pt modelId="{4C654A26-0744-4C73-9D87-8C8B6633AD86}">
      <dgm:prSet phldrT="[Text]"/>
      <dgm:spPr/>
      <dgm:t>
        <a:bodyPr/>
        <a:lstStyle/>
        <a:p>
          <a:r>
            <a:rPr lang="en-US" dirty="0" smtClean="0"/>
            <a:t>Data</a:t>
          </a:r>
        </a:p>
      </dgm:t>
    </dgm:pt>
    <dgm:pt modelId="{F8EB9DDC-82BC-45EF-B3A2-950B21EF1B79}" type="parTrans" cxnId="{7F395439-A294-4E33-9493-34E338BFB5C4}">
      <dgm:prSet/>
      <dgm:spPr/>
      <dgm:t>
        <a:bodyPr/>
        <a:lstStyle/>
        <a:p>
          <a:endParaRPr lang="en-US"/>
        </a:p>
      </dgm:t>
    </dgm:pt>
    <dgm:pt modelId="{8CAE1D8B-3D95-48D4-953E-E4B7322E8279}" type="sibTrans" cxnId="{7F395439-A294-4E33-9493-34E338BFB5C4}">
      <dgm:prSet/>
      <dgm:spPr/>
      <dgm:t>
        <a:bodyPr/>
        <a:lstStyle/>
        <a:p>
          <a:endParaRPr lang="en-US"/>
        </a:p>
      </dgm:t>
    </dgm:pt>
    <dgm:pt modelId="{7360084C-98AB-4BBA-8F68-610B9E758C3B}">
      <dgm:prSet phldrT="[Text]" custT="1"/>
      <dgm:spPr/>
      <dgm:t>
        <a:bodyPr/>
        <a:lstStyle/>
        <a:p>
          <a:r>
            <a:rPr lang="en-US" sz="1800" i="0" dirty="0" smtClean="0"/>
            <a:t>Energy efficiency programs need stability and consistency to obtain acceptance in the marketplace.</a:t>
          </a:r>
          <a:endParaRPr lang="en-US" sz="1800" i="0" dirty="0"/>
        </a:p>
      </dgm:t>
    </dgm:pt>
    <dgm:pt modelId="{CF83B8FA-4AD0-4E59-9A42-92848A66EC8A}" type="parTrans" cxnId="{F224A4CB-9BC4-461C-BDE5-A5DF65F16715}">
      <dgm:prSet/>
      <dgm:spPr/>
      <dgm:t>
        <a:bodyPr/>
        <a:lstStyle/>
        <a:p>
          <a:endParaRPr lang="en-US"/>
        </a:p>
      </dgm:t>
    </dgm:pt>
    <dgm:pt modelId="{D7B1AF0C-C5D4-49F2-AC23-6E98412E119F}" type="sibTrans" cxnId="{F224A4CB-9BC4-461C-BDE5-A5DF65F16715}">
      <dgm:prSet/>
      <dgm:spPr/>
      <dgm:t>
        <a:bodyPr/>
        <a:lstStyle/>
        <a:p>
          <a:endParaRPr lang="en-US"/>
        </a:p>
      </dgm:t>
    </dgm:pt>
    <dgm:pt modelId="{908D118B-AA4D-4530-886F-03C1395EAD80}">
      <dgm:prSet phldrT="[Text]" custT="1"/>
      <dgm:spPr/>
      <dgm:t>
        <a:bodyPr/>
        <a:lstStyle/>
        <a:p>
          <a:r>
            <a:rPr lang="en-US" sz="1800" i="0" dirty="0" smtClean="0"/>
            <a:t>Ramifications of energy efficiency improvements in a home must be carefully considered before implementing new programs.</a:t>
          </a:r>
          <a:endParaRPr lang="en-US" sz="1800" i="0" dirty="0"/>
        </a:p>
      </dgm:t>
    </dgm:pt>
    <dgm:pt modelId="{16246ED2-5906-415C-B04B-2A8A53A44244}" type="parTrans" cxnId="{1AC1F65A-E5D1-42D7-878E-3138D0AFD1A3}">
      <dgm:prSet/>
      <dgm:spPr/>
      <dgm:t>
        <a:bodyPr/>
        <a:lstStyle/>
        <a:p>
          <a:endParaRPr lang="en-US"/>
        </a:p>
      </dgm:t>
    </dgm:pt>
    <dgm:pt modelId="{B8EBC9A7-C4D6-4C60-9D66-3EE477EA3566}" type="sibTrans" cxnId="{1AC1F65A-E5D1-42D7-878E-3138D0AFD1A3}">
      <dgm:prSet/>
      <dgm:spPr/>
      <dgm:t>
        <a:bodyPr/>
        <a:lstStyle/>
        <a:p>
          <a:endParaRPr lang="en-US"/>
        </a:p>
      </dgm:t>
    </dgm:pt>
    <dgm:pt modelId="{9ADA566E-4ACA-4187-AF0A-73BF6C2CDFD8}">
      <dgm:prSet phldrT="[Text]" custT="1"/>
      <dgm:spPr/>
      <dgm:t>
        <a:bodyPr/>
        <a:lstStyle/>
        <a:p>
          <a:r>
            <a:rPr lang="en-US" sz="1800" i="0" dirty="0" smtClean="0"/>
            <a:t>Energy efficiency programs need extensive and continuous marketing to gain awareness and acceptance.</a:t>
          </a:r>
        </a:p>
      </dgm:t>
    </dgm:pt>
    <dgm:pt modelId="{9E9D613C-CF5E-463A-93E0-C8F8DFD84046}" type="parTrans" cxnId="{F80D3181-CF70-4554-945D-70B5C413BE2E}">
      <dgm:prSet/>
      <dgm:spPr/>
      <dgm:t>
        <a:bodyPr/>
        <a:lstStyle/>
        <a:p>
          <a:endParaRPr lang="en-US"/>
        </a:p>
      </dgm:t>
    </dgm:pt>
    <dgm:pt modelId="{221FC45A-F687-40E8-B53B-07A0E7EB4428}" type="sibTrans" cxnId="{F80D3181-CF70-4554-945D-70B5C413BE2E}">
      <dgm:prSet/>
      <dgm:spPr/>
      <dgm:t>
        <a:bodyPr/>
        <a:lstStyle/>
        <a:p>
          <a:endParaRPr lang="en-US"/>
        </a:p>
      </dgm:t>
    </dgm:pt>
    <dgm:pt modelId="{FA83ADE3-58B6-4C91-9082-ABC4150811B7}">
      <dgm:prSet phldrT="[Text]" custT="1"/>
      <dgm:spPr/>
      <dgm:t>
        <a:bodyPr/>
        <a:lstStyle/>
        <a:p>
          <a:r>
            <a:rPr lang="en-US" sz="1800" i="0" dirty="0" smtClean="0"/>
            <a:t>Education and outreach are needed to help contractors understand the requirements of high-efficiency equipment.  Without such outreach, unsafe installations such as orphaned water heaters can result.</a:t>
          </a:r>
        </a:p>
      </dgm:t>
    </dgm:pt>
    <dgm:pt modelId="{2C5D6651-B0F4-4AAE-B48A-2C7A6AF7B2BF}" type="parTrans" cxnId="{0B106FF0-2C66-43AD-A8F5-3D90CD80F962}">
      <dgm:prSet/>
      <dgm:spPr/>
      <dgm:t>
        <a:bodyPr/>
        <a:lstStyle/>
        <a:p>
          <a:endParaRPr lang="en-US"/>
        </a:p>
      </dgm:t>
    </dgm:pt>
    <dgm:pt modelId="{CF49CC57-84C0-4B5E-A5B9-4547C5652CBF}" type="sibTrans" cxnId="{0B106FF0-2C66-43AD-A8F5-3D90CD80F962}">
      <dgm:prSet/>
      <dgm:spPr/>
      <dgm:t>
        <a:bodyPr/>
        <a:lstStyle/>
        <a:p>
          <a:endParaRPr lang="en-US"/>
        </a:p>
      </dgm:t>
    </dgm:pt>
    <dgm:pt modelId="{DD6AAA96-08F1-4B60-9D46-C357967E05B2}">
      <dgm:prSet phldrT="[Text]" custT="1"/>
      <dgm:spPr/>
      <dgm:t>
        <a:bodyPr/>
        <a:lstStyle/>
        <a:p>
          <a:r>
            <a:rPr lang="en-US" sz="1800" i="0" dirty="0" smtClean="0"/>
            <a:t>Investment in data management is an important input to a successful energy efficiency program.</a:t>
          </a:r>
        </a:p>
      </dgm:t>
    </dgm:pt>
    <dgm:pt modelId="{1B8FDD93-42EE-4019-BA0C-F2797B84D846}" type="parTrans" cxnId="{EA123411-DA70-498A-B63E-DCE4E15F7E08}">
      <dgm:prSet/>
      <dgm:spPr/>
      <dgm:t>
        <a:bodyPr/>
        <a:lstStyle/>
        <a:p>
          <a:endParaRPr lang="en-US"/>
        </a:p>
      </dgm:t>
    </dgm:pt>
    <dgm:pt modelId="{A0500B57-CB46-4E55-80D9-E9DC2262B0AB}" type="sibTrans" cxnId="{EA123411-DA70-498A-B63E-DCE4E15F7E08}">
      <dgm:prSet/>
      <dgm:spPr/>
      <dgm:t>
        <a:bodyPr/>
        <a:lstStyle/>
        <a:p>
          <a:endParaRPr lang="en-US"/>
        </a:p>
      </dgm:t>
    </dgm:pt>
    <dgm:pt modelId="{1AA9E747-64C5-45CF-8AD9-B09791980AF6}" type="pres">
      <dgm:prSet presAssocID="{33B5ACF8-6CB8-465D-AA39-191AFC1C91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C022F6-06E0-44E2-856D-FFAF563B1F0C}" type="pres">
      <dgm:prSet presAssocID="{91657562-4600-4821-B347-AECE5C9CC705}" presName="thickLine" presStyleLbl="alignNode1" presStyleIdx="0" presStyleCnt="5"/>
      <dgm:spPr/>
    </dgm:pt>
    <dgm:pt modelId="{314557FD-5731-4DDE-A982-DC49DA66C03E}" type="pres">
      <dgm:prSet presAssocID="{91657562-4600-4821-B347-AECE5C9CC705}" presName="horz1" presStyleCnt="0"/>
      <dgm:spPr/>
    </dgm:pt>
    <dgm:pt modelId="{13D070AA-74FC-45D7-9F71-9912ABEAC767}" type="pres">
      <dgm:prSet presAssocID="{91657562-4600-4821-B347-AECE5C9CC705}" presName="tx1" presStyleLbl="revTx" presStyleIdx="0" presStyleCnt="10"/>
      <dgm:spPr/>
      <dgm:t>
        <a:bodyPr/>
        <a:lstStyle/>
        <a:p>
          <a:endParaRPr lang="en-US"/>
        </a:p>
      </dgm:t>
    </dgm:pt>
    <dgm:pt modelId="{133F4A3B-D542-4C42-9034-F51AD142DDBB}" type="pres">
      <dgm:prSet presAssocID="{91657562-4600-4821-B347-AECE5C9CC705}" presName="vert1" presStyleCnt="0"/>
      <dgm:spPr/>
    </dgm:pt>
    <dgm:pt modelId="{1880B4BB-6845-4D17-90FD-9A6777D8193C}" type="pres">
      <dgm:prSet presAssocID="{7360084C-98AB-4BBA-8F68-610B9E758C3B}" presName="vertSpace2a" presStyleCnt="0"/>
      <dgm:spPr/>
    </dgm:pt>
    <dgm:pt modelId="{CEE46585-045B-40DE-8A87-FB0F0F740BC3}" type="pres">
      <dgm:prSet presAssocID="{7360084C-98AB-4BBA-8F68-610B9E758C3B}" presName="horz2" presStyleCnt="0"/>
      <dgm:spPr/>
    </dgm:pt>
    <dgm:pt modelId="{C64AAA73-0BB8-4CB6-B1A8-2E5FCA8C3D26}" type="pres">
      <dgm:prSet presAssocID="{7360084C-98AB-4BBA-8F68-610B9E758C3B}" presName="horzSpace2" presStyleCnt="0"/>
      <dgm:spPr/>
    </dgm:pt>
    <dgm:pt modelId="{EEBAB7BF-C4B7-44F8-9DDF-3CD55C89F598}" type="pres">
      <dgm:prSet presAssocID="{7360084C-98AB-4BBA-8F68-610B9E758C3B}" presName="tx2" presStyleLbl="revTx" presStyleIdx="1" presStyleCnt="10"/>
      <dgm:spPr/>
      <dgm:t>
        <a:bodyPr/>
        <a:lstStyle/>
        <a:p>
          <a:endParaRPr lang="en-US"/>
        </a:p>
      </dgm:t>
    </dgm:pt>
    <dgm:pt modelId="{E927CCD5-53F1-45C0-9678-BFFC74CF9A68}" type="pres">
      <dgm:prSet presAssocID="{7360084C-98AB-4BBA-8F68-610B9E758C3B}" presName="vert2" presStyleCnt="0"/>
      <dgm:spPr/>
    </dgm:pt>
    <dgm:pt modelId="{1F12BB89-42F9-42A4-9118-A0C839C648D0}" type="pres">
      <dgm:prSet presAssocID="{7360084C-98AB-4BBA-8F68-610B9E758C3B}" presName="thinLine2b" presStyleLbl="callout" presStyleIdx="0" presStyleCnt="5"/>
      <dgm:spPr/>
    </dgm:pt>
    <dgm:pt modelId="{4AAC6D1E-3E4F-4900-A70A-CE5C8906EDB9}" type="pres">
      <dgm:prSet presAssocID="{7360084C-98AB-4BBA-8F68-610B9E758C3B}" presName="vertSpace2b" presStyleCnt="0"/>
      <dgm:spPr/>
    </dgm:pt>
    <dgm:pt modelId="{9F91D60F-D795-46E0-A0CC-76692BD27CAF}" type="pres">
      <dgm:prSet presAssocID="{B2EBC5D8-2123-487A-BB5E-E0CCAC94C01E}" presName="thickLine" presStyleLbl="alignNode1" presStyleIdx="1" presStyleCnt="5"/>
      <dgm:spPr/>
    </dgm:pt>
    <dgm:pt modelId="{96AC19ED-AB60-4478-B156-E7E3B8A0142C}" type="pres">
      <dgm:prSet presAssocID="{B2EBC5D8-2123-487A-BB5E-E0CCAC94C01E}" presName="horz1" presStyleCnt="0"/>
      <dgm:spPr/>
    </dgm:pt>
    <dgm:pt modelId="{1A4DBF45-59F2-4822-B314-3BFED0A65306}" type="pres">
      <dgm:prSet presAssocID="{B2EBC5D8-2123-487A-BB5E-E0CCAC94C01E}" presName="tx1" presStyleLbl="revTx" presStyleIdx="2" presStyleCnt="10"/>
      <dgm:spPr/>
      <dgm:t>
        <a:bodyPr/>
        <a:lstStyle/>
        <a:p>
          <a:endParaRPr lang="en-US"/>
        </a:p>
      </dgm:t>
    </dgm:pt>
    <dgm:pt modelId="{444E43C0-CDB1-4CF1-B80B-B060DCCBF7C5}" type="pres">
      <dgm:prSet presAssocID="{B2EBC5D8-2123-487A-BB5E-E0CCAC94C01E}" presName="vert1" presStyleCnt="0"/>
      <dgm:spPr/>
    </dgm:pt>
    <dgm:pt modelId="{B359B152-5624-4D92-9D88-F2C2AFD0B460}" type="pres">
      <dgm:prSet presAssocID="{908D118B-AA4D-4530-886F-03C1395EAD80}" presName="vertSpace2a" presStyleCnt="0"/>
      <dgm:spPr/>
    </dgm:pt>
    <dgm:pt modelId="{97265838-742F-43EA-A654-27DAD12D463E}" type="pres">
      <dgm:prSet presAssocID="{908D118B-AA4D-4530-886F-03C1395EAD80}" presName="horz2" presStyleCnt="0"/>
      <dgm:spPr/>
    </dgm:pt>
    <dgm:pt modelId="{8FCF0C7E-C58E-4900-B53C-0B4063CB157B}" type="pres">
      <dgm:prSet presAssocID="{908D118B-AA4D-4530-886F-03C1395EAD80}" presName="horzSpace2" presStyleCnt="0"/>
      <dgm:spPr/>
    </dgm:pt>
    <dgm:pt modelId="{DDFC83F1-27B8-4E4C-B20B-B4E824CEE693}" type="pres">
      <dgm:prSet presAssocID="{908D118B-AA4D-4530-886F-03C1395EAD80}" presName="tx2" presStyleLbl="revTx" presStyleIdx="3" presStyleCnt="10"/>
      <dgm:spPr/>
      <dgm:t>
        <a:bodyPr/>
        <a:lstStyle/>
        <a:p>
          <a:endParaRPr lang="en-US"/>
        </a:p>
      </dgm:t>
    </dgm:pt>
    <dgm:pt modelId="{F4671C66-552B-48FC-8268-A76A04795308}" type="pres">
      <dgm:prSet presAssocID="{908D118B-AA4D-4530-886F-03C1395EAD80}" presName="vert2" presStyleCnt="0"/>
      <dgm:spPr/>
    </dgm:pt>
    <dgm:pt modelId="{6FFE371A-674D-44F2-9982-A59365A68C41}" type="pres">
      <dgm:prSet presAssocID="{908D118B-AA4D-4530-886F-03C1395EAD80}" presName="thinLine2b" presStyleLbl="callout" presStyleIdx="1" presStyleCnt="5"/>
      <dgm:spPr/>
    </dgm:pt>
    <dgm:pt modelId="{5F7D0FFE-76DF-4AE3-A331-1B25BDD32B21}" type="pres">
      <dgm:prSet presAssocID="{908D118B-AA4D-4530-886F-03C1395EAD80}" presName="vertSpace2b" presStyleCnt="0"/>
      <dgm:spPr/>
    </dgm:pt>
    <dgm:pt modelId="{80B52F6F-3E66-4F97-9C8A-3A37C55AF463}" type="pres">
      <dgm:prSet presAssocID="{D3FB5B76-6A2C-4F76-B8FD-C624A499D6D0}" presName="thickLine" presStyleLbl="alignNode1" presStyleIdx="2" presStyleCnt="5"/>
      <dgm:spPr/>
    </dgm:pt>
    <dgm:pt modelId="{4E322AF0-2B1F-4021-9DAD-149BA1297067}" type="pres">
      <dgm:prSet presAssocID="{D3FB5B76-6A2C-4F76-B8FD-C624A499D6D0}" presName="horz1" presStyleCnt="0"/>
      <dgm:spPr/>
    </dgm:pt>
    <dgm:pt modelId="{38C3EC14-A860-43AA-BCC4-27F75490E824}" type="pres">
      <dgm:prSet presAssocID="{D3FB5B76-6A2C-4F76-B8FD-C624A499D6D0}" presName="tx1" presStyleLbl="revTx" presStyleIdx="4" presStyleCnt="10"/>
      <dgm:spPr/>
      <dgm:t>
        <a:bodyPr/>
        <a:lstStyle/>
        <a:p>
          <a:endParaRPr lang="en-US"/>
        </a:p>
      </dgm:t>
    </dgm:pt>
    <dgm:pt modelId="{3544911D-972B-4775-A4E3-A02BABDC0318}" type="pres">
      <dgm:prSet presAssocID="{D3FB5B76-6A2C-4F76-B8FD-C624A499D6D0}" presName="vert1" presStyleCnt="0"/>
      <dgm:spPr/>
    </dgm:pt>
    <dgm:pt modelId="{A7EB610E-A40F-4A49-8979-2ED040F214AF}" type="pres">
      <dgm:prSet presAssocID="{9ADA566E-4ACA-4187-AF0A-73BF6C2CDFD8}" presName="vertSpace2a" presStyleCnt="0"/>
      <dgm:spPr/>
    </dgm:pt>
    <dgm:pt modelId="{F1DD10BA-1441-4520-97C7-A388D84DCA9E}" type="pres">
      <dgm:prSet presAssocID="{9ADA566E-4ACA-4187-AF0A-73BF6C2CDFD8}" presName="horz2" presStyleCnt="0"/>
      <dgm:spPr/>
    </dgm:pt>
    <dgm:pt modelId="{A47CEEAE-46A4-4F48-8A4D-0C54EFC4AB05}" type="pres">
      <dgm:prSet presAssocID="{9ADA566E-4ACA-4187-AF0A-73BF6C2CDFD8}" presName="horzSpace2" presStyleCnt="0"/>
      <dgm:spPr/>
    </dgm:pt>
    <dgm:pt modelId="{9E96B12A-3DB2-4AE9-AADA-34296B55FDC0}" type="pres">
      <dgm:prSet presAssocID="{9ADA566E-4ACA-4187-AF0A-73BF6C2CDFD8}" presName="tx2" presStyleLbl="revTx" presStyleIdx="5" presStyleCnt="10"/>
      <dgm:spPr/>
      <dgm:t>
        <a:bodyPr/>
        <a:lstStyle/>
        <a:p>
          <a:endParaRPr lang="en-US"/>
        </a:p>
      </dgm:t>
    </dgm:pt>
    <dgm:pt modelId="{31B5E3F9-A45C-4430-A2DC-9E23D75C1F50}" type="pres">
      <dgm:prSet presAssocID="{9ADA566E-4ACA-4187-AF0A-73BF6C2CDFD8}" presName="vert2" presStyleCnt="0"/>
      <dgm:spPr/>
    </dgm:pt>
    <dgm:pt modelId="{A9AD27D0-0728-4391-865C-29EC5CD87BBC}" type="pres">
      <dgm:prSet presAssocID="{9ADA566E-4ACA-4187-AF0A-73BF6C2CDFD8}" presName="thinLine2b" presStyleLbl="callout" presStyleIdx="2" presStyleCnt="5"/>
      <dgm:spPr/>
    </dgm:pt>
    <dgm:pt modelId="{9B79B8DD-B4B5-43EB-844D-E0488A87E630}" type="pres">
      <dgm:prSet presAssocID="{9ADA566E-4ACA-4187-AF0A-73BF6C2CDFD8}" presName="vertSpace2b" presStyleCnt="0"/>
      <dgm:spPr/>
    </dgm:pt>
    <dgm:pt modelId="{4A2226DC-2223-42CE-B9BA-D3E3A026CF7F}" type="pres">
      <dgm:prSet presAssocID="{98246112-600D-4522-9B85-73101AB76394}" presName="thickLine" presStyleLbl="alignNode1" presStyleIdx="3" presStyleCnt="5"/>
      <dgm:spPr/>
    </dgm:pt>
    <dgm:pt modelId="{B9357DB7-51BE-4F15-BA65-64F7166E0EE6}" type="pres">
      <dgm:prSet presAssocID="{98246112-600D-4522-9B85-73101AB76394}" presName="horz1" presStyleCnt="0"/>
      <dgm:spPr/>
    </dgm:pt>
    <dgm:pt modelId="{66125C36-8A51-43E3-861C-3DF4BA501390}" type="pres">
      <dgm:prSet presAssocID="{98246112-600D-4522-9B85-73101AB76394}" presName="tx1" presStyleLbl="revTx" presStyleIdx="6" presStyleCnt="10"/>
      <dgm:spPr/>
      <dgm:t>
        <a:bodyPr/>
        <a:lstStyle/>
        <a:p>
          <a:endParaRPr lang="en-US"/>
        </a:p>
      </dgm:t>
    </dgm:pt>
    <dgm:pt modelId="{CEA76859-2125-437B-9D79-4B92AC20BD99}" type="pres">
      <dgm:prSet presAssocID="{98246112-600D-4522-9B85-73101AB76394}" presName="vert1" presStyleCnt="0"/>
      <dgm:spPr/>
    </dgm:pt>
    <dgm:pt modelId="{C2F329BE-4934-48E3-9DCC-E880BEAAF5E7}" type="pres">
      <dgm:prSet presAssocID="{FA83ADE3-58B6-4C91-9082-ABC4150811B7}" presName="vertSpace2a" presStyleCnt="0"/>
      <dgm:spPr/>
    </dgm:pt>
    <dgm:pt modelId="{784267E1-62CD-46E8-80C6-D4C1BA86802B}" type="pres">
      <dgm:prSet presAssocID="{FA83ADE3-58B6-4C91-9082-ABC4150811B7}" presName="horz2" presStyleCnt="0"/>
      <dgm:spPr/>
    </dgm:pt>
    <dgm:pt modelId="{8E80C1B6-0456-4C54-B8DB-9BED748AFAA6}" type="pres">
      <dgm:prSet presAssocID="{FA83ADE3-58B6-4C91-9082-ABC4150811B7}" presName="horzSpace2" presStyleCnt="0"/>
      <dgm:spPr/>
    </dgm:pt>
    <dgm:pt modelId="{A2CCFDEA-711F-4C1C-80F0-5CE04311510E}" type="pres">
      <dgm:prSet presAssocID="{FA83ADE3-58B6-4C91-9082-ABC4150811B7}" presName="tx2" presStyleLbl="revTx" presStyleIdx="7" presStyleCnt="10"/>
      <dgm:spPr/>
      <dgm:t>
        <a:bodyPr/>
        <a:lstStyle/>
        <a:p>
          <a:endParaRPr lang="en-US"/>
        </a:p>
      </dgm:t>
    </dgm:pt>
    <dgm:pt modelId="{59663B04-B2A5-401F-BD88-AE70CADDF7C8}" type="pres">
      <dgm:prSet presAssocID="{FA83ADE3-58B6-4C91-9082-ABC4150811B7}" presName="vert2" presStyleCnt="0"/>
      <dgm:spPr/>
    </dgm:pt>
    <dgm:pt modelId="{F83CD15C-3931-42B5-A243-5C9D215CB490}" type="pres">
      <dgm:prSet presAssocID="{FA83ADE3-58B6-4C91-9082-ABC4150811B7}" presName="thinLine2b" presStyleLbl="callout" presStyleIdx="3" presStyleCnt="5"/>
      <dgm:spPr/>
    </dgm:pt>
    <dgm:pt modelId="{5F260F84-6773-4498-8679-EDC42396E82C}" type="pres">
      <dgm:prSet presAssocID="{FA83ADE3-58B6-4C91-9082-ABC4150811B7}" presName="vertSpace2b" presStyleCnt="0"/>
      <dgm:spPr/>
    </dgm:pt>
    <dgm:pt modelId="{C88E69F4-F11F-4937-BE87-EDC2ADCBDB29}" type="pres">
      <dgm:prSet presAssocID="{4C654A26-0744-4C73-9D87-8C8B6633AD86}" presName="thickLine" presStyleLbl="alignNode1" presStyleIdx="4" presStyleCnt="5"/>
      <dgm:spPr/>
    </dgm:pt>
    <dgm:pt modelId="{B9D74C5F-8F6D-466C-9DAA-AD0CA765A8A5}" type="pres">
      <dgm:prSet presAssocID="{4C654A26-0744-4C73-9D87-8C8B6633AD86}" presName="horz1" presStyleCnt="0"/>
      <dgm:spPr/>
    </dgm:pt>
    <dgm:pt modelId="{F14D39FD-8C7B-47D9-AC5D-D1294F998511}" type="pres">
      <dgm:prSet presAssocID="{4C654A26-0744-4C73-9D87-8C8B6633AD86}" presName="tx1" presStyleLbl="revTx" presStyleIdx="8" presStyleCnt="10"/>
      <dgm:spPr/>
      <dgm:t>
        <a:bodyPr/>
        <a:lstStyle/>
        <a:p>
          <a:endParaRPr lang="en-US"/>
        </a:p>
      </dgm:t>
    </dgm:pt>
    <dgm:pt modelId="{1ACFF0C3-CAC9-4B96-977B-47A5F8FE3EB1}" type="pres">
      <dgm:prSet presAssocID="{4C654A26-0744-4C73-9D87-8C8B6633AD86}" presName="vert1" presStyleCnt="0"/>
      <dgm:spPr/>
    </dgm:pt>
    <dgm:pt modelId="{CB5A352E-D789-4893-907D-2A47279036D4}" type="pres">
      <dgm:prSet presAssocID="{DD6AAA96-08F1-4B60-9D46-C357967E05B2}" presName="vertSpace2a" presStyleCnt="0"/>
      <dgm:spPr/>
    </dgm:pt>
    <dgm:pt modelId="{487C4C24-87C0-4E90-912F-FD481A1E558A}" type="pres">
      <dgm:prSet presAssocID="{DD6AAA96-08F1-4B60-9D46-C357967E05B2}" presName="horz2" presStyleCnt="0"/>
      <dgm:spPr/>
    </dgm:pt>
    <dgm:pt modelId="{B4357AFB-5066-49D9-BE4F-A33DE3D9B3F9}" type="pres">
      <dgm:prSet presAssocID="{DD6AAA96-08F1-4B60-9D46-C357967E05B2}" presName="horzSpace2" presStyleCnt="0"/>
      <dgm:spPr/>
    </dgm:pt>
    <dgm:pt modelId="{A075DAE1-2EF1-486E-A17A-3E6740C96480}" type="pres">
      <dgm:prSet presAssocID="{DD6AAA96-08F1-4B60-9D46-C357967E05B2}" presName="tx2" presStyleLbl="revTx" presStyleIdx="9" presStyleCnt="10"/>
      <dgm:spPr/>
      <dgm:t>
        <a:bodyPr/>
        <a:lstStyle/>
        <a:p>
          <a:endParaRPr lang="en-US"/>
        </a:p>
      </dgm:t>
    </dgm:pt>
    <dgm:pt modelId="{31EB3D82-32F8-47F1-85D0-7C99624A34B2}" type="pres">
      <dgm:prSet presAssocID="{DD6AAA96-08F1-4B60-9D46-C357967E05B2}" presName="vert2" presStyleCnt="0"/>
      <dgm:spPr/>
    </dgm:pt>
    <dgm:pt modelId="{EC188CAC-2C02-4647-BFC8-C729C1F8BB8C}" type="pres">
      <dgm:prSet presAssocID="{DD6AAA96-08F1-4B60-9D46-C357967E05B2}" presName="thinLine2b" presStyleLbl="callout" presStyleIdx="4" presStyleCnt="5"/>
      <dgm:spPr/>
    </dgm:pt>
    <dgm:pt modelId="{2DC73D9D-C48B-4ADE-A55D-C73A3FBE2CC9}" type="pres">
      <dgm:prSet presAssocID="{DD6AAA96-08F1-4B60-9D46-C357967E05B2}" presName="vertSpace2b" presStyleCnt="0"/>
      <dgm:spPr/>
    </dgm:pt>
  </dgm:ptLst>
  <dgm:cxnLst>
    <dgm:cxn modelId="{9A51A8D0-B0AE-4BC0-947B-4DF2D91FD77D}" type="presOf" srcId="{908D118B-AA4D-4530-886F-03C1395EAD80}" destId="{DDFC83F1-27B8-4E4C-B20B-B4E824CEE693}" srcOrd="0" destOrd="0" presId="urn:microsoft.com/office/officeart/2008/layout/LinedList"/>
    <dgm:cxn modelId="{0E70BC6E-E337-408A-959A-E5F82D572A48}" srcId="{33B5ACF8-6CB8-465D-AA39-191AFC1C9106}" destId="{D3FB5B76-6A2C-4F76-B8FD-C624A499D6D0}" srcOrd="2" destOrd="0" parTransId="{A22A0013-3761-4E86-B5A6-7CEFF776FE68}" sibTransId="{C9968F2B-7DBD-4F81-94D9-6FA172940BD0}"/>
    <dgm:cxn modelId="{7B1B9579-F61A-4FC6-B954-7042A705FA52}" srcId="{33B5ACF8-6CB8-465D-AA39-191AFC1C9106}" destId="{98246112-600D-4522-9B85-73101AB76394}" srcOrd="3" destOrd="0" parTransId="{4F7CDF95-1953-45CE-869E-685D936D587F}" sibTransId="{4A9EB85E-A88C-4D48-9FE9-2CDE8FDB4117}"/>
    <dgm:cxn modelId="{F224A4CB-9BC4-461C-BDE5-A5DF65F16715}" srcId="{91657562-4600-4821-B347-AECE5C9CC705}" destId="{7360084C-98AB-4BBA-8F68-610B9E758C3B}" srcOrd="0" destOrd="0" parTransId="{CF83B8FA-4AD0-4E59-9A42-92848A66EC8A}" sibTransId="{D7B1AF0C-C5D4-49F2-AC23-6E98412E119F}"/>
    <dgm:cxn modelId="{27F31FD5-C038-4B14-A3E7-E829C3830326}" type="presOf" srcId="{D3FB5B76-6A2C-4F76-B8FD-C624A499D6D0}" destId="{38C3EC14-A860-43AA-BCC4-27F75490E824}" srcOrd="0" destOrd="0" presId="urn:microsoft.com/office/officeart/2008/layout/LinedList"/>
    <dgm:cxn modelId="{5A70B6A8-A1A9-427B-BFBA-523FB8591731}" type="presOf" srcId="{7360084C-98AB-4BBA-8F68-610B9E758C3B}" destId="{EEBAB7BF-C4B7-44F8-9DDF-3CD55C89F598}" srcOrd="0" destOrd="0" presId="urn:microsoft.com/office/officeart/2008/layout/LinedList"/>
    <dgm:cxn modelId="{F80D3181-CF70-4554-945D-70B5C413BE2E}" srcId="{D3FB5B76-6A2C-4F76-B8FD-C624A499D6D0}" destId="{9ADA566E-4ACA-4187-AF0A-73BF6C2CDFD8}" srcOrd="0" destOrd="0" parTransId="{9E9D613C-CF5E-463A-93E0-C8F8DFD84046}" sibTransId="{221FC45A-F687-40E8-B53B-07A0E7EB4428}"/>
    <dgm:cxn modelId="{0B106FF0-2C66-43AD-A8F5-3D90CD80F962}" srcId="{98246112-600D-4522-9B85-73101AB76394}" destId="{FA83ADE3-58B6-4C91-9082-ABC4150811B7}" srcOrd="0" destOrd="0" parTransId="{2C5D6651-B0F4-4AAE-B48A-2C7A6AF7B2BF}" sibTransId="{CF49CC57-84C0-4B5E-A5B9-4547C5652CBF}"/>
    <dgm:cxn modelId="{026C7DFB-233E-4027-B99E-88470BB6162D}" type="presOf" srcId="{DD6AAA96-08F1-4B60-9D46-C357967E05B2}" destId="{A075DAE1-2EF1-486E-A17A-3E6740C96480}" srcOrd="0" destOrd="0" presId="urn:microsoft.com/office/officeart/2008/layout/LinedList"/>
    <dgm:cxn modelId="{DA8AB72A-D67B-4473-83ED-05AFDD2A1BF6}" srcId="{33B5ACF8-6CB8-465D-AA39-191AFC1C9106}" destId="{91657562-4600-4821-B347-AECE5C9CC705}" srcOrd="0" destOrd="0" parTransId="{6EA21338-D733-406A-9F95-279F8E9AD2AE}" sibTransId="{B7A86CA7-0287-403F-AA7B-F366F2AB03CF}"/>
    <dgm:cxn modelId="{CECC40B2-F390-46F7-A4E7-1DF5542344B9}" type="presOf" srcId="{33B5ACF8-6CB8-465D-AA39-191AFC1C9106}" destId="{1AA9E747-64C5-45CF-8AD9-B09791980AF6}" srcOrd="0" destOrd="0" presId="urn:microsoft.com/office/officeart/2008/layout/LinedList"/>
    <dgm:cxn modelId="{1AC1F65A-E5D1-42D7-878E-3138D0AFD1A3}" srcId="{B2EBC5D8-2123-487A-BB5E-E0CCAC94C01E}" destId="{908D118B-AA4D-4530-886F-03C1395EAD80}" srcOrd="0" destOrd="0" parTransId="{16246ED2-5906-415C-B04B-2A8A53A44244}" sibTransId="{B8EBC9A7-C4D6-4C60-9D66-3EE477EA3566}"/>
    <dgm:cxn modelId="{129C1F7A-CDEA-43BF-A918-82CFBC5AF43D}" type="presOf" srcId="{4C654A26-0744-4C73-9D87-8C8B6633AD86}" destId="{F14D39FD-8C7B-47D9-AC5D-D1294F998511}" srcOrd="0" destOrd="0" presId="urn:microsoft.com/office/officeart/2008/layout/LinedList"/>
    <dgm:cxn modelId="{FF3859CE-D118-477D-A4A1-19544F2DDB88}" type="presOf" srcId="{9ADA566E-4ACA-4187-AF0A-73BF6C2CDFD8}" destId="{9E96B12A-3DB2-4AE9-AADA-34296B55FDC0}" srcOrd="0" destOrd="0" presId="urn:microsoft.com/office/officeart/2008/layout/LinedList"/>
    <dgm:cxn modelId="{6116579B-86EB-498D-92D6-CE5C491F7314}" type="presOf" srcId="{FA83ADE3-58B6-4C91-9082-ABC4150811B7}" destId="{A2CCFDEA-711F-4C1C-80F0-5CE04311510E}" srcOrd="0" destOrd="0" presId="urn:microsoft.com/office/officeart/2008/layout/LinedList"/>
    <dgm:cxn modelId="{7DAE7FDC-7E80-4F2F-A2DD-170851D657C4}" srcId="{33B5ACF8-6CB8-465D-AA39-191AFC1C9106}" destId="{B2EBC5D8-2123-487A-BB5E-E0CCAC94C01E}" srcOrd="1" destOrd="0" parTransId="{E5F1650C-A93D-4DA0-ABF6-BB6732925B1E}" sibTransId="{D63D65C5-2B73-4E39-8A2F-7BA83F068779}"/>
    <dgm:cxn modelId="{EA123411-DA70-498A-B63E-DCE4E15F7E08}" srcId="{4C654A26-0744-4C73-9D87-8C8B6633AD86}" destId="{DD6AAA96-08F1-4B60-9D46-C357967E05B2}" srcOrd="0" destOrd="0" parTransId="{1B8FDD93-42EE-4019-BA0C-F2797B84D846}" sibTransId="{A0500B57-CB46-4E55-80D9-E9DC2262B0AB}"/>
    <dgm:cxn modelId="{D2C8F481-8098-494E-87E4-EA267087C78E}" type="presOf" srcId="{98246112-600D-4522-9B85-73101AB76394}" destId="{66125C36-8A51-43E3-861C-3DF4BA501390}" srcOrd="0" destOrd="0" presId="urn:microsoft.com/office/officeart/2008/layout/LinedList"/>
    <dgm:cxn modelId="{0200BEAE-30BB-4348-855C-37EBA3AD168B}" type="presOf" srcId="{91657562-4600-4821-B347-AECE5C9CC705}" destId="{13D070AA-74FC-45D7-9F71-9912ABEAC767}" srcOrd="0" destOrd="0" presId="urn:microsoft.com/office/officeart/2008/layout/LinedList"/>
    <dgm:cxn modelId="{7F395439-A294-4E33-9493-34E338BFB5C4}" srcId="{33B5ACF8-6CB8-465D-AA39-191AFC1C9106}" destId="{4C654A26-0744-4C73-9D87-8C8B6633AD86}" srcOrd="4" destOrd="0" parTransId="{F8EB9DDC-82BC-45EF-B3A2-950B21EF1B79}" sibTransId="{8CAE1D8B-3D95-48D4-953E-E4B7322E8279}"/>
    <dgm:cxn modelId="{1104AD8D-C7D4-4534-B55E-31694ACB1E8B}" type="presOf" srcId="{B2EBC5D8-2123-487A-BB5E-E0CCAC94C01E}" destId="{1A4DBF45-59F2-4822-B314-3BFED0A65306}" srcOrd="0" destOrd="0" presId="urn:microsoft.com/office/officeart/2008/layout/LinedList"/>
    <dgm:cxn modelId="{5D763BE0-B7EC-4719-AA3F-09C7E72BB921}" type="presParOf" srcId="{1AA9E747-64C5-45CF-8AD9-B09791980AF6}" destId="{C7C022F6-06E0-44E2-856D-FFAF563B1F0C}" srcOrd="0" destOrd="0" presId="urn:microsoft.com/office/officeart/2008/layout/LinedList"/>
    <dgm:cxn modelId="{5DA01670-110F-40FC-87D4-85EC18BB25A3}" type="presParOf" srcId="{1AA9E747-64C5-45CF-8AD9-B09791980AF6}" destId="{314557FD-5731-4DDE-A982-DC49DA66C03E}" srcOrd="1" destOrd="0" presId="urn:microsoft.com/office/officeart/2008/layout/LinedList"/>
    <dgm:cxn modelId="{129BBC7B-CBD3-456E-AB92-7C0615DAF97F}" type="presParOf" srcId="{314557FD-5731-4DDE-A982-DC49DA66C03E}" destId="{13D070AA-74FC-45D7-9F71-9912ABEAC767}" srcOrd="0" destOrd="0" presId="urn:microsoft.com/office/officeart/2008/layout/LinedList"/>
    <dgm:cxn modelId="{DAA82AF6-F000-409E-954B-86CA85B6163D}" type="presParOf" srcId="{314557FD-5731-4DDE-A982-DC49DA66C03E}" destId="{133F4A3B-D542-4C42-9034-F51AD142DDBB}" srcOrd="1" destOrd="0" presId="urn:microsoft.com/office/officeart/2008/layout/LinedList"/>
    <dgm:cxn modelId="{E71D63C8-6909-4C2F-B0ED-9FE3CC839C24}" type="presParOf" srcId="{133F4A3B-D542-4C42-9034-F51AD142DDBB}" destId="{1880B4BB-6845-4D17-90FD-9A6777D8193C}" srcOrd="0" destOrd="0" presId="urn:microsoft.com/office/officeart/2008/layout/LinedList"/>
    <dgm:cxn modelId="{1B9EA196-2B94-41B2-B51E-B8D4AE0FBD1A}" type="presParOf" srcId="{133F4A3B-D542-4C42-9034-F51AD142DDBB}" destId="{CEE46585-045B-40DE-8A87-FB0F0F740BC3}" srcOrd="1" destOrd="0" presId="urn:microsoft.com/office/officeart/2008/layout/LinedList"/>
    <dgm:cxn modelId="{AFBFCF09-ABBF-45CF-8B07-EF6057CAFC62}" type="presParOf" srcId="{CEE46585-045B-40DE-8A87-FB0F0F740BC3}" destId="{C64AAA73-0BB8-4CB6-B1A8-2E5FCA8C3D26}" srcOrd="0" destOrd="0" presId="urn:microsoft.com/office/officeart/2008/layout/LinedList"/>
    <dgm:cxn modelId="{2D100520-26C6-44F2-8C55-D868D2D4AE2B}" type="presParOf" srcId="{CEE46585-045B-40DE-8A87-FB0F0F740BC3}" destId="{EEBAB7BF-C4B7-44F8-9DDF-3CD55C89F598}" srcOrd="1" destOrd="0" presId="urn:microsoft.com/office/officeart/2008/layout/LinedList"/>
    <dgm:cxn modelId="{EF511D7A-FC45-443F-9E67-84E340B0663A}" type="presParOf" srcId="{CEE46585-045B-40DE-8A87-FB0F0F740BC3}" destId="{E927CCD5-53F1-45C0-9678-BFFC74CF9A68}" srcOrd="2" destOrd="0" presId="urn:microsoft.com/office/officeart/2008/layout/LinedList"/>
    <dgm:cxn modelId="{AC45DB14-E6E0-4926-A618-23EE4D68B6F1}" type="presParOf" srcId="{133F4A3B-D542-4C42-9034-F51AD142DDBB}" destId="{1F12BB89-42F9-42A4-9118-A0C839C648D0}" srcOrd="2" destOrd="0" presId="urn:microsoft.com/office/officeart/2008/layout/LinedList"/>
    <dgm:cxn modelId="{8ED53169-0A86-4BB0-837B-5345B79A3B92}" type="presParOf" srcId="{133F4A3B-D542-4C42-9034-F51AD142DDBB}" destId="{4AAC6D1E-3E4F-4900-A70A-CE5C8906EDB9}" srcOrd="3" destOrd="0" presId="urn:microsoft.com/office/officeart/2008/layout/LinedList"/>
    <dgm:cxn modelId="{18D2CCBD-F354-428F-8B95-5EF228E59FE0}" type="presParOf" srcId="{1AA9E747-64C5-45CF-8AD9-B09791980AF6}" destId="{9F91D60F-D795-46E0-A0CC-76692BD27CAF}" srcOrd="2" destOrd="0" presId="urn:microsoft.com/office/officeart/2008/layout/LinedList"/>
    <dgm:cxn modelId="{B1F61863-3396-4F6F-B2C0-8C990F84E13F}" type="presParOf" srcId="{1AA9E747-64C5-45CF-8AD9-B09791980AF6}" destId="{96AC19ED-AB60-4478-B156-E7E3B8A0142C}" srcOrd="3" destOrd="0" presId="urn:microsoft.com/office/officeart/2008/layout/LinedList"/>
    <dgm:cxn modelId="{210375B7-509E-4C57-B5FE-199D4F38E90A}" type="presParOf" srcId="{96AC19ED-AB60-4478-B156-E7E3B8A0142C}" destId="{1A4DBF45-59F2-4822-B314-3BFED0A65306}" srcOrd="0" destOrd="0" presId="urn:microsoft.com/office/officeart/2008/layout/LinedList"/>
    <dgm:cxn modelId="{CB2C4ECD-9CF0-408D-9E8E-13C24EB4C59A}" type="presParOf" srcId="{96AC19ED-AB60-4478-B156-E7E3B8A0142C}" destId="{444E43C0-CDB1-4CF1-B80B-B060DCCBF7C5}" srcOrd="1" destOrd="0" presId="urn:microsoft.com/office/officeart/2008/layout/LinedList"/>
    <dgm:cxn modelId="{6DCF8BEC-9FC3-48DA-A352-27A673AFB974}" type="presParOf" srcId="{444E43C0-CDB1-4CF1-B80B-B060DCCBF7C5}" destId="{B359B152-5624-4D92-9D88-F2C2AFD0B460}" srcOrd="0" destOrd="0" presId="urn:microsoft.com/office/officeart/2008/layout/LinedList"/>
    <dgm:cxn modelId="{0B287BC7-81E7-438D-A637-772581386D92}" type="presParOf" srcId="{444E43C0-CDB1-4CF1-B80B-B060DCCBF7C5}" destId="{97265838-742F-43EA-A654-27DAD12D463E}" srcOrd="1" destOrd="0" presId="urn:microsoft.com/office/officeart/2008/layout/LinedList"/>
    <dgm:cxn modelId="{B66D4183-3747-474B-AE51-7A417EB2DE0F}" type="presParOf" srcId="{97265838-742F-43EA-A654-27DAD12D463E}" destId="{8FCF0C7E-C58E-4900-B53C-0B4063CB157B}" srcOrd="0" destOrd="0" presId="urn:microsoft.com/office/officeart/2008/layout/LinedList"/>
    <dgm:cxn modelId="{0A7B6EF3-F62F-436C-B4B3-BBC01D3E6964}" type="presParOf" srcId="{97265838-742F-43EA-A654-27DAD12D463E}" destId="{DDFC83F1-27B8-4E4C-B20B-B4E824CEE693}" srcOrd="1" destOrd="0" presId="urn:microsoft.com/office/officeart/2008/layout/LinedList"/>
    <dgm:cxn modelId="{A2749DCE-2B5D-41A0-B1AD-A9071C073E9D}" type="presParOf" srcId="{97265838-742F-43EA-A654-27DAD12D463E}" destId="{F4671C66-552B-48FC-8268-A76A04795308}" srcOrd="2" destOrd="0" presId="urn:microsoft.com/office/officeart/2008/layout/LinedList"/>
    <dgm:cxn modelId="{09F501EB-3EFD-4B3B-8FAA-39A78D1A4D4A}" type="presParOf" srcId="{444E43C0-CDB1-4CF1-B80B-B060DCCBF7C5}" destId="{6FFE371A-674D-44F2-9982-A59365A68C41}" srcOrd="2" destOrd="0" presId="urn:microsoft.com/office/officeart/2008/layout/LinedList"/>
    <dgm:cxn modelId="{4BAF9B42-0401-4F53-A7A6-5467AFA16BF2}" type="presParOf" srcId="{444E43C0-CDB1-4CF1-B80B-B060DCCBF7C5}" destId="{5F7D0FFE-76DF-4AE3-A331-1B25BDD32B21}" srcOrd="3" destOrd="0" presId="urn:microsoft.com/office/officeart/2008/layout/LinedList"/>
    <dgm:cxn modelId="{F76DC6C0-7F9C-4659-BE1D-0B1013679EE2}" type="presParOf" srcId="{1AA9E747-64C5-45CF-8AD9-B09791980AF6}" destId="{80B52F6F-3E66-4F97-9C8A-3A37C55AF463}" srcOrd="4" destOrd="0" presId="urn:microsoft.com/office/officeart/2008/layout/LinedList"/>
    <dgm:cxn modelId="{0BEC96C7-7C52-4842-AAE1-AD0532C7D8BE}" type="presParOf" srcId="{1AA9E747-64C5-45CF-8AD9-B09791980AF6}" destId="{4E322AF0-2B1F-4021-9DAD-149BA1297067}" srcOrd="5" destOrd="0" presId="urn:microsoft.com/office/officeart/2008/layout/LinedList"/>
    <dgm:cxn modelId="{75F15F65-9E6C-4E5C-88B1-D5D057AF72B4}" type="presParOf" srcId="{4E322AF0-2B1F-4021-9DAD-149BA1297067}" destId="{38C3EC14-A860-43AA-BCC4-27F75490E824}" srcOrd="0" destOrd="0" presId="urn:microsoft.com/office/officeart/2008/layout/LinedList"/>
    <dgm:cxn modelId="{D897D0C6-7D5F-4754-8CD4-6C5B1EFD1EE9}" type="presParOf" srcId="{4E322AF0-2B1F-4021-9DAD-149BA1297067}" destId="{3544911D-972B-4775-A4E3-A02BABDC0318}" srcOrd="1" destOrd="0" presId="urn:microsoft.com/office/officeart/2008/layout/LinedList"/>
    <dgm:cxn modelId="{958D0466-7E81-4D31-9696-7812FF1318D4}" type="presParOf" srcId="{3544911D-972B-4775-A4E3-A02BABDC0318}" destId="{A7EB610E-A40F-4A49-8979-2ED040F214AF}" srcOrd="0" destOrd="0" presId="urn:microsoft.com/office/officeart/2008/layout/LinedList"/>
    <dgm:cxn modelId="{6A61A0B9-1C5E-4204-8C94-487D23E267E8}" type="presParOf" srcId="{3544911D-972B-4775-A4E3-A02BABDC0318}" destId="{F1DD10BA-1441-4520-97C7-A388D84DCA9E}" srcOrd="1" destOrd="0" presId="urn:microsoft.com/office/officeart/2008/layout/LinedList"/>
    <dgm:cxn modelId="{C072743F-A2E8-4486-AE3C-FACB856EA571}" type="presParOf" srcId="{F1DD10BA-1441-4520-97C7-A388D84DCA9E}" destId="{A47CEEAE-46A4-4F48-8A4D-0C54EFC4AB05}" srcOrd="0" destOrd="0" presId="urn:microsoft.com/office/officeart/2008/layout/LinedList"/>
    <dgm:cxn modelId="{CB295428-2E65-4AEA-BAB9-C7ECB2E79C16}" type="presParOf" srcId="{F1DD10BA-1441-4520-97C7-A388D84DCA9E}" destId="{9E96B12A-3DB2-4AE9-AADA-34296B55FDC0}" srcOrd="1" destOrd="0" presId="urn:microsoft.com/office/officeart/2008/layout/LinedList"/>
    <dgm:cxn modelId="{B124004A-DA05-4A86-AD5E-F464529C583D}" type="presParOf" srcId="{F1DD10BA-1441-4520-97C7-A388D84DCA9E}" destId="{31B5E3F9-A45C-4430-A2DC-9E23D75C1F50}" srcOrd="2" destOrd="0" presId="urn:microsoft.com/office/officeart/2008/layout/LinedList"/>
    <dgm:cxn modelId="{43D5CD4E-5A0B-4AC9-B708-2678D45E2E05}" type="presParOf" srcId="{3544911D-972B-4775-A4E3-A02BABDC0318}" destId="{A9AD27D0-0728-4391-865C-29EC5CD87BBC}" srcOrd="2" destOrd="0" presId="urn:microsoft.com/office/officeart/2008/layout/LinedList"/>
    <dgm:cxn modelId="{30945A5C-4DA8-4371-9518-250253667C93}" type="presParOf" srcId="{3544911D-972B-4775-A4E3-A02BABDC0318}" destId="{9B79B8DD-B4B5-43EB-844D-E0488A87E630}" srcOrd="3" destOrd="0" presId="urn:microsoft.com/office/officeart/2008/layout/LinedList"/>
    <dgm:cxn modelId="{7F04EA12-30F7-4746-82DC-AF18EDFDDD44}" type="presParOf" srcId="{1AA9E747-64C5-45CF-8AD9-B09791980AF6}" destId="{4A2226DC-2223-42CE-B9BA-D3E3A026CF7F}" srcOrd="6" destOrd="0" presId="urn:microsoft.com/office/officeart/2008/layout/LinedList"/>
    <dgm:cxn modelId="{8E01E399-F36B-4299-98C4-F3C1DCCF5E13}" type="presParOf" srcId="{1AA9E747-64C5-45CF-8AD9-B09791980AF6}" destId="{B9357DB7-51BE-4F15-BA65-64F7166E0EE6}" srcOrd="7" destOrd="0" presId="urn:microsoft.com/office/officeart/2008/layout/LinedList"/>
    <dgm:cxn modelId="{92E067BB-9AAE-4ADA-9737-AF36A124549B}" type="presParOf" srcId="{B9357DB7-51BE-4F15-BA65-64F7166E0EE6}" destId="{66125C36-8A51-43E3-861C-3DF4BA501390}" srcOrd="0" destOrd="0" presId="urn:microsoft.com/office/officeart/2008/layout/LinedList"/>
    <dgm:cxn modelId="{9B650C45-2EAA-4509-80D3-E4CC2E0DB864}" type="presParOf" srcId="{B9357DB7-51BE-4F15-BA65-64F7166E0EE6}" destId="{CEA76859-2125-437B-9D79-4B92AC20BD99}" srcOrd="1" destOrd="0" presId="urn:microsoft.com/office/officeart/2008/layout/LinedList"/>
    <dgm:cxn modelId="{85BD99E3-8996-41D6-8D88-3D75CC465181}" type="presParOf" srcId="{CEA76859-2125-437B-9D79-4B92AC20BD99}" destId="{C2F329BE-4934-48E3-9DCC-E880BEAAF5E7}" srcOrd="0" destOrd="0" presId="urn:microsoft.com/office/officeart/2008/layout/LinedList"/>
    <dgm:cxn modelId="{AC6BC6A6-043B-43B5-A6AD-9ED7DFE84F13}" type="presParOf" srcId="{CEA76859-2125-437B-9D79-4B92AC20BD99}" destId="{784267E1-62CD-46E8-80C6-D4C1BA86802B}" srcOrd="1" destOrd="0" presId="urn:microsoft.com/office/officeart/2008/layout/LinedList"/>
    <dgm:cxn modelId="{430BADE6-D26C-4091-AC16-92B9DE711D67}" type="presParOf" srcId="{784267E1-62CD-46E8-80C6-D4C1BA86802B}" destId="{8E80C1B6-0456-4C54-B8DB-9BED748AFAA6}" srcOrd="0" destOrd="0" presId="urn:microsoft.com/office/officeart/2008/layout/LinedList"/>
    <dgm:cxn modelId="{A5306BB0-8703-4EBA-8E0E-E164F9436CFF}" type="presParOf" srcId="{784267E1-62CD-46E8-80C6-D4C1BA86802B}" destId="{A2CCFDEA-711F-4C1C-80F0-5CE04311510E}" srcOrd="1" destOrd="0" presId="urn:microsoft.com/office/officeart/2008/layout/LinedList"/>
    <dgm:cxn modelId="{C6C316BF-20C3-4739-AF6A-47D044BF3DCB}" type="presParOf" srcId="{784267E1-62CD-46E8-80C6-D4C1BA86802B}" destId="{59663B04-B2A5-401F-BD88-AE70CADDF7C8}" srcOrd="2" destOrd="0" presId="urn:microsoft.com/office/officeart/2008/layout/LinedList"/>
    <dgm:cxn modelId="{9A19A1B7-327D-4EC9-836F-12FA4D6E3E11}" type="presParOf" srcId="{CEA76859-2125-437B-9D79-4B92AC20BD99}" destId="{F83CD15C-3931-42B5-A243-5C9D215CB490}" srcOrd="2" destOrd="0" presId="urn:microsoft.com/office/officeart/2008/layout/LinedList"/>
    <dgm:cxn modelId="{697C73EC-92A9-4915-8C73-3B1EB953A70B}" type="presParOf" srcId="{CEA76859-2125-437B-9D79-4B92AC20BD99}" destId="{5F260F84-6773-4498-8679-EDC42396E82C}" srcOrd="3" destOrd="0" presId="urn:microsoft.com/office/officeart/2008/layout/LinedList"/>
    <dgm:cxn modelId="{99DF5998-6460-4258-AB7D-A4BB0B9F0C6A}" type="presParOf" srcId="{1AA9E747-64C5-45CF-8AD9-B09791980AF6}" destId="{C88E69F4-F11F-4937-BE87-EDC2ADCBDB29}" srcOrd="8" destOrd="0" presId="urn:microsoft.com/office/officeart/2008/layout/LinedList"/>
    <dgm:cxn modelId="{65A4955C-6F62-4216-91D6-7E15E4A9E682}" type="presParOf" srcId="{1AA9E747-64C5-45CF-8AD9-B09791980AF6}" destId="{B9D74C5F-8F6D-466C-9DAA-AD0CA765A8A5}" srcOrd="9" destOrd="0" presId="urn:microsoft.com/office/officeart/2008/layout/LinedList"/>
    <dgm:cxn modelId="{E7A0353C-B298-4A2D-BA08-4D89620D3EF6}" type="presParOf" srcId="{B9D74C5F-8F6D-466C-9DAA-AD0CA765A8A5}" destId="{F14D39FD-8C7B-47D9-AC5D-D1294F998511}" srcOrd="0" destOrd="0" presId="urn:microsoft.com/office/officeart/2008/layout/LinedList"/>
    <dgm:cxn modelId="{2780788C-B8E3-4F61-A30A-037E858F200F}" type="presParOf" srcId="{B9D74C5F-8F6D-466C-9DAA-AD0CA765A8A5}" destId="{1ACFF0C3-CAC9-4B96-977B-47A5F8FE3EB1}" srcOrd="1" destOrd="0" presId="urn:microsoft.com/office/officeart/2008/layout/LinedList"/>
    <dgm:cxn modelId="{500BFA6F-2B27-4F32-AE75-FB5FDD4AA50E}" type="presParOf" srcId="{1ACFF0C3-CAC9-4B96-977B-47A5F8FE3EB1}" destId="{CB5A352E-D789-4893-907D-2A47279036D4}" srcOrd="0" destOrd="0" presId="urn:microsoft.com/office/officeart/2008/layout/LinedList"/>
    <dgm:cxn modelId="{D7E130AA-6EEF-4950-8F7E-7BD3B0D6D062}" type="presParOf" srcId="{1ACFF0C3-CAC9-4B96-977B-47A5F8FE3EB1}" destId="{487C4C24-87C0-4E90-912F-FD481A1E558A}" srcOrd="1" destOrd="0" presId="urn:microsoft.com/office/officeart/2008/layout/LinedList"/>
    <dgm:cxn modelId="{C7842C19-FD70-4B31-B212-3E643FF945DA}" type="presParOf" srcId="{487C4C24-87C0-4E90-912F-FD481A1E558A}" destId="{B4357AFB-5066-49D9-BE4F-A33DE3D9B3F9}" srcOrd="0" destOrd="0" presId="urn:microsoft.com/office/officeart/2008/layout/LinedList"/>
    <dgm:cxn modelId="{55856934-6842-428F-B7B6-21EBE2214E28}" type="presParOf" srcId="{487C4C24-87C0-4E90-912F-FD481A1E558A}" destId="{A075DAE1-2EF1-486E-A17A-3E6740C96480}" srcOrd="1" destOrd="0" presId="urn:microsoft.com/office/officeart/2008/layout/LinedList"/>
    <dgm:cxn modelId="{5177AFBE-6293-46B5-A8EC-A00AE898E862}" type="presParOf" srcId="{487C4C24-87C0-4E90-912F-FD481A1E558A}" destId="{31EB3D82-32F8-47F1-85D0-7C99624A34B2}" srcOrd="2" destOrd="0" presId="urn:microsoft.com/office/officeart/2008/layout/LinedList"/>
    <dgm:cxn modelId="{89AF0D55-9E2E-4F6B-A61A-C1803D24B091}" type="presParOf" srcId="{1ACFF0C3-CAC9-4B96-977B-47A5F8FE3EB1}" destId="{EC188CAC-2C02-4647-BFC8-C729C1F8BB8C}" srcOrd="2" destOrd="0" presId="urn:microsoft.com/office/officeart/2008/layout/LinedList"/>
    <dgm:cxn modelId="{838B8DD2-DC79-47D5-A384-F061F567B655}" type="presParOf" srcId="{1ACFF0C3-CAC9-4B96-977B-47A5F8FE3EB1}" destId="{2DC73D9D-C48B-4ADE-A55D-C73A3FBE2CC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1F1C4-41FC-44BD-852E-09EBBA9F1D9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59AAF-7FD3-45E0-BA95-A3B58F509774}">
      <dgm:prSet phldrT="[Text]"/>
      <dgm:spPr/>
      <dgm:t>
        <a:bodyPr/>
        <a:lstStyle/>
        <a:p>
          <a:r>
            <a:rPr lang="en-US" dirty="0" smtClean="0"/>
            <a:t>Residential Enhanced Rebate</a:t>
          </a:r>
          <a:endParaRPr lang="en-US" dirty="0"/>
        </a:p>
      </dgm:t>
    </dgm:pt>
    <dgm:pt modelId="{960DD3F0-0B00-4D22-8626-A557FF4C7859}" type="parTrans" cxnId="{7E94D67A-869E-4E53-A67E-84F1BC01C347}">
      <dgm:prSet/>
      <dgm:spPr/>
      <dgm:t>
        <a:bodyPr/>
        <a:lstStyle/>
        <a:p>
          <a:endParaRPr lang="en-US"/>
        </a:p>
      </dgm:t>
    </dgm:pt>
    <dgm:pt modelId="{01BF405E-6DC7-419F-9DC6-73E24CE5A3D8}" type="sibTrans" cxnId="{7E94D67A-869E-4E53-A67E-84F1BC01C347}">
      <dgm:prSet/>
      <dgm:spPr/>
      <dgm:t>
        <a:bodyPr/>
        <a:lstStyle/>
        <a:p>
          <a:endParaRPr lang="en-US"/>
        </a:p>
      </dgm:t>
    </dgm:pt>
    <dgm:pt modelId="{3E3DC4BF-64BB-446E-8613-17FACA59547D}">
      <dgm:prSet phldrT="[Text]"/>
      <dgm:spPr/>
      <dgm:t>
        <a:bodyPr/>
        <a:lstStyle/>
        <a:p>
          <a:r>
            <a:rPr lang="en-US" dirty="0" smtClean="0"/>
            <a:t>Residential </a:t>
          </a:r>
          <a:r>
            <a:rPr lang="en-US" dirty="0" err="1" smtClean="0"/>
            <a:t>HPwES</a:t>
          </a:r>
          <a:r>
            <a:rPr lang="en-US" dirty="0" smtClean="0"/>
            <a:t> On-Bill Financing and Rebate</a:t>
          </a:r>
          <a:endParaRPr lang="en-US" dirty="0"/>
        </a:p>
      </dgm:t>
    </dgm:pt>
    <dgm:pt modelId="{5532E204-BC2A-4CDD-8FE1-8111EA86BFB8}" type="parTrans" cxnId="{E950B0CA-D368-45C8-94AE-18770B5FE619}">
      <dgm:prSet/>
      <dgm:spPr/>
      <dgm:t>
        <a:bodyPr/>
        <a:lstStyle/>
        <a:p>
          <a:endParaRPr lang="en-US"/>
        </a:p>
      </dgm:t>
    </dgm:pt>
    <dgm:pt modelId="{AE2E1195-D8A9-47E3-A9FD-1F7330116BC4}" type="sibTrans" cxnId="{E950B0CA-D368-45C8-94AE-18770B5FE619}">
      <dgm:prSet/>
      <dgm:spPr/>
      <dgm:t>
        <a:bodyPr/>
        <a:lstStyle/>
        <a:p>
          <a:endParaRPr lang="en-US"/>
        </a:p>
      </dgm:t>
    </dgm:pt>
    <dgm:pt modelId="{8EA95F11-5167-4779-A442-BDA5CD246D0F}">
      <dgm:prSet phldrT="[Text]"/>
      <dgm:spPr/>
      <dgm:t>
        <a:bodyPr/>
        <a:lstStyle/>
        <a:p>
          <a:r>
            <a:rPr lang="en-US" dirty="0" smtClean="0"/>
            <a:t>Commercial Direct Install</a:t>
          </a:r>
          <a:endParaRPr lang="en-US" dirty="0"/>
        </a:p>
      </dgm:t>
    </dgm:pt>
    <dgm:pt modelId="{BC2AA387-03FD-4DAF-B029-050EDA1820C4}" type="parTrans" cxnId="{AC0313CD-4B4B-446C-9828-E6B4E3F38DAC}">
      <dgm:prSet/>
      <dgm:spPr/>
      <dgm:t>
        <a:bodyPr/>
        <a:lstStyle/>
        <a:p>
          <a:endParaRPr lang="en-US"/>
        </a:p>
      </dgm:t>
    </dgm:pt>
    <dgm:pt modelId="{46D290B8-5930-40A0-8EA7-D9F6B8F94892}" type="sibTrans" cxnId="{AC0313CD-4B4B-446C-9828-E6B4E3F38DAC}">
      <dgm:prSet/>
      <dgm:spPr/>
      <dgm:t>
        <a:bodyPr/>
        <a:lstStyle/>
        <a:p>
          <a:endParaRPr lang="en-US"/>
        </a:p>
      </dgm:t>
    </dgm:pt>
    <dgm:pt modelId="{32886481-64AC-4058-9061-5DF3B3B063CD}">
      <dgm:prSet phldrT="[Text]"/>
      <dgm:spPr/>
      <dgm:t>
        <a:bodyPr/>
        <a:lstStyle/>
        <a:p>
          <a:r>
            <a:rPr lang="en-US" dirty="0" err="1" smtClean="0"/>
            <a:t>OPower</a:t>
          </a:r>
          <a:r>
            <a:rPr lang="en-US" dirty="0" smtClean="0"/>
            <a:t> Pilot</a:t>
          </a:r>
          <a:endParaRPr lang="en-US" dirty="0"/>
        </a:p>
      </dgm:t>
    </dgm:pt>
    <dgm:pt modelId="{4557FE56-7405-4200-9A56-7CBB876A5F96}" type="parTrans" cxnId="{8951C64C-E525-4D5E-8BEA-0D38A34934A6}">
      <dgm:prSet/>
      <dgm:spPr/>
      <dgm:t>
        <a:bodyPr/>
        <a:lstStyle/>
        <a:p>
          <a:endParaRPr lang="en-US"/>
        </a:p>
      </dgm:t>
    </dgm:pt>
    <dgm:pt modelId="{523E836F-4823-4493-AF26-AB067560E3A6}" type="sibTrans" cxnId="{8951C64C-E525-4D5E-8BEA-0D38A34934A6}">
      <dgm:prSet/>
      <dgm:spPr/>
      <dgm:t>
        <a:bodyPr/>
        <a:lstStyle/>
        <a:p>
          <a:endParaRPr lang="en-US"/>
        </a:p>
      </dgm:t>
    </dgm:pt>
    <dgm:pt modelId="{971DF3C7-CD29-4D8C-A0B2-8B00E51868DF}">
      <dgm:prSet phldrT="[Text]" custT="1"/>
      <dgm:spPr/>
      <dgm:t>
        <a:bodyPr/>
        <a:lstStyle/>
        <a:p>
          <a:r>
            <a:rPr lang="en-US" sz="1400" dirty="0" smtClean="0"/>
            <a:t>High-efficiency gas furnace or boiler</a:t>
          </a:r>
          <a:endParaRPr lang="en-US" sz="1400" dirty="0"/>
        </a:p>
      </dgm:t>
    </dgm:pt>
    <dgm:pt modelId="{F2AC2758-82F5-4D5F-86C5-87DE7843343C}" type="parTrans" cxnId="{5AE1A1F6-9AEC-42D1-8624-6045CBD85E5B}">
      <dgm:prSet/>
      <dgm:spPr/>
      <dgm:t>
        <a:bodyPr/>
        <a:lstStyle/>
        <a:p>
          <a:endParaRPr lang="en-US"/>
        </a:p>
      </dgm:t>
    </dgm:pt>
    <dgm:pt modelId="{4896A698-5E14-4BF9-862A-D52F8894CE28}" type="sibTrans" cxnId="{5AE1A1F6-9AEC-42D1-8624-6045CBD85E5B}">
      <dgm:prSet/>
      <dgm:spPr/>
      <dgm:t>
        <a:bodyPr/>
        <a:lstStyle/>
        <a:p>
          <a:endParaRPr lang="en-US"/>
        </a:p>
      </dgm:t>
    </dgm:pt>
    <dgm:pt modelId="{855D28D1-A3A2-4C74-81B3-EC1B76A47D6F}">
      <dgm:prSet phldrT="[Text]"/>
      <dgm:spPr/>
      <dgm:t>
        <a:bodyPr/>
        <a:lstStyle/>
        <a:p>
          <a:r>
            <a:rPr lang="en-US" dirty="0" smtClean="0"/>
            <a:t>Residential Non-</a:t>
          </a:r>
          <a:r>
            <a:rPr lang="en-US" dirty="0" err="1" smtClean="0"/>
            <a:t>HPwES</a:t>
          </a:r>
          <a:r>
            <a:rPr lang="en-US" dirty="0" smtClean="0"/>
            <a:t> On-Bill Repayment</a:t>
          </a:r>
          <a:endParaRPr lang="en-US" dirty="0"/>
        </a:p>
      </dgm:t>
    </dgm:pt>
    <dgm:pt modelId="{3F014A27-D9ED-4807-A1E3-685AFA8F037D}" type="parTrans" cxnId="{7CC7E7CD-06E4-4271-A626-2CB414F04B1D}">
      <dgm:prSet/>
      <dgm:spPr/>
      <dgm:t>
        <a:bodyPr/>
        <a:lstStyle/>
        <a:p>
          <a:endParaRPr lang="en-US"/>
        </a:p>
      </dgm:t>
    </dgm:pt>
    <dgm:pt modelId="{56476858-D3B7-494C-A7FB-40CEEBC8A132}" type="sibTrans" cxnId="{7CC7E7CD-06E4-4271-A626-2CB414F04B1D}">
      <dgm:prSet/>
      <dgm:spPr/>
      <dgm:t>
        <a:bodyPr/>
        <a:lstStyle/>
        <a:p>
          <a:endParaRPr lang="en-US"/>
        </a:p>
      </dgm:t>
    </dgm:pt>
    <dgm:pt modelId="{8F0030A6-9CE1-44F6-9402-6E81C1649E70}">
      <dgm:prSet phldrT="[Text]" custT="1"/>
      <dgm:spPr/>
      <dgm:t>
        <a:bodyPr/>
        <a:lstStyle/>
        <a:p>
          <a:r>
            <a:rPr lang="en-US" sz="1400" dirty="0" smtClean="0"/>
            <a:t>SAVEGREEN rebate + NJCEP rebate</a:t>
          </a:r>
          <a:endParaRPr lang="en-US" sz="1400" dirty="0"/>
        </a:p>
      </dgm:t>
    </dgm:pt>
    <dgm:pt modelId="{16F53F47-0DE2-497D-A379-389D03A0D276}" type="parTrans" cxnId="{A631E1B6-0871-4AFF-B99F-7A086F55F8AE}">
      <dgm:prSet/>
      <dgm:spPr/>
      <dgm:t>
        <a:bodyPr/>
        <a:lstStyle/>
        <a:p>
          <a:endParaRPr lang="en-US"/>
        </a:p>
      </dgm:t>
    </dgm:pt>
    <dgm:pt modelId="{50DB1652-1107-45C7-B2E1-22EE5DB6D761}" type="sibTrans" cxnId="{A631E1B6-0871-4AFF-B99F-7A086F55F8AE}">
      <dgm:prSet/>
      <dgm:spPr/>
      <dgm:t>
        <a:bodyPr/>
        <a:lstStyle/>
        <a:p>
          <a:endParaRPr lang="en-US"/>
        </a:p>
      </dgm:t>
    </dgm:pt>
    <dgm:pt modelId="{A66E708B-3EDA-407F-9195-881ABE6CCAE5}">
      <dgm:prSet phldrT="[Text]" custT="1"/>
      <dgm:spPr/>
      <dgm:t>
        <a:bodyPr/>
        <a:lstStyle/>
        <a:p>
          <a:r>
            <a:rPr lang="en-US" sz="1400" dirty="0" smtClean="0"/>
            <a:t>Participation in free NJNG audit required</a:t>
          </a:r>
          <a:endParaRPr lang="en-US" sz="1400" dirty="0"/>
        </a:p>
      </dgm:t>
    </dgm:pt>
    <dgm:pt modelId="{3CF97A4A-9B3E-4909-A570-8CF35BA010E9}" type="parTrans" cxnId="{74C557D5-C2DE-41EE-9002-1D9D0E5177CF}">
      <dgm:prSet/>
      <dgm:spPr/>
      <dgm:t>
        <a:bodyPr/>
        <a:lstStyle/>
        <a:p>
          <a:endParaRPr lang="en-US"/>
        </a:p>
      </dgm:t>
    </dgm:pt>
    <dgm:pt modelId="{035F69D2-B8A3-4D43-AA4F-21EDDB236FE5}" type="sibTrans" cxnId="{74C557D5-C2DE-41EE-9002-1D9D0E5177CF}">
      <dgm:prSet/>
      <dgm:spPr/>
      <dgm:t>
        <a:bodyPr/>
        <a:lstStyle/>
        <a:p>
          <a:endParaRPr lang="en-US"/>
        </a:p>
      </dgm:t>
    </dgm:pt>
    <dgm:pt modelId="{AE5CCD13-83D3-4DEB-B147-4D44CAEFED44}">
      <dgm:prSet phldrT="[Text]" custT="1"/>
      <dgm:spPr/>
      <dgm:t>
        <a:bodyPr/>
        <a:lstStyle/>
        <a:p>
          <a:r>
            <a:rPr lang="en-US" sz="1400" dirty="0" smtClean="0"/>
            <a:t>High-efficiency heating and water heating system</a:t>
          </a:r>
          <a:endParaRPr lang="en-US" sz="1400" dirty="0"/>
        </a:p>
      </dgm:t>
    </dgm:pt>
    <dgm:pt modelId="{8DAE1A4A-56AA-49B9-83CC-87899B17CB6E}" type="parTrans" cxnId="{2C7B8BD6-021B-4585-A0ED-516402C509F0}">
      <dgm:prSet/>
      <dgm:spPr/>
      <dgm:t>
        <a:bodyPr/>
        <a:lstStyle/>
        <a:p>
          <a:endParaRPr lang="en-US"/>
        </a:p>
      </dgm:t>
    </dgm:pt>
    <dgm:pt modelId="{DFC5DB64-6413-4F73-B9D3-508272DB8880}" type="sibTrans" cxnId="{2C7B8BD6-021B-4585-A0ED-516402C509F0}">
      <dgm:prSet/>
      <dgm:spPr/>
      <dgm:t>
        <a:bodyPr/>
        <a:lstStyle/>
        <a:p>
          <a:endParaRPr lang="en-US"/>
        </a:p>
      </dgm:t>
    </dgm:pt>
    <dgm:pt modelId="{398F8D3A-8D56-4CED-989A-7F0FCC5F6343}">
      <dgm:prSet phldrT="[Text]" custT="1"/>
      <dgm:spPr/>
      <dgm:t>
        <a:bodyPr/>
        <a:lstStyle/>
        <a:p>
          <a:r>
            <a:rPr lang="en-US" sz="1400" dirty="0" smtClean="0"/>
            <a:t>SAVEGREEN On-Bill Financing + NJCEP rebate</a:t>
          </a:r>
          <a:endParaRPr lang="en-US" sz="1400" dirty="0"/>
        </a:p>
      </dgm:t>
    </dgm:pt>
    <dgm:pt modelId="{3726CB62-EC98-4BBA-BB76-C0711A3318E5}" type="parTrans" cxnId="{D2421DC5-ED1F-4CCB-9626-C9B185321E19}">
      <dgm:prSet/>
      <dgm:spPr/>
      <dgm:t>
        <a:bodyPr/>
        <a:lstStyle/>
        <a:p>
          <a:endParaRPr lang="en-US"/>
        </a:p>
      </dgm:t>
    </dgm:pt>
    <dgm:pt modelId="{C4691EC2-D357-45ED-8EE0-57135059BE8D}" type="sibTrans" cxnId="{D2421DC5-ED1F-4CCB-9626-C9B185321E19}">
      <dgm:prSet/>
      <dgm:spPr/>
      <dgm:t>
        <a:bodyPr/>
        <a:lstStyle/>
        <a:p>
          <a:endParaRPr lang="en-US"/>
        </a:p>
      </dgm:t>
    </dgm:pt>
    <dgm:pt modelId="{5D29452B-384E-41A4-B816-5B4981013F4B}">
      <dgm:prSet phldrT="[Text]" custT="1"/>
      <dgm:spPr/>
      <dgm:t>
        <a:bodyPr/>
        <a:lstStyle/>
        <a:p>
          <a:r>
            <a:rPr lang="en-US" sz="1400" dirty="0" smtClean="0"/>
            <a:t>Participation in free NJNG audit  required</a:t>
          </a:r>
          <a:endParaRPr lang="en-US" sz="1400" dirty="0"/>
        </a:p>
      </dgm:t>
    </dgm:pt>
    <dgm:pt modelId="{435271BD-1E24-40F1-B2EE-EAFAED6B7724}" type="parTrans" cxnId="{11CDAF90-C254-4721-8C38-1E0704E02E1A}">
      <dgm:prSet/>
      <dgm:spPr/>
      <dgm:t>
        <a:bodyPr/>
        <a:lstStyle/>
        <a:p>
          <a:endParaRPr lang="en-US"/>
        </a:p>
      </dgm:t>
    </dgm:pt>
    <dgm:pt modelId="{771BC5C5-25AF-40E4-AF3A-BBC942FD159A}" type="sibTrans" cxnId="{11CDAF90-C254-4721-8C38-1E0704E02E1A}">
      <dgm:prSet/>
      <dgm:spPr/>
      <dgm:t>
        <a:bodyPr/>
        <a:lstStyle/>
        <a:p>
          <a:endParaRPr lang="en-US"/>
        </a:p>
      </dgm:t>
    </dgm:pt>
    <dgm:pt modelId="{AFA2367A-1A9D-4503-B589-EE3AF298BD46}">
      <dgm:prSet phldrT="[Text]" custT="1"/>
      <dgm:spPr/>
      <dgm:t>
        <a:bodyPr/>
        <a:lstStyle/>
        <a:p>
          <a:r>
            <a:rPr lang="en-US" sz="1400" dirty="0" smtClean="0"/>
            <a:t>NJCEP </a:t>
          </a:r>
          <a:r>
            <a:rPr lang="en-US" sz="1400" dirty="0" err="1" smtClean="0"/>
            <a:t>HPwES</a:t>
          </a:r>
          <a:r>
            <a:rPr lang="en-US" sz="1400" dirty="0" smtClean="0"/>
            <a:t> participation</a:t>
          </a:r>
          <a:endParaRPr lang="en-US" sz="1400" dirty="0"/>
        </a:p>
      </dgm:t>
    </dgm:pt>
    <dgm:pt modelId="{823D055B-B31C-4A79-943D-66E24731DEC7}" type="parTrans" cxnId="{58565985-4307-48A2-B13A-9EE08B8200D5}">
      <dgm:prSet/>
      <dgm:spPr/>
      <dgm:t>
        <a:bodyPr/>
        <a:lstStyle/>
        <a:p>
          <a:endParaRPr lang="en-US"/>
        </a:p>
      </dgm:t>
    </dgm:pt>
    <dgm:pt modelId="{CD42C36D-509B-437F-BBD9-8A3CEEAE5C6A}" type="sibTrans" cxnId="{58565985-4307-48A2-B13A-9EE08B8200D5}">
      <dgm:prSet/>
      <dgm:spPr/>
      <dgm:t>
        <a:bodyPr/>
        <a:lstStyle/>
        <a:p>
          <a:endParaRPr lang="en-US"/>
        </a:p>
      </dgm:t>
    </dgm:pt>
    <dgm:pt modelId="{A0CE63B1-D55B-4C0B-8ECD-ED235CE7F5B3}">
      <dgm:prSet phldrT="[Text]" custT="1"/>
      <dgm:spPr/>
      <dgm:t>
        <a:bodyPr/>
        <a:lstStyle/>
        <a:p>
          <a:r>
            <a:rPr lang="en-US" sz="1400" dirty="0" smtClean="0"/>
            <a:t>On-Bill Financing and rebate provided by NJNG</a:t>
          </a:r>
          <a:endParaRPr lang="en-US" sz="1400" dirty="0"/>
        </a:p>
      </dgm:t>
    </dgm:pt>
    <dgm:pt modelId="{5CEB48CD-F5D3-46E6-A689-A46B6722C7CE}" type="parTrans" cxnId="{F35010F4-10EC-41E3-87F7-DF1AC0812C87}">
      <dgm:prSet/>
      <dgm:spPr/>
      <dgm:t>
        <a:bodyPr/>
        <a:lstStyle/>
        <a:p>
          <a:endParaRPr lang="en-US"/>
        </a:p>
      </dgm:t>
    </dgm:pt>
    <dgm:pt modelId="{07C9AF67-CCC0-4CA4-A581-BFA6DC5C904F}" type="sibTrans" cxnId="{F35010F4-10EC-41E3-87F7-DF1AC0812C87}">
      <dgm:prSet/>
      <dgm:spPr/>
      <dgm:t>
        <a:bodyPr/>
        <a:lstStyle/>
        <a:p>
          <a:endParaRPr lang="en-US"/>
        </a:p>
      </dgm:t>
    </dgm:pt>
    <dgm:pt modelId="{39519505-4A82-4251-A564-08AD7B6CF8A4}">
      <dgm:prSet phldrT="[Text]" custT="1"/>
      <dgm:spPr/>
      <dgm:t>
        <a:bodyPr/>
        <a:lstStyle/>
        <a:p>
          <a:r>
            <a:rPr lang="en-US" sz="1400" dirty="0" smtClean="0"/>
            <a:t>NJCEP Direct Install participation</a:t>
          </a:r>
          <a:endParaRPr lang="en-US" sz="1400" dirty="0"/>
        </a:p>
      </dgm:t>
    </dgm:pt>
    <dgm:pt modelId="{F608E770-844F-46B8-8611-F4F7918C3979}" type="parTrans" cxnId="{C0F1E398-E841-4E89-9D5B-912DEC727C3F}">
      <dgm:prSet/>
      <dgm:spPr/>
      <dgm:t>
        <a:bodyPr/>
        <a:lstStyle/>
        <a:p>
          <a:endParaRPr lang="en-US"/>
        </a:p>
      </dgm:t>
    </dgm:pt>
    <dgm:pt modelId="{16E2BA8A-DACB-49D6-8223-659B7CBD8E0B}" type="sibTrans" cxnId="{C0F1E398-E841-4E89-9D5B-912DEC727C3F}">
      <dgm:prSet/>
      <dgm:spPr/>
      <dgm:t>
        <a:bodyPr/>
        <a:lstStyle/>
        <a:p>
          <a:endParaRPr lang="en-US"/>
        </a:p>
      </dgm:t>
    </dgm:pt>
    <dgm:pt modelId="{31677268-043E-4ECF-97AC-E189B0E6E852}">
      <dgm:prSet phldrT="[Text]" custT="1"/>
      <dgm:spPr/>
      <dgm:t>
        <a:bodyPr/>
        <a:lstStyle/>
        <a:p>
          <a:r>
            <a:rPr lang="en-US" sz="1400" dirty="0" smtClean="0"/>
            <a:t>On-Bill Financing + NJCEP 70% rebate</a:t>
          </a:r>
          <a:endParaRPr lang="en-US" sz="1400" dirty="0"/>
        </a:p>
      </dgm:t>
    </dgm:pt>
    <dgm:pt modelId="{E8876427-9F53-4669-9E2C-BC599B3A75C5}" type="parTrans" cxnId="{CB25510D-3771-483A-A246-6F6FF0691F6B}">
      <dgm:prSet/>
      <dgm:spPr/>
      <dgm:t>
        <a:bodyPr/>
        <a:lstStyle/>
        <a:p>
          <a:endParaRPr lang="en-US"/>
        </a:p>
      </dgm:t>
    </dgm:pt>
    <dgm:pt modelId="{6932D947-3457-4777-A902-D5C18A89710B}" type="sibTrans" cxnId="{CB25510D-3771-483A-A246-6F6FF0691F6B}">
      <dgm:prSet/>
      <dgm:spPr/>
      <dgm:t>
        <a:bodyPr/>
        <a:lstStyle/>
        <a:p>
          <a:endParaRPr lang="en-US"/>
        </a:p>
      </dgm:t>
    </dgm:pt>
    <dgm:pt modelId="{E7A87270-6C7F-424A-9F44-FB62B18A8878}">
      <dgm:prSet phldrT="[Text]" custT="1"/>
      <dgm:spPr/>
      <dgm:t>
        <a:bodyPr/>
        <a:lstStyle/>
        <a:p>
          <a:r>
            <a:rPr lang="en-US" sz="1400" dirty="0" smtClean="0"/>
            <a:t>Mailings that compare usage to similar neighbors</a:t>
          </a:r>
          <a:endParaRPr lang="en-US" sz="1400" dirty="0"/>
        </a:p>
      </dgm:t>
    </dgm:pt>
    <dgm:pt modelId="{47D00847-E989-4874-ABC4-53276114AD7B}" type="parTrans" cxnId="{D71FD3A4-AE3A-4BD5-B82A-775018078149}">
      <dgm:prSet/>
      <dgm:spPr/>
      <dgm:t>
        <a:bodyPr/>
        <a:lstStyle/>
        <a:p>
          <a:endParaRPr lang="en-US"/>
        </a:p>
      </dgm:t>
    </dgm:pt>
    <dgm:pt modelId="{18F06EDD-5E62-487E-A3AB-B5B276421E43}" type="sibTrans" cxnId="{D71FD3A4-AE3A-4BD5-B82A-775018078149}">
      <dgm:prSet/>
      <dgm:spPr/>
      <dgm:t>
        <a:bodyPr/>
        <a:lstStyle/>
        <a:p>
          <a:endParaRPr lang="en-US"/>
        </a:p>
      </dgm:t>
    </dgm:pt>
    <dgm:pt modelId="{7B2FF38A-ABE8-4798-8A6E-F4BD0E7051EE}">
      <dgm:prSet phldrT="[Text]" custT="1"/>
      <dgm:spPr/>
      <dgm:t>
        <a:bodyPr/>
        <a:lstStyle/>
        <a:p>
          <a:r>
            <a:rPr lang="en-US" sz="1400" dirty="0" smtClean="0"/>
            <a:t>Provide tips for saving energy</a:t>
          </a:r>
          <a:endParaRPr lang="en-US" sz="1400" dirty="0"/>
        </a:p>
      </dgm:t>
    </dgm:pt>
    <dgm:pt modelId="{CFE9B5D4-ED6E-467A-87C3-C57AD63CD6E3}" type="parTrans" cxnId="{815EAA40-B6B0-43F8-98DC-0EBB388CD1DA}">
      <dgm:prSet/>
      <dgm:spPr/>
      <dgm:t>
        <a:bodyPr/>
        <a:lstStyle/>
        <a:p>
          <a:endParaRPr lang="en-US"/>
        </a:p>
      </dgm:t>
    </dgm:pt>
    <dgm:pt modelId="{70AE3E89-0011-4C4E-8EB1-2A474DBF9623}" type="sibTrans" cxnId="{815EAA40-B6B0-43F8-98DC-0EBB388CD1DA}">
      <dgm:prSet/>
      <dgm:spPr/>
      <dgm:t>
        <a:bodyPr/>
        <a:lstStyle/>
        <a:p>
          <a:endParaRPr lang="en-US"/>
        </a:p>
      </dgm:t>
    </dgm:pt>
    <dgm:pt modelId="{597157B9-6842-4B37-A47A-550E8586C664}" type="pres">
      <dgm:prSet presAssocID="{2921F1C4-41FC-44BD-852E-09EBBA9F1D9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6C91F-8421-458A-9B9F-3648FC11CBD8}" type="pres">
      <dgm:prSet presAssocID="{E7659AAF-7FD3-45E0-BA95-A3B58F509774}" presName="compNode" presStyleCnt="0"/>
      <dgm:spPr/>
    </dgm:pt>
    <dgm:pt modelId="{A57F16C0-9E96-4486-A918-05EFD778E551}" type="pres">
      <dgm:prSet presAssocID="{E7659AAF-7FD3-45E0-BA95-A3B58F509774}" presName="aNode" presStyleLbl="bgShp" presStyleIdx="0" presStyleCnt="5"/>
      <dgm:spPr/>
      <dgm:t>
        <a:bodyPr/>
        <a:lstStyle/>
        <a:p>
          <a:endParaRPr lang="en-US"/>
        </a:p>
      </dgm:t>
    </dgm:pt>
    <dgm:pt modelId="{0EBA1F12-90E9-47E5-BECE-76E585303629}" type="pres">
      <dgm:prSet presAssocID="{E7659AAF-7FD3-45E0-BA95-A3B58F509774}" presName="textNode" presStyleLbl="bgShp" presStyleIdx="0" presStyleCnt="5"/>
      <dgm:spPr/>
      <dgm:t>
        <a:bodyPr/>
        <a:lstStyle/>
        <a:p>
          <a:endParaRPr lang="en-US"/>
        </a:p>
      </dgm:t>
    </dgm:pt>
    <dgm:pt modelId="{5CFD8EDA-9F63-4A74-8A2C-3F02A904AB9D}" type="pres">
      <dgm:prSet presAssocID="{E7659AAF-7FD3-45E0-BA95-A3B58F509774}" presName="compChildNode" presStyleCnt="0"/>
      <dgm:spPr/>
    </dgm:pt>
    <dgm:pt modelId="{A7222DF7-A843-4894-AB69-345DDB91EF6A}" type="pres">
      <dgm:prSet presAssocID="{E7659AAF-7FD3-45E0-BA95-A3B58F509774}" presName="theInnerList" presStyleCnt="0"/>
      <dgm:spPr/>
    </dgm:pt>
    <dgm:pt modelId="{B33FE710-B769-42EC-A386-1FD2520C83AB}" type="pres">
      <dgm:prSet presAssocID="{971DF3C7-CD29-4D8C-A0B2-8B00E51868DF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4F16-D5CB-4848-944C-E7A7638E6D45}" type="pres">
      <dgm:prSet presAssocID="{971DF3C7-CD29-4D8C-A0B2-8B00E51868DF}" presName="aSpace2" presStyleCnt="0"/>
      <dgm:spPr/>
    </dgm:pt>
    <dgm:pt modelId="{88731FCE-57C1-41BF-932E-CBBB5F2A6FC3}" type="pres">
      <dgm:prSet presAssocID="{8F0030A6-9CE1-44F6-9402-6E81C1649E70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292C-5CFD-4F07-A697-66D7358605EE}" type="pres">
      <dgm:prSet presAssocID="{8F0030A6-9CE1-44F6-9402-6E81C1649E70}" presName="aSpace2" presStyleCnt="0"/>
      <dgm:spPr/>
    </dgm:pt>
    <dgm:pt modelId="{65AC0DA2-721C-47F3-8ABD-09AEA9A3F4A3}" type="pres">
      <dgm:prSet presAssocID="{A66E708B-3EDA-407F-9195-881ABE6CCAE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0D36-BF41-4EBD-B9D4-68B01F7AFEA3}" type="pres">
      <dgm:prSet presAssocID="{E7659AAF-7FD3-45E0-BA95-A3B58F509774}" presName="aSpace" presStyleCnt="0"/>
      <dgm:spPr/>
    </dgm:pt>
    <dgm:pt modelId="{5189AACF-1E44-4A44-B066-3870C554E878}" type="pres">
      <dgm:prSet presAssocID="{855D28D1-A3A2-4C74-81B3-EC1B76A47D6F}" presName="compNode" presStyleCnt="0"/>
      <dgm:spPr/>
    </dgm:pt>
    <dgm:pt modelId="{CAD88394-D14C-46CC-8D7D-47AFE719974A}" type="pres">
      <dgm:prSet presAssocID="{855D28D1-A3A2-4C74-81B3-EC1B76A47D6F}" presName="aNode" presStyleLbl="bgShp" presStyleIdx="1" presStyleCnt="5"/>
      <dgm:spPr/>
      <dgm:t>
        <a:bodyPr/>
        <a:lstStyle/>
        <a:p>
          <a:endParaRPr lang="en-US"/>
        </a:p>
      </dgm:t>
    </dgm:pt>
    <dgm:pt modelId="{29834928-0FF6-4173-9983-BBCD5FFB6FAC}" type="pres">
      <dgm:prSet presAssocID="{855D28D1-A3A2-4C74-81B3-EC1B76A47D6F}" presName="textNode" presStyleLbl="bgShp" presStyleIdx="1" presStyleCnt="5"/>
      <dgm:spPr/>
      <dgm:t>
        <a:bodyPr/>
        <a:lstStyle/>
        <a:p>
          <a:endParaRPr lang="en-US"/>
        </a:p>
      </dgm:t>
    </dgm:pt>
    <dgm:pt modelId="{882044DD-4574-4D23-8BF9-566F09DC55DD}" type="pres">
      <dgm:prSet presAssocID="{855D28D1-A3A2-4C74-81B3-EC1B76A47D6F}" presName="compChildNode" presStyleCnt="0"/>
      <dgm:spPr/>
    </dgm:pt>
    <dgm:pt modelId="{35464896-4C2F-4F62-AD7A-1BAC0CD2AC0E}" type="pres">
      <dgm:prSet presAssocID="{855D28D1-A3A2-4C74-81B3-EC1B76A47D6F}" presName="theInnerList" presStyleCnt="0"/>
      <dgm:spPr/>
    </dgm:pt>
    <dgm:pt modelId="{24AEDB37-659C-4491-B0AF-2696092E3B1F}" type="pres">
      <dgm:prSet presAssocID="{AE5CCD13-83D3-4DEB-B147-4D44CAEFED4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C54B6-ECA6-48E3-A172-16A05FF0839E}" type="pres">
      <dgm:prSet presAssocID="{AE5CCD13-83D3-4DEB-B147-4D44CAEFED44}" presName="aSpace2" presStyleCnt="0"/>
      <dgm:spPr/>
    </dgm:pt>
    <dgm:pt modelId="{CABCDAAD-20FC-4772-95AE-94749E90123D}" type="pres">
      <dgm:prSet presAssocID="{398F8D3A-8D56-4CED-989A-7F0FCC5F634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19CC2-63DD-485C-9BE9-67F0FB4E1A20}" type="pres">
      <dgm:prSet presAssocID="{398F8D3A-8D56-4CED-989A-7F0FCC5F6343}" presName="aSpace2" presStyleCnt="0"/>
      <dgm:spPr/>
    </dgm:pt>
    <dgm:pt modelId="{D1875809-E878-4D4B-8BF5-AEC6AACFBD6C}" type="pres">
      <dgm:prSet presAssocID="{5D29452B-384E-41A4-B816-5B4981013F4B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7DF0D-AA44-4305-B43A-A0713EF349C3}" type="pres">
      <dgm:prSet presAssocID="{855D28D1-A3A2-4C74-81B3-EC1B76A47D6F}" presName="aSpace" presStyleCnt="0"/>
      <dgm:spPr/>
    </dgm:pt>
    <dgm:pt modelId="{C5FBD8B6-B303-4786-8DD6-FBEBC65FD88A}" type="pres">
      <dgm:prSet presAssocID="{3E3DC4BF-64BB-446E-8613-17FACA59547D}" presName="compNode" presStyleCnt="0"/>
      <dgm:spPr/>
    </dgm:pt>
    <dgm:pt modelId="{3B79CEE1-3596-4F16-8437-09DECA5E0F36}" type="pres">
      <dgm:prSet presAssocID="{3E3DC4BF-64BB-446E-8613-17FACA59547D}" presName="aNode" presStyleLbl="bgShp" presStyleIdx="2" presStyleCnt="5"/>
      <dgm:spPr/>
      <dgm:t>
        <a:bodyPr/>
        <a:lstStyle/>
        <a:p>
          <a:endParaRPr lang="en-US"/>
        </a:p>
      </dgm:t>
    </dgm:pt>
    <dgm:pt modelId="{C8159209-5856-4ABB-8E4D-64C3E4270CA2}" type="pres">
      <dgm:prSet presAssocID="{3E3DC4BF-64BB-446E-8613-17FACA59547D}" presName="textNode" presStyleLbl="bgShp" presStyleIdx="2" presStyleCnt="5"/>
      <dgm:spPr/>
      <dgm:t>
        <a:bodyPr/>
        <a:lstStyle/>
        <a:p>
          <a:endParaRPr lang="en-US"/>
        </a:p>
      </dgm:t>
    </dgm:pt>
    <dgm:pt modelId="{ECE9FE3C-5F7D-4F16-8A53-32991F38A30A}" type="pres">
      <dgm:prSet presAssocID="{3E3DC4BF-64BB-446E-8613-17FACA59547D}" presName="compChildNode" presStyleCnt="0"/>
      <dgm:spPr/>
    </dgm:pt>
    <dgm:pt modelId="{677F3368-3F54-43A3-B78B-3F61C94E9624}" type="pres">
      <dgm:prSet presAssocID="{3E3DC4BF-64BB-446E-8613-17FACA59547D}" presName="theInnerList" presStyleCnt="0"/>
      <dgm:spPr/>
    </dgm:pt>
    <dgm:pt modelId="{47E5FE71-81A8-4BB3-946E-0358F007D9C6}" type="pres">
      <dgm:prSet presAssocID="{AFA2367A-1A9D-4503-B589-EE3AF298BD46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DAC33-3BC6-4374-B5D8-263B5DE788B1}" type="pres">
      <dgm:prSet presAssocID="{AFA2367A-1A9D-4503-B589-EE3AF298BD46}" presName="aSpace2" presStyleCnt="0"/>
      <dgm:spPr/>
    </dgm:pt>
    <dgm:pt modelId="{9560810F-39DF-453B-96D0-49D12FF13B63}" type="pres">
      <dgm:prSet presAssocID="{A0CE63B1-D55B-4C0B-8ECD-ED235CE7F5B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19ACC-1D35-451F-AAAD-C10E62E110F8}" type="pres">
      <dgm:prSet presAssocID="{3E3DC4BF-64BB-446E-8613-17FACA59547D}" presName="aSpace" presStyleCnt="0"/>
      <dgm:spPr/>
    </dgm:pt>
    <dgm:pt modelId="{12BF780C-539A-4EB7-80DC-FC14C51AE61A}" type="pres">
      <dgm:prSet presAssocID="{8EA95F11-5167-4779-A442-BDA5CD246D0F}" presName="compNode" presStyleCnt="0"/>
      <dgm:spPr/>
    </dgm:pt>
    <dgm:pt modelId="{97F0977B-3381-47D5-B672-86C3DCCE029B}" type="pres">
      <dgm:prSet presAssocID="{8EA95F11-5167-4779-A442-BDA5CD246D0F}" presName="aNode" presStyleLbl="bgShp" presStyleIdx="3" presStyleCnt="5"/>
      <dgm:spPr/>
      <dgm:t>
        <a:bodyPr/>
        <a:lstStyle/>
        <a:p>
          <a:endParaRPr lang="en-US"/>
        </a:p>
      </dgm:t>
    </dgm:pt>
    <dgm:pt modelId="{1B1CC6DB-4174-4AFF-8FE3-A31543BE0809}" type="pres">
      <dgm:prSet presAssocID="{8EA95F11-5167-4779-A442-BDA5CD246D0F}" presName="textNode" presStyleLbl="bgShp" presStyleIdx="3" presStyleCnt="5"/>
      <dgm:spPr/>
      <dgm:t>
        <a:bodyPr/>
        <a:lstStyle/>
        <a:p>
          <a:endParaRPr lang="en-US"/>
        </a:p>
      </dgm:t>
    </dgm:pt>
    <dgm:pt modelId="{A021F510-2CE0-4452-8D56-303B08D43D66}" type="pres">
      <dgm:prSet presAssocID="{8EA95F11-5167-4779-A442-BDA5CD246D0F}" presName="compChildNode" presStyleCnt="0"/>
      <dgm:spPr/>
    </dgm:pt>
    <dgm:pt modelId="{88D0ACBE-19E0-4569-9C60-F125FDA2D425}" type="pres">
      <dgm:prSet presAssocID="{8EA95F11-5167-4779-A442-BDA5CD246D0F}" presName="theInnerList" presStyleCnt="0"/>
      <dgm:spPr/>
    </dgm:pt>
    <dgm:pt modelId="{658F6C29-0419-4485-8BCB-FA7853CCBCC4}" type="pres">
      <dgm:prSet presAssocID="{39519505-4A82-4251-A564-08AD7B6CF8A4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B295C-19BB-417C-A0C6-DFA2E630374C}" type="pres">
      <dgm:prSet presAssocID="{39519505-4A82-4251-A564-08AD7B6CF8A4}" presName="aSpace2" presStyleCnt="0"/>
      <dgm:spPr/>
    </dgm:pt>
    <dgm:pt modelId="{945FA48D-450A-46DA-A78D-78FED375918F}" type="pres">
      <dgm:prSet presAssocID="{31677268-043E-4ECF-97AC-E189B0E6E852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70682-427F-4904-8FD3-841E7A7DA830}" type="pres">
      <dgm:prSet presAssocID="{8EA95F11-5167-4779-A442-BDA5CD246D0F}" presName="aSpace" presStyleCnt="0"/>
      <dgm:spPr/>
    </dgm:pt>
    <dgm:pt modelId="{E7007D54-564A-4012-8169-0844D4B0346C}" type="pres">
      <dgm:prSet presAssocID="{32886481-64AC-4058-9061-5DF3B3B063CD}" presName="compNode" presStyleCnt="0"/>
      <dgm:spPr/>
    </dgm:pt>
    <dgm:pt modelId="{7331CD3A-6774-406F-9D90-47E5B81D17AC}" type="pres">
      <dgm:prSet presAssocID="{32886481-64AC-4058-9061-5DF3B3B063CD}" presName="aNode" presStyleLbl="bgShp" presStyleIdx="4" presStyleCnt="5"/>
      <dgm:spPr/>
      <dgm:t>
        <a:bodyPr/>
        <a:lstStyle/>
        <a:p>
          <a:endParaRPr lang="en-US"/>
        </a:p>
      </dgm:t>
    </dgm:pt>
    <dgm:pt modelId="{F01E821D-9D4E-4265-BAC7-A5A8F70165F3}" type="pres">
      <dgm:prSet presAssocID="{32886481-64AC-4058-9061-5DF3B3B063CD}" presName="textNode" presStyleLbl="bgShp" presStyleIdx="4" presStyleCnt="5"/>
      <dgm:spPr/>
      <dgm:t>
        <a:bodyPr/>
        <a:lstStyle/>
        <a:p>
          <a:endParaRPr lang="en-US"/>
        </a:p>
      </dgm:t>
    </dgm:pt>
    <dgm:pt modelId="{F3DB0924-15AB-402B-ADC7-85CBA1E20165}" type="pres">
      <dgm:prSet presAssocID="{32886481-64AC-4058-9061-5DF3B3B063CD}" presName="compChildNode" presStyleCnt="0"/>
      <dgm:spPr/>
    </dgm:pt>
    <dgm:pt modelId="{4A44C3BC-9794-4619-A72D-BDCC934B1A5F}" type="pres">
      <dgm:prSet presAssocID="{32886481-64AC-4058-9061-5DF3B3B063CD}" presName="theInnerList" presStyleCnt="0"/>
      <dgm:spPr/>
    </dgm:pt>
    <dgm:pt modelId="{2F9EDB0F-364F-4E37-8543-B089E91F6ACA}" type="pres">
      <dgm:prSet presAssocID="{E7A87270-6C7F-424A-9F44-FB62B18A887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2468A-5CC8-4FED-B24F-68AD2371E4A0}" type="pres">
      <dgm:prSet presAssocID="{E7A87270-6C7F-424A-9F44-FB62B18A8878}" presName="aSpace2" presStyleCnt="0"/>
      <dgm:spPr/>
    </dgm:pt>
    <dgm:pt modelId="{C603B190-3DC8-4A89-A936-497C375FB008}" type="pres">
      <dgm:prSet presAssocID="{7B2FF38A-ABE8-4798-8A6E-F4BD0E7051E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EAA40-B6B0-43F8-98DC-0EBB388CD1DA}" srcId="{32886481-64AC-4058-9061-5DF3B3B063CD}" destId="{7B2FF38A-ABE8-4798-8A6E-F4BD0E7051EE}" srcOrd="1" destOrd="0" parTransId="{CFE9B5D4-ED6E-467A-87C3-C57AD63CD6E3}" sibTransId="{70AE3E89-0011-4C4E-8EB1-2A474DBF9623}"/>
    <dgm:cxn modelId="{A631E1B6-0871-4AFF-B99F-7A086F55F8AE}" srcId="{E7659AAF-7FD3-45E0-BA95-A3B58F509774}" destId="{8F0030A6-9CE1-44F6-9402-6E81C1649E70}" srcOrd="1" destOrd="0" parTransId="{16F53F47-0DE2-497D-A379-389D03A0D276}" sibTransId="{50DB1652-1107-45C7-B2E1-22EE5DB6D761}"/>
    <dgm:cxn modelId="{8951C64C-E525-4D5E-8BEA-0D38A34934A6}" srcId="{2921F1C4-41FC-44BD-852E-09EBBA9F1D90}" destId="{32886481-64AC-4058-9061-5DF3B3B063CD}" srcOrd="4" destOrd="0" parTransId="{4557FE56-7405-4200-9A56-7CBB876A5F96}" sibTransId="{523E836F-4823-4493-AF26-AB067560E3A6}"/>
    <dgm:cxn modelId="{58565985-4307-48A2-B13A-9EE08B8200D5}" srcId="{3E3DC4BF-64BB-446E-8613-17FACA59547D}" destId="{AFA2367A-1A9D-4503-B589-EE3AF298BD46}" srcOrd="0" destOrd="0" parTransId="{823D055B-B31C-4A79-943D-66E24731DEC7}" sibTransId="{CD42C36D-509B-437F-BBD9-8A3CEEAE5C6A}"/>
    <dgm:cxn modelId="{1DB6AADD-2C40-40FF-BE9B-02A6BE9B8D3C}" type="presOf" srcId="{8EA95F11-5167-4779-A442-BDA5CD246D0F}" destId="{1B1CC6DB-4174-4AFF-8FE3-A31543BE0809}" srcOrd="1" destOrd="0" presId="urn:microsoft.com/office/officeart/2005/8/layout/lProcess2"/>
    <dgm:cxn modelId="{79830700-8AFA-4CD7-8044-17346794E581}" type="presOf" srcId="{7B2FF38A-ABE8-4798-8A6E-F4BD0E7051EE}" destId="{C603B190-3DC8-4A89-A936-497C375FB008}" srcOrd="0" destOrd="0" presId="urn:microsoft.com/office/officeart/2005/8/layout/lProcess2"/>
    <dgm:cxn modelId="{76CFE22C-DCBF-4117-BD05-A75334857659}" type="presOf" srcId="{A0CE63B1-D55B-4C0B-8ECD-ED235CE7F5B3}" destId="{9560810F-39DF-453B-96D0-49D12FF13B63}" srcOrd="0" destOrd="0" presId="urn:microsoft.com/office/officeart/2005/8/layout/lProcess2"/>
    <dgm:cxn modelId="{7CC7E7CD-06E4-4271-A626-2CB414F04B1D}" srcId="{2921F1C4-41FC-44BD-852E-09EBBA9F1D90}" destId="{855D28D1-A3A2-4C74-81B3-EC1B76A47D6F}" srcOrd="1" destOrd="0" parTransId="{3F014A27-D9ED-4807-A1E3-685AFA8F037D}" sibTransId="{56476858-D3B7-494C-A7FB-40CEEBC8A132}"/>
    <dgm:cxn modelId="{F35010F4-10EC-41E3-87F7-DF1AC0812C87}" srcId="{3E3DC4BF-64BB-446E-8613-17FACA59547D}" destId="{A0CE63B1-D55B-4C0B-8ECD-ED235CE7F5B3}" srcOrd="1" destOrd="0" parTransId="{5CEB48CD-F5D3-46E6-A689-A46B6722C7CE}" sibTransId="{07C9AF67-CCC0-4CA4-A581-BFA6DC5C904F}"/>
    <dgm:cxn modelId="{CB25510D-3771-483A-A246-6F6FF0691F6B}" srcId="{8EA95F11-5167-4779-A442-BDA5CD246D0F}" destId="{31677268-043E-4ECF-97AC-E189B0E6E852}" srcOrd="1" destOrd="0" parTransId="{E8876427-9F53-4669-9E2C-BC599B3A75C5}" sibTransId="{6932D947-3457-4777-A902-D5C18A89710B}"/>
    <dgm:cxn modelId="{04E0DCA6-8806-4B99-A222-D2B33E5F1E53}" type="presOf" srcId="{39519505-4A82-4251-A564-08AD7B6CF8A4}" destId="{658F6C29-0419-4485-8BCB-FA7853CCBCC4}" srcOrd="0" destOrd="0" presId="urn:microsoft.com/office/officeart/2005/8/layout/lProcess2"/>
    <dgm:cxn modelId="{2C7B8BD6-021B-4585-A0ED-516402C509F0}" srcId="{855D28D1-A3A2-4C74-81B3-EC1B76A47D6F}" destId="{AE5CCD13-83D3-4DEB-B147-4D44CAEFED44}" srcOrd="0" destOrd="0" parTransId="{8DAE1A4A-56AA-49B9-83CC-87899B17CB6E}" sibTransId="{DFC5DB64-6413-4F73-B9D3-508272DB8880}"/>
    <dgm:cxn modelId="{DF4EB2D5-4192-4174-85BD-424BE6B93EF8}" type="presOf" srcId="{398F8D3A-8D56-4CED-989A-7F0FCC5F6343}" destId="{CABCDAAD-20FC-4772-95AE-94749E90123D}" srcOrd="0" destOrd="0" presId="urn:microsoft.com/office/officeart/2005/8/layout/lProcess2"/>
    <dgm:cxn modelId="{48824256-03BF-4B42-BBB4-2E78F58F6917}" type="presOf" srcId="{E7A87270-6C7F-424A-9F44-FB62B18A8878}" destId="{2F9EDB0F-364F-4E37-8543-B089E91F6ACA}" srcOrd="0" destOrd="0" presId="urn:microsoft.com/office/officeart/2005/8/layout/lProcess2"/>
    <dgm:cxn modelId="{AC0313CD-4B4B-446C-9828-E6B4E3F38DAC}" srcId="{2921F1C4-41FC-44BD-852E-09EBBA9F1D90}" destId="{8EA95F11-5167-4779-A442-BDA5CD246D0F}" srcOrd="3" destOrd="0" parTransId="{BC2AA387-03FD-4DAF-B029-050EDA1820C4}" sibTransId="{46D290B8-5930-40A0-8EA7-D9F6B8F94892}"/>
    <dgm:cxn modelId="{BAD9DF0B-FEE4-4DB0-921D-DB5C67DE829B}" type="presOf" srcId="{E7659AAF-7FD3-45E0-BA95-A3B58F509774}" destId="{0EBA1F12-90E9-47E5-BECE-76E585303629}" srcOrd="1" destOrd="0" presId="urn:microsoft.com/office/officeart/2005/8/layout/lProcess2"/>
    <dgm:cxn modelId="{74C557D5-C2DE-41EE-9002-1D9D0E5177CF}" srcId="{E7659AAF-7FD3-45E0-BA95-A3B58F509774}" destId="{A66E708B-3EDA-407F-9195-881ABE6CCAE5}" srcOrd="2" destOrd="0" parTransId="{3CF97A4A-9B3E-4909-A570-8CF35BA010E9}" sibTransId="{035F69D2-B8A3-4D43-AA4F-21EDDB236FE5}"/>
    <dgm:cxn modelId="{C0F1E398-E841-4E89-9D5B-912DEC727C3F}" srcId="{8EA95F11-5167-4779-A442-BDA5CD246D0F}" destId="{39519505-4A82-4251-A564-08AD7B6CF8A4}" srcOrd="0" destOrd="0" parTransId="{F608E770-844F-46B8-8611-F4F7918C3979}" sibTransId="{16E2BA8A-DACB-49D6-8223-659B7CBD8E0B}"/>
    <dgm:cxn modelId="{C9D1157A-939D-482D-A54F-7D723D67DB28}" type="presOf" srcId="{31677268-043E-4ECF-97AC-E189B0E6E852}" destId="{945FA48D-450A-46DA-A78D-78FED375918F}" srcOrd="0" destOrd="0" presId="urn:microsoft.com/office/officeart/2005/8/layout/lProcess2"/>
    <dgm:cxn modelId="{38B28E28-905D-45DA-8043-C205B5201B74}" type="presOf" srcId="{AE5CCD13-83D3-4DEB-B147-4D44CAEFED44}" destId="{24AEDB37-659C-4491-B0AF-2696092E3B1F}" srcOrd="0" destOrd="0" presId="urn:microsoft.com/office/officeart/2005/8/layout/lProcess2"/>
    <dgm:cxn modelId="{11CDAF90-C254-4721-8C38-1E0704E02E1A}" srcId="{855D28D1-A3A2-4C74-81B3-EC1B76A47D6F}" destId="{5D29452B-384E-41A4-B816-5B4981013F4B}" srcOrd="2" destOrd="0" parTransId="{435271BD-1E24-40F1-B2EE-EAFAED6B7724}" sibTransId="{771BC5C5-25AF-40E4-AF3A-BBC942FD159A}"/>
    <dgm:cxn modelId="{D2421DC5-ED1F-4CCB-9626-C9B185321E19}" srcId="{855D28D1-A3A2-4C74-81B3-EC1B76A47D6F}" destId="{398F8D3A-8D56-4CED-989A-7F0FCC5F6343}" srcOrd="1" destOrd="0" parTransId="{3726CB62-EC98-4BBA-BB76-C0711A3318E5}" sibTransId="{C4691EC2-D357-45ED-8EE0-57135059BE8D}"/>
    <dgm:cxn modelId="{E950B0CA-D368-45C8-94AE-18770B5FE619}" srcId="{2921F1C4-41FC-44BD-852E-09EBBA9F1D90}" destId="{3E3DC4BF-64BB-446E-8613-17FACA59547D}" srcOrd="2" destOrd="0" parTransId="{5532E204-BC2A-4CDD-8FE1-8111EA86BFB8}" sibTransId="{AE2E1195-D8A9-47E3-A9FD-1F7330116BC4}"/>
    <dgm:cxn modelId="{0157BFD9-A5B4-49BF-985E-45ADDA3920F6}" type="presOf" srcId="{32886481-64AC-4058-9061-5DF3B3B063CD}" destId="{7331CD3A-6774-406F-9D90-47E5B81D17AC}" srcOrd="0" destOrd="0" presId="urn:microsoft.com/office/officeart/2005/8/layout/lProcess2"/>
    <dgm:cxn modelId="{10384D49-0C4B-44F7-BECD-61810DE3CE5E}" type="presOf" srcId="{5D29452B-384E-41A4-B816-5B4981013F4B}" destId="{D1875809-E878-4D4B-8BF5-AEC6AACFBD6C}" srcOrd="0" destOrd="0" presId="urn:microsoft.com/office/officeart/2005/8/layout/lProcess2"/>
    <dgm:cxn modelId="{790FC2A2-CE39-4983-810B-6EF4631CBA77}" type="presOf" srcId="{32886481-64AC-4058-9061-5DF3B3B063CD}" destId="{F01E821D-9D4E-4265-BAC7-A5A8F70165F3}" srcOrd="1" destOrd="0" presId="urn:microsoft.com/office/officeart/2005/8/layout/lProcess2"/>
    <dgm:cxn modelId="{EA6BAD3E-117E-421D-B067-3C7219D3CE7C}" type="presOf" srcId="{855D28D1-A3A2-4C74-81B3-EC1B76A47D6F}" destId="{29834928-0FF6-4173-9983-BBCD5FFB6FAC}" srcOrd="1" destOrd="0" presId="urn:microsoft.com/office/officeart/2005/8/layout/lProcess2"/>
    <dgm:cxn modelId="{FB31FB13-DAB5-48E7-BFE2-B4989255B2B9}" type="presOf" srcId="{3E3DC4BF-64BB-446E-8613-17FACA59547D}" destId="{C8159209-5856-4ABB-8E4D-64C3E4270CA2}" srcOrd="1" destOrd="0" presId="urn:microsoft.com/office/officeart/2005/8/layout/lProcess2"/>
    <dgm:cxn modelId="{34E4D994-D459-49D6-A7C1-A91256A08000}" type="presOf" srcId="{8F0030A6-9CE1-44F6-9402-6E81C1649E70}" destId="{88731FCE-57C1-41BF-932E-CBBB5F2A6FC3}" srcOrd="0" destOrd="0" presId="urn:microsoft.com/office/officeart/2005/8/layout/lProcess2"/>
    <dgm:cxn modelId="{0C46C4C9-0DF9-47FE-BE42-1FEFFC4CDACA}" type="presOf" srcId="{8EA95F11-5167-4779-A442-BDA5CD246D0F}" destId="{97F0977B-3381-47D5-B672-86C3DCCE029B}" srcOrd="0" destOrd="0" presId="urn:microsoft.com/office/officeart/2005/8/layout/lProcess2"/>
    <dgm:cxn modelId="{7BFB44A2-59D0-4FBF-8C53-DA9714389C0C}" type="presOf" srcId="{AFA2367A-1A9D-4503-B589-EE3AF298BD46}" destId="{47E5FE71-81A8-4BB3-946E-0358F007D9C6}" srcOrd="0" destOrd="0" presId="urn:microsoft.com/office/officeart/2005/8/layout/lProcess2"/>
    <dgm:cxn modelId="{D71FD3A4-AE3A-4BD5-B82A-775018078149}" srcId="{32886481-64AC-4058-9061-5DF3B3B063CD}" destId="{E7A87270-6C7F-424A-9F44-FB62B18A8878}" srcOrd="0" destOrd="0" parTransId="{47D00847-E989-4874-ABC4-53276114AD7B}" sibTransId="{18F06EDD-5E62-487E-A3AB-B5B276421E43}"/>
    <dgm:cxn modelId="{5AE1A1F6-9AEC-42D1-8624-6045CBD85E5B}" srcId="{E7659AAF-7FD3-45E0-BA95-A3B58F509774}" destId="{971DF3C7-CD29-4D8C-A0B2-8B00E51868DF}" srcOrd="0" destOrd="0" parTransId="{F2AC2758-82F5-4D5F-86C5-87DE7843343C}" sibTransId="{4896A698-5E14-4BF9-862A-D52F8894CE28}"/>
    <dgm:cxn modelId="{7E94D67A-869E-4E53-A67E-84F1BC01C347}" srcId="{2921F1C4-41FC-44BD-852E-09EBBA9F1D90}" destId="{E7659AAF-7FD3-45E0-BA95-A3B58F509774}" srcOrd="0" destOrd="0" parTransId="{960DD3F0-0B00-4D22-8626-A557FF4C7859}" sibTransId="{01BF405E-6DC7-419F-9DC6-73E24CE5A3D8}"/>
    <dgm:cxn modelId="{CE1190FF-F3CF-43BE-923B-925781768F97}" type="presOf" srcId="{855D28D1-A3A2-4C74-81B3-EC1B76A47D6F}" destId="{CAD88394-D14C-46CC-8D7D-47AFE719974A}" srcOrd="0" destOrd="0" presId="urn:microsoft.com/office/officeart/2005/8/layout/lProcess2"/>
    <dgm:cxn modelId="{9F891836-3028-46E9-A13F-476FBE6C5E83}" type="presOf" srcId="{971DF3C7-CD29-4D8C-A0B2-8B00E51868DF}" destId="{B33FE710-B769-42EC-A386-1FD2520C83AB}" srcOrd="0" destOrd="0" presId="urn:microsoft.com/office/officeart/2005/8/layout/lProcess2"/>
    <dgm:cxn modelId="{F875A308-AE36-42BE-88CB-04A9A0AAC224}" type="presOf" srcId="{2921F1C4-41FC-44BD-852E-09EBBA9F1D90}" destId="{597157B9-6842-4B37-A47A-550E8586C664}" srcOrd="0" destOrd="0" presId="urn:microsoft.com/office/officeart/2005/8/layout/lProcess2"/>
    <dgm:cxn modelId="{478FFCF8-4290-41DF-8E2B-943C0BAC8F75}" type="presOf" srcId="{3E3DC4BF-64BB-446E-8613-17FACA59547D}" destId="{3B79CEE1-3596-4F16-8437-09DECA5E0F36}" srcOrd="0" destOrd="0" presId="urn:microsoft.com/office/officeart/2005/8/layout/lProcess2"/>
    <dgm:cxn modelId="{4B788FB0-0B2E-4D3B-9309-7B19695031AC}" type="presOf" srcId="{A66E708B-3EDA-407F-9195-881ABE6CCAE5}" destId="{65AC0DA2-721C-47F3-8ABD-09AEA9A3F4A3}" srcOrd="0" destOrd="0" presId="urn:microsoft.com/office/officeart/2005/8/layout/lProcess2"/>
    <dgm:cxn modelId="{C2751A79-A94B-4FE8-8EBA-D6207C717209}" type="presOf" srcId="{E7659AAF-7FD3-45E0-BA95-A3B58F509774}" destId="{A57F16C0-9E96-4486-A918-05EFD778E551}" srcOrd="0" destOrd="0" presId="urn:microsoft.com/office/officeart/2005/8/layout/lProcess2"/>
    <dgm:cxn modelId="{81F84229-FAC3-4528-9A76-F89FE62BB707}" type="presParOf" srcId="{597157B9-6842-4B37-A47A-550E8586C664}" destId="{6386C91F-8421-458A-9B9F-3648FC11CBD8}" srcOrd="0" destOrd="0" presId="urn:microsoft.com/office/officeart/2005/8/layout/lProcess2"/>
    <dgm:cxn modelId="{A11532EF-D658-40B0-9E51-71D0C1EBC7F0}" type="presParOf" srcId="{6386C91F-8421-458A-9B9F-3648FC11CBD8}" destId="{A57F16C0-9E96-4486-A918-05EFD778E551}" srcOrd="0" destOrd="0" presId="urn:microsoft.com/office/officeart/2005/8/layout/lProcess2"/>
    <dgm:cxn modelId="{FAE95BED-FC4A-474C-91DF-E12E73D579FB}" type="presParOf" srcId="{6386C91F-8421-458A-9B9F-3648FC11CBD8}" destId="{0EBA1F12-90E9-47E5-BECE-76E585303629}" srcOrd="1" destOrd="0" presId="urn:microsoft.com/office/officeart/2005/8/layout/lProcess2"/>
    <dgm:cxn modelId="{1CC8A6E9-5BD5-4BC4-A998-C2EE77763833}" type="presParOf" srcId="{6386C91F-8421-458A-9B9F-3648FC11CBD8}" destId="{5CFD8EDA-9F63-4A74-8A2C-3F02A904AB9D}" srcOrd="2" destOrd="0" presId="urn:microsoft.com/office/officeart/2005/8/layout/lProcess2"/>
    <dgm:cxn modelId="{4CC7EE4A-8A7F-4B10-A0B5-C89FD8BEABB1}" type="presParOf" srcId="{5CFD8EDA-9F63-4A74-8A2C-3F02A904AB9D}" destId="{A7222DF7-A843-4894-AB69-345DDB91EF6A}" srcOrd="0" destOrd="0" presId="urn:microsoft.com/office/officeart/2005/8/layout/lProcess2"/>
    <dgm:cxn modelId="{EBFC05E4-FCAA-418C-B6AA-C3CDD346A647}" type="presParOf" srcId="{A7222DF7-A843-4894-AB69-345DDB91EF6A}" destId="{B33FE710-B769-42EC-A386-1FD2520C83AB}" srcOrd="0" destOrd="0" presId="urn:microsoft.com/office/officeart/2005/8/layout/lProcess2"/>
    <dgm:cxn modelId="{C517EA4D-0076-4D7A-8003-1E4040564986}" type="presParOf" srcId="{A7222DF7-A843-4894-AB69-345DDB91EF6A}" destId="{90354F16-D5CB-4848-944C-E7A7638E6D45}" srcOrd="1" destOrd="0" presId="urn:microsoft.com/office/officeart/2005/8/layout/lProcess2"/>
    <dgm:cxn modelId="{C106BC4F-4549-4944-AA3D-7D665D1249B2}" type="presParOf" srcId="{A7222DF7-A843-4894-AB69-345DDB91EF6A}" destId="{88731FCE-57C1-41BF-932E-CBBB5F2A6FC3}" srcOrd="2" destOrd="0" presId="urn:microsoft.com/office/officeart/2005/8/layout/lProcess2"/>
    <dgm:cxn modelId="{C1E98E81-DF14-46C3-A399-E2DE367A46A0}" type="presParOf" srcId="{A7222DF7-A843-4894-AB69-345DDB91EF6A}" destId="{27D7292C-5CFD-4F07-A697-66D7358605EE}" srcOrd="3" destOrd="0" presId="urn:microsoft.com/office/officeart/2005/8/layout/lProcess2"/>
    <dgm:cxn modelId="{EC245FD4-7C62-4849-B63C-D7767E26FB8D}" type="presParOf" srcId="{A7222DF7-A843-4894-AB69-345DDB91EF6A}" destId="{65AC0DA2-721C-47F3-8ABD-09AEA9A3F4A3}" srcOrd="4" destOrd="0" presId="urn:microsoft.com/office/officeart/2005/8/layout/lProcess2"/>
    <dgm:cxn modelId="{48302C48-208F-4BF5-B4DB-B2BE26EA8387}" type="presParOf" srcId="{597157B9-6842-4B37-A47A-550E8586C664}" destId="{7C6B0D36-BF41-4EBD-B9D4-68B01F7AFEA3}" srcOrd="1" destOrd="0" presId="urn:microsoft.com/office/officeart/2005/8/layout/lProcess2"/>
    <dgm:cxn modelId="{BD7709AA-09CB-4883-97DC-897B80CAD86F}" type="presParOf" srcId="{597157B9-6842-4B37-A47A-550E8586C664}" destId="{5189AACF-1E44-4A44-B066-3870C554E878}" srcOrd="2" destOrd="0" presId="urn:microsoft.com/office/officeart/2005/8/layout/lProcess2"/>
    <dgm:cxn modelId="{F0674CB6-4FB6-4043-BE70-71898B557155}" type="presParOf" srcId="{5189AACF-1E44-4A44-B066-3870C554E878}" destId="{CAD88394-D14C-46CC-8D7D-47AFE719974A}" srcOrd="0" destOrd="0" presId="urn:microsoft.com/office/officeart/2005/8/layout/lProcess2"/>
    <dgm:cxn modelId="{7918007C-134F-4F8E-8169-68DFD2075AFC}" type="presParOf" srcId="{5189AACF-1E44-4A44-B066-3870C554E878}" destId="{29834928-0FF6-4173-9983-BBCD5FFB6FAC}" srcOrd="1" destOrd="0" presId="urn:microsoft.com/office/officeart/2005/8/layout/lProcess2"/>
    <dgm:cxn modelId="{5F0D72CB-B70A-4D3D-A2DB-0C8FBF5862BB}" type="presParOf" srcId="{5189AACF-1E44-4A44-B066-3870C554E878}" destId="{882044DD-4574-4D23-8BF9-566F09DC55DD}" srcOrd="2" destOrd="0" presId="urn:microsoft.com/office/officeart/2005/8/layout/lProcess2"/>
    <dgm:cxn modelId="{9AF2271B-011D-45DB-B4B6-FFA20FF182AF}" type="presParOf" srcId="{882044DD-4574-4D23-8BF9-566F09DC55DD}" destId="{35464896-4C2F-4F62-AD7A-1BAC0CD2AC0E}" srcOrd="0" destOrd="0" presId="urn:microsoft.com/office/officeart/2005/8/layout/lProcess2"/>
    <dgm:cxn modelId="{8B984924-19ED-4E8C-A6ED-0B4712B4AD2D}" type="presParOf" srcId="{35464896-4C2F-4F62-AD7A-1BAC0CD2AC0E}" destId="{24AEDB37-659C-4491-B0AF-2696092E3B1F}" srcOrd="0" destOrd="0" presId="urn:microsoft.com/office/officeart/2005/8/layout/lProcess2"/>
    <dgm:cxn modelId="{6BBFB019-B521-4A8C-8CB6-1A95F79DEA6D}" type="presParOf" srcId="{35464896-4C2F-4F62-AD7A-1BAC0CD2AC0E}" destId="{4DAC54B6-ECA6-48E3-A172-16A05FF0839E}" srcOrd="1" destOrd="0" presId="urn:microsoft.com/office/officeart/2005/8/layout/lProcess2"/>
    <dgm:cxn modelId="{4D178856-699A-4D82-8F0E-87BC1D1B919F}" type="presParOf" srcId="{35464896-4C2F-4F62-AD7A-1BAC0CD2AC0E}" destId="{CABCDAAD-20FC-4772-95AE-94749E90123D}" srcOrd="2" destOrd="0" presId="urn:microsoft.com/office/officeart/2005/8/layout/lProcess2"/>
    <dgm:cxn modelId="{B1194D3D-6024-40BF-A48C-22F2248CC0B7}" type="presParOf" srcId="{35464896-4C2F-4F62-AD7A-1BAC0CD2AC0E}" destId="{6D619CC2-63DD-485C-9BE9-67F0FB4E1A20}" srcOrd="3" destOrd="0" presId="urn:microsoft.com/office/officeart/2005/8/layout/lProcess2"/>
    <dgm:cxn modelId="{68723CC5-7E29-4A99-BC93-1E5AAD1766B1}" type="presParOf" srcId="{35464896-4C2F-4F62-AD7A-1BAC0CD2AC0E}" destId="{D1875809-E878-4D4B-8BF5-AEC6AACFBD6C}" srcOrd="4" destOrd="0" presId="urn:microsoft.com/office/officeart/2005/8/layout/lProcess2"/>
    <dgm:cxn modelId="{9D5CC31D-EAF7-4F2E-8E78-E1B4AD113925}" type="presParOf" srcId="{597157B9-6842-4B37-A47A-550E8586C664}" destId="{32E7DF0D-AA44-4305-B43A-A0713EF349C3}" srcOrd="3" destOrd="0" presId="urn:microsoft.com/office/officeart/2005/8/layout/lProcess2"/>
    <dgm:cxn modelId="{819E7A97-B9E5-469F-814A-EA0B182BE042}" type="presParOf" srcId="{597157B9-6842-4B37-A47A-550E8586C664}" destId="{C5FBD8B6-B303-4786-8DD6-FBEBC65FD88A}" srcOrd="4" destOrd="0" presId="urn:microsoft.com/office/officeart/2005/8/layout/lProcess2"/>
    <dgm:cxn modelId="{94C36E88-C4AB-41BB-9625-FC5BBD853E35}" type="presParOf" srcId="{C5FBD8B6-B303-4786-8DD6-FBEBC65FD88A}" destId="{3B79CEE1-3596-4F16-8437-09DECA5E0F36}" srcOrd="0" destOrd="0" presId="urn:microsoft.com/office/officeart/2005/8/layout/lProcess2"/>
    <dgm:cxn modelId="{A29E08A9-7EA6-4C3A-8901-2C33A9871D00}" type="presParOf" srcId="{C5FBD8B6-B303-4786-8DD6-FBEBC65FD88A}" destId="{C8159209-5856-4ABB-8E4D-64C3E4270CA2}" srcOrd="1" destOrd="0" presId="urn:microsoft.com/office/officeart/2005/8/layout/lProcess2"/>
    <dgm:cxn modelId="{AEB6F197-87C1-4687-A61E-A48799715E33}" type="presParOf" srcId="{C5FBD8B6-B303-4786-8DD6-FBEBC65FD88A}" destId="{ECE9FE3C-5F7D-4F16-8A53-32991F38A30A}" srcOrd="2" destOrd="0" presId="urn:microsoft.com/office/officeart/2005/8/layout/lProcess2"/>
    <dgm:cxn modelId="{3704BD6B-9B79-417A-B9AF-A4DF0DDCD7F5}" type="presParOf" srcId="{ECE9FE3C-5F7D-4F16-8A53-32991F38A30A}" destId="{677F3368-3F54-43A3-B78B-3F61C94E9624}" srcOrd="0" destOrd="0" presId="urn:microsoft.com/office/officeart/2005/8/layout/lProcess2"/>
    <dgm:cxn modelId="{F0BDB83E-F6A5-45A8-BE65-8497DBC4661E}" type="presParOf" srcId="{677F3368-3F54-43A3-B78B-3F61C94E9624}" destId="{47E5FE71-81A8-4BB3-946E-0358F007D9C6}" srcOrd="0" destOrd="0" presId="urn:microsoft.com/office/officeart/2005/8/layout/lProcess2"/>
    <dgm:cxn modelId="{9AD7FBBD-6A36-4FED-ACC1-67D10C8492C6}" type="presParOf" srcId="{677F3368-3F54-43A3-B78B-3F61C94E9624}" destId="{F43DAC33-3BC6-4374-B5D8-263B5DE788B1}" srcOrd="1" destOrd="0" presId="urn:microsoft.com/office/officeart/2005/8/layout/lProcess2"/>
    <dgm:cxn modelId="{3D48A239-EBB5-4724-9EF7-678F62BFEDFD}" type="presParOf" srcId="{677F3368-3F54-43A3-B78B-3F61C94E9624}" destId="{9560810F-39DF-453B-96D0-49D12FF13B63}" srcOrd="2" destOrd="0" presId="urn:microsoft.com/office/officeart/2005/8/layout/lProcess2"/>
    <dgm:cxn modelId="{8E84E1BE-D752-45BA-A54B-86216E54ECC2}" type="presParOf" srcId="{597157B9-6842-4B37-A47A-550E8586C664}" destId="{28F19ACC-1D35-451F-AAAD-C10E62E110F8}" srcOrd="5" destOrd="0" presId="urn:microsoft.com/office/officeart/2005/8/layout/lProcess2"/>
    <dgm:cxn modelId="{CF6EF20B-420A-4E0E-95E3-8985677A59D1}" type="presParOf" srcId="{597157B9-6842-4B37-A47A-550E8586C664}" destId="{12BF780C-539A-4EB7-80DC-FC14C51AE61A}" srcOrd="6" destOrd="0" presId="urn:microsoft.com/office/officeart/2005/8/layout/lProcess2"/>
    <dgm:cxn modelId="{C10EEDF1-BB1D-4199-AE33-0C781589974B}" type="presParOf" srcId="{12BF780C-539A-4EB7-80DC-FC14C51AE61A}" destId="{97F0977B-3381-47D5-B672-86C3DCCE029B}" srcOrd="0" destOrd="0" presId="urn:microsoft.com/office/officeart/2005/8/layout/lProcess2"/>
    <dgm:cxn modelId="{3A1D83C9-8640-4255-8633-E24571426628}" type="presParOf" srcId="{12BF780C-539A-4EB7-80DC-FC14C51AE61A}" destId="{1B1CC6DB-4174-4AFF-8FE3-A31543BE0809}" srcOrd="1" destOrd="0" presId="urn:microsoft.com/office/officeart/2005/8/layout/lProcess2"/>
    <dgm:cxn modelId="{F125B5C6-6854-42BC-882F-DC1B6A1E565F}" type="presParOf" srcId="{12BF780C-539A-4EB7-80DC-FC14C51AE61A}" destId="{A021F510-2CE0-4452-8D56-303B08D43D66}" srcOrd="2" destOrd="0" presId="urn:microsoft.com/office/officeart/2005/8/layout/lProcess2"/>
    <dgm:cxn modelId="{37046D9E-3185-406F-9F29-841EBD136D32}" type="presParOf" srcId="{A021F510-2CE0-4452-8D56-303B08D43D66}" destId="{88D0ACBE-19E0-4569-9C60-F125FDA2D425}" srcOrd="0" destOrd="0" presId="urn:microsoft.com/office/officeart/2005/8/layout/lProcess2"/>
    <dgm:cxn modelId="{0F3A8382-D6CD-4264-AC0B-266E5C290BB2}" type="presParOf" srcId="{88D0ACBE-19E0-4569-9C60-F125FDA2D425}" destId="{658F6C29-0419-4485-8BCB-FA7853CCBCC4}" srcOrd="0" destOrd="0" presId="urn:microsoft.com/office/officeart/2005/8/layout/lProcess2"/>
    <dgm:cxn modelId="{51121801-DD74-4050-BAE8-ED9D7E606B5E}" type="presParOf" srcId="{88D0ACBE-19E0-4569-9C60-F125FDA2D425}" destId="{990B295C-19BB-417C-A0C6-DFA2E630374C}" srcOrd="1" destOrd="0" presId="urn:microsoft.com/office/officeart/2005/8/layout/lProcess2"/>
    <dgm:cxn modelId="{432500E9-2B5B-4462-B72A-512D2CD4EE98}" type="presParOf" srcId="{88D0ACBE-19E0-4569-9C60-F125FDA2D425}" destId="{945FA48D-450A-46DA-A78D-78FED375918F}" srcOrd="2" destOrd="0" presId="urn:microsoft.com/office/officeart/2005/8/layout/lProcess2"/>
    <dgm:cxn modelId="{1346861F-48C5-42DF-BAFC-BB5A21E2FF91}" type="presParOf" srcId="{597157B9-6842-4B37-A47A-550E8586C664}" destId="{69170682-427F-4904-8FD3-841E7A7DA830}" srcOrd="7" destOrd="0" presId="urn:microsoft.com/office/officeart/2005/8/layout/lProcess2"/>
    <dgm:cxn modelId="{0D534AB4-8CBD-47B6-9C50-B9D68DE22220}" type="presParOf" srcId="{597157B9-6842-4B37-A47A-550E8586C664}" destId="{E7007D54-564A-4012-8169-0844D4B0346C}" srcOrd="8" destOrd="0" presId="urn:microsoft.com/office/officeart/2005/8/layout/lProcess2"/>
    <dgm:cxn modelId="{CBFC6585-E6A5-4CCC-867E-78CD5843455F}" type="presParOf" srcId="{E7007D54-564A-4012-8169-0844D4B0346C}" destId="{7331CD3A-6774-406F-9D90-47E5B81D17AC}" srcOrd="0" destOrd="0" presId="urn:microsoft.com/office/officeart/2005/8/layout/lProcess2"/>
    <dgm:cxn modelId="{D752FF15-1D03-4E76-A8D0-1869C94C1904}" type="presParOf" srcId="{E7007D54-564A-4012-8169-0844D4B0346C}" destId="{F01E821D-9D4E-4265-BAC7-A5A8F70165F3}" srcOrd="1" destOrd="0" presId="urn:microsoft.com/office/officeart/2005/8/layout/lProcess2"/>
    <dgm:cxn modelId="{2E892845-784E-432D-BC53-575374D61360}" type="presParOf" srcId="{E7007D54-564A-4012-8169-0844D4B0346C}" destId="{F3DB0924-15AB-402B-ADC7-85CBA1E20165}" srcOrd="2" destOrd="0" presId="urn:microsoft.com/office/officeart/2005/8/layout/lProcess2"/>
    <dgm:cxn modelId="{94DB0C5F-3EA6-4E35-B210-4BAA64F89A51}" type="presParOf" srcId="{F3DB0924-15AB-402B-ADC7-85CBA1E20165}" destId="{4A44C3BC-9794-4619-A72D-BDCC934B1A5F}" srcOrd="0" destOrd="0" presId="urn:microsoft.com/office/officeart/2005/8/layout/lProcess2"/>
    <dgm:cxn modelId="{F9E9D297-7264-4A88-AB85-C7A13CDBD4B7}" type="presParOf" srcId="{4A44C3BC-9794-4619-A72D-BDCC934B1A5F}" destId="{2F9EDB0F-364F-4E37-8543-B089E91F6ACA}" srcOrd="0" destOrd="0" presId="urn:microsoft.com/office/officeart/2005/8/layout/lProcess2"/>
    <dgm:cxn modelId="{77EB0C1A-16D9-47D1-8F96-CA3BF39585E1}" type="presParOf" srcId="{4A44C3BC-9794-4619-A72D-BDCC934B1A5F}" destId="{EB62468A-5CC8-4FED-B24F-68AD2371E4A0}" srcOrd="1" destOrd="0" presId="urn:microsoft.com/office/officeart/2005/8/layout/lProcess2"/>
    <dgm:cxn modelId="{4C5551E1-C900-44D3-948E-40D0564E7C56}" type="presParOf" srcId="{4A44C3BC-9794-4619-A72D-BDCC934B1A5F}" destId="{C603B190-3DC8-4A89-A936-497C375FB00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F35BE-8D9B-4FC7-B9EF-D31D88AA251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C2781-FC01-4B12-BCB7-C9A93BAA4DB9}">
      <dgm:prSet/>
      <dgm:spPr/>
      <dgm:t>
        <a:bodyPr/>
        <a:lstStyle/>
        <a:p>
          <a:pPr rtl="0"/>
          <a:r>
            <a:rPr lang="en-US" dirty="0" smtClean="0"/>
            <a:t>Email blasts</a:t>
          </a:r>
          <a:endParaRPr lang="en-US" dirty="0"/>
        </a:p>
      </dgm:t>
    </dgm:pt>
    <dgm:pt modelId="{7B8BA1A7-65C6-4D13-B835-13A3DC8F44E4}" type="parTrans" cxnId="{9BD4913B-3B26-4695-B772-FEA21828A47F}">
      <dgm:prSet/>
      <dgm:spPr/>
      <dgm:t>
        <a:bodyPr/>
        <a:lstStyle/>
        <a:p>
          <a:endParaRPr lang="en-US"/>
        </a:p>
      </dgm:t>
    </dgm:pt>
    <dgm:pt modelId="{7160B04C-6A5F-4E76-8F98-FAF276FB3C22}" type="sibTrans" cxnId="{9BD4913B-3B26-4695-B772-FEA21828A47F}">
      <dgm:prSet/>
      <dgm:spPr/>
      <dgm:t>
        <a:bodyPr/>
        <a:lstStyle/>
        <a:p>
          <a:endParaRPr lang="en-US"/>
        </a:p>
      </dgm:t>
    </dgm:pt>
    <dgm:pt modelId="{6C5A223E-F079-445D-BE86-B71B573C8F24}">
      <dgm:prSet/>
      <dgm:spPr/>
      <dgm:t>
        <a:bodyPr/>
        <a:lstStyle/>
        <a:p>
          <a:pPr rtl="0"/>
          <a:r>
            <a:rPr lang="en-US" smtClean="0"/>
            <a:t>Counter days at supply houses</a:t>
          </a:r>
          <a:endParaRPr lang="en-US"/>
        </a:p>
      </dgm:t>
    </dgm:pt>
    <dgm:pt modelId="{6A3B6C38-1884-4B79-AFD7-C851D6B718FC}" type="parTrans" cxnId="{AF44B247-E8F5-4AB6-947D-50682FD0FCD9}">
      <dgm:prSet/>
      <dgm:spPr/>
      <dgm:t>
        <a:bodyPr/>
        <a:lstStyle/>
        <a:p>
          <a:endParaRPr lang="en-US"/>
        </a:p>
      </dgm:t>
    </dgm:pt>
    <dgm:pt modelId="{1BD3CC78-16CE-4507-9E5A-056D561B79C5}" type="sibTrans" cxnId="{AF44B247-E8F5-4AB6-947D-50682FD0FCD9}">
      <dgm:prSet/>
      <dgm:spPr/>
      <dgm:t>
        <a:bodyPr/>
        <a:lstStyle/>
        <a:p>
          <a:endParaRPr lang="en-US"/>
        </a:p>
      </dgm:t>
    </dgm:pt>
    <dgm:pt modelId="{2F84220A-B33E-422E-B9D4-5D9D2806DD44}">
      <dgm:prSet/>
      <dgm:spPr/>
      <dgm:t>
        <a:bodyPr/>
        <a:lstStyle/>
        <a:p>
          <a:pPr rtl="0"/>
          <a:r>
            <a:rPr lang="en-US" smtClean="0"/>
            <a:t>Informational meetings</a:t>
          </a:r>
          <a:endParaRPr lang="en-US"/>
        </a:p>
      </dgm:t>
    </dgm:pt>
    <dgm:pt modelId="{104175A3-6EC1-4DAA-9B64-1DE447438AE1}" type="parTrans" cxnId="{60C05ABB-7C26-411E-9371-E90A1EE22A79}">
      <dgm:prSet/>
      <dgm:spPr/>
      <dgm:t>
        <a:bodyPr/>
        <a:lstStyle/>
        <a:p>
          <a:endParaRPr lang="en-US"/>
        </a:p>
      </dgm:t>
    </dgm:pt>
    <dgm:pt modelId="{546F7308-2C84-4941-A609-98772F9C1646}" type="sibTrans" cxnId="{60C05ABB-7C26-411E-9371-E90A1EE22A79}">
      <dgm:prSet/>
      <dgm:spPr/>
      <dgm:t>
        <a:bodyPr/>
        <a:lstStyle/>
        <a:p>
          <a:endParaRPr lang="en-US"/>
        </a:p>
      </dgm:t>
    </dgm:pt>
    <dgm:pt modelId="{8E5325BF-F345-44CF-89D7-ABDFF534A7DA}">
      <dgm:prSet/>
      <dgm:spPr/>
      <dgm:t>
        <a:bodyPr/>
        <a:lstStyle/>
        <a:p>
          <a:pPr rtl="0"/>
          <a:r>
            <a:rPr lang="en-US" smtClean="0"/>
            <a:t>Free technical training sessions</a:t>
          </a:r>
          <a:endParaRPr lang="en-US"/>
        </a:p>
      </dgm:t>
    </dgm:pt>
    <dgm:pt modelId="{553AD3CC-F0BA-4624-B970-D1260A928CEC}" type="parTrans" cxnId="{B264D233-8FCB-45D9-A18D-C9CB17B54D8D}">
      <dgm:prSet/>
      <dgm:spPr/>
      <dgm:t>
        <a:bodyPr/>
        <a:lstStyle/>
        <a:p>
          <a:endParaRPr lang="en-US"/>
        </a:p>
      </dgm:t>
    </dgm:pt>
    <dgm:pt modelId="{806CF1F1-694C-44E2-927C-47AA608FD5F8}" type="sibTrans" cxnId="{B264D233-8FCB-45D9-A18D-C9CB17B54D8D}">
      <dgm:prSet/>
      <dgm:spPr/>
      <dgm:t>
        <a:bodyPr/>
        <a:lstStyle/>
        <a:p>
          <a:endParaRPr lang="en-US"/>
        </a:p>
      </dgm:t>
    </dgm:pt>
    <dgm:pt modelId="{D43442B7-30E0-4131-A8F4-1199FC91F2CA}">
      <dgm:prSet/>
      <dgm:spPr/>
      <dgm:t>
        <a:bodyPr/>
        <a:lstStyle/>
        <a:p>
          <a:pPr rtl="0"/>
          <a:r>
            <a:rPr lang="en-US" dirty="0" smtClean="0"/>
            <a:t>Increased high-efficiency heating system rebate contractors to 2,100</a:t>
          </a:r>
          <a:endParaRPr lang="en-US" dirty="0"/>
        </a:p>
      </dgm:t>
    </dgm:pt>
    <dgm:pt modelId="{1B373399-5FBA-46B3-A4F7-76A58D99ED85}" type="parTrans" cxnId="{24966081-4011-4A2E-A74C-92E806940643}">
      <dgm:prSet/>
      <dgm:spPr/>
      <dgm:t>
        <a:bodyPr/>
        <a:lstStyle/>
        <a:p>
          <a:endParaRPr lang="en-US"/>
        </a:p>
      </dgm:t>
    </dgm:pt>
    <dgm:pt modelId="{D122C22D-9833-4C1C-87C4-C5CCB8CC267B}" type="sibTrans" cxnId="{24966081-4011-4A2E-A74C-92E806940643}">
      <dgm:prSet/>
      <dgm:spPr/>
      <dgm:t>
        <a:bodyPr/>
        <a:lstStyle/>
        <a:p>
          <a:endParaRPr lang="en-US"/>
        </a:p>
      </dgm:t>
    </dgm:pt>
    <dgm:pt modelId="{CC5DBB34-634D-4D0F-942C-D2B8CDA9ECDD}" type="pres">
      <dgm:prSet presAssocID="{011F35BE-8D9B-4FC7-B9EF-D31D88AA25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0C402-8046-437A-81F3-E3D1A8C4387A}" type="pres">
      <dgm:prSet presAssocID="{D43442B7-30E0-4131-A8F4-1199FC91F2CA}" presName="boxAndChildren" presStyleCnt="0"/>
      <dgm:spPr/>
    </dgm:pt>
    <dgm:pt modelId="{DE1ED8DD-2279-48F3-ABDD-F9B2498FC140}" type="pres">
      <dgm:prSet presAssocID="{D43442B7-30E0-4131-A8F4-1199FC91F2CA}" presName="parentTextBox" presStyleLbl="node1" presStyleIdx="0" presStyleCnt="5"/>
      <dgm:spPr/>
      <dgm:t>
        <a:bodyPr/>
        <a:lstStyle/>
        <a:p>
          <a:endParaRPr lang="en-US"/>
        </a:p>
      </dgm:t>
    </dgm:pt>
    <dgm:pt modelId="{3EFEFF90-0FCE-404C-ABA5-B7B60D50F07C}" type="pres">
      <dgm:prSet presAssocID="{806CF1F1-694C-44E2-927C-47AA608FD5F8}" presName="sp" presStyleCnt="0"/>
      <dgm:spPr/>
    </dgm:pt>
    <dgm:pt modelId="{594DFAB2-4CA8-44C9-8523-D555E7EB1476}" type="pres">
      <dgm:prSet presAssocID="{8E5325BF-F345-44CF-89D7-ABDFF534A7DA}" presName="arrowAndChildren" presStyleCnt="0"/>
      <dgm:spPr/>
    </dgm:pt>
    <dgm:pt modelId="{8290A277-9732-4F75-93EA-F14C0A4A522D}" type="pres">
      <dgm:prSet presAssocID="{8E5325BF-F345-44CF-89D7-ABDFF534A7D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69FE2B4D-9B99-491E-B1FA-8671AC9765F9}" type="pres">
      <dgm:prSet presAssocID="{546F7308-2C84-4941-A609-98772F9C1646}" presName="sp" presStyleCnt="0"/>
      <dgm:spPr/>
    </dgm:pt>
    <dgm:pt modelId="{CFE8B1D7-F7D4-45A3-8821-A866990EDA44}" type="pres">
      <dgm:prSet presAssocID="{2F84220A-B33E-422E-B9D4-5D9D2806DD44}" presName="arrowAndChildren" presStyleCnt="0"/>
      <dgm:spPr/>
    </dgm:pt>
    <dgm:pt modelId="{4A8F2DBA-0627-49A1-B67D-987000C7194C}" type="pres">
      <dgm:prSet presAssocID="{2F84220A-B33E-422E-B9D4-5D9D2806DD4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10D8D73F-4CC5-40AC-B568-9DE8D40677D1}" type="pres">
      <dgm:prSet presAssocID="{1BD3CC78-16CE-4507-9E5A-056D561B79C5}" presName="sp" presStyleCnt="0"/>
      <dgm:spPr/>
    </dgm:pt>
    <dgm:pt modelId="{5077BBF2-CC26-4737-BEDE-F17B41C5156D}" type="pres">
      <dgm:prSet presAssocID="{6C5A223E-F079-445D-BE86-B71B573C8F24}" presName="arrowAndChildren" presStyleCnt="0"/>
      <dgm:spPr/>
    </dgm:pt>
    <dgm:pt modelId="{50617439-209E-4E32-AD61-5442E97A9E91}" type="pres">
      <dgm:prSet presAssocID="{6C5A223E-F079-445D-BE86-B71B573C8F2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2A6308B-8E82-47F1-943F-BA436810EB2C}" type="pres">
      <dgm:prSet presAssocID="{7160B04C-6A5F-4E76-8F98-FAF276FB3C22}" presName="sp" presStyleCnt="0"/>
      <dgm:spPr/>
    </dgm:pt>
    <dgm:pt modelId="{6C59E1CB-49AC-49E8-BA10-FE2D8E75A390}" type="pres">
      <dgm:prSet presAssocID="{CBEC2781-FC01-4B12-BCB7-C9A93BAA4DB9}" presName="arrowAndChildren" presStyleCnt="0"/>
      <dgm:spPr/>
    </dgm:pt>
    <dgm:pt modelId="{191B4F08-4856-4501-BCFD-21AF67EB4002}" type="pres">
      <dgm:prSet presAssocID="{CBEC2781-FC01-4B12-BCB7-C9A93BAA4DB9}" presName="parentTextArrow" presStyleLbl="node1" presStyleIdx="4" presStyleCnt="5" custLinFactNeighborX="1087" custLinFactNeighborY="-8768"/>
      <dgm:spPr/>
      <dgm:t>
        <a:bodyPr/>
        <a:lstStyle/>
        <a:p>
          <a:endParaRPr lang="en-US"/>
        </a:p>
      </dgm:t>
    </dgm:pt>
  </dgm:ptLst>
  <dgm:cxnLst>
    <dgm:cxn modelId="{AF44B247-E8F5-4AB6-947D-50682FD0FCD9}" srcId="{011F35BE-8D9B-4FC7-B9EF-D31D88AA2511}" destId="{6C5A223E-F079-445D-BE86-B71B573C8F24}" srcOrd="1" destOrd="0" parTransId="{6A3B6C38-1884-4B79-AFD7-C851D6B718FC}" sibTransId="{1BD3CC78-16CE-4507-9E5A-056D561B79C5}"/>
    <dgm:cxn modelId="{B78D45B9-32A8-4E29-BFC1-A2C77745A39B}" type="presOf" srcId="{6C5A223E-F079-445D-BE86-B71B573C8F24}" destId="{50617439-209E-4E32-AD61-5442E97A9E91}" srcOrd="0" destOrd="0" presId="urn:microsoft.com/office/officeart/2005/8/layout/process4"/>
    <dgm:cxn modelId="{60C05ABB-7C26-411E-9371-E90A1EE22A79}" srcId="{011F35BE-8D9B-4FC7-B9EF-D31D88AA2511}" destId="{2F84220A-B33E-422E-B9D4-5D9D2806DD44}" srcOrd="2" destOrd="0" parTransId="{104175A3-6EC1-4DAA-9B64-1DE447438AE1}" sibTransId="{546F7308-2C84-4941-A609-98772F9C1646}"/>
    <dgm:cxn modelId="{D75F8C85-FC1A-4210-8F10-1DB13A19EF15}" type="presOf" srcId="{2F84220A-B33E-422E-B9D4-5D9D2806DD44}" destId="{4A8F2DBA-0627-49A1-B67D-987000C7194C}" srcOrd="0" destOrd="0" presId="urn:microsoft.com/office/officeart/2005/8/layout/process4"/>
    <dgm:cxn modelId="{9BD4913B-3B26-4695-B772-FEA21828A47F}" srcId="{011F35BE-8D9B-4FC7-B9EF-D31D88AA2511}" destId="{CBEC2781-FC01-4B12-BCB7-C9A93BAA4DB9}" srcOrd="0" destOrd="0" parTransId="{7B8BA1A7-65C6-4D13-B835-13A3DC8F44E4}" sibTransId="{7160B04C-6A5F-4E76-8F98-FAF276FB3C22}"/>
    <dgm:cxn modelId="{5CDE47BB-1AA5-4088-A6A4-6C07C881813B}" type="presOf" srcId="{011F35BE-8D9B-4FC7-B9EF-D31D88AA2511}" destId="{CC5DBB34-634D-4D0F-942C-D2B8CDA9ECDD}" srcOrd="0" destOrd="0" presId="urn:microsoft.com/office/officeart/2005/8/layout/process4"/>
    <dgm:cxn modelId="{B264D233-8FCB-45D9-A18D-C9CB17B54D8D}" srcId="{011F35BE-8D9B-4FC7-B9EF-D31D88AA2511}" destId="{8E5325BF-F345-44CF-89D7-ABDFF534A7DA}" srcOrd="3" destOrd="0" parTransId="{553AD3CC-F0BA-4624-B970-D1260A928CEC}" sibTransId="{806CF1F1-694C-44E2-927C-47AA608FD5F8}"/>
    <dgm:cxn modelId="{24966081-4011-4A2E-A74C-92E806940643}" srcId="{011F35BE-8D9B-4FC7-B9EF-D31D88AA2511}" destId="{D43442B7-30E0-4131-A8F4-1199FC91F2CA}" srcOrd="4" destOrd="0" parTransId="{1B373399-5FBA-46B3-A4F7-76A58D99ED85}" sibTransId="{D122C22D-9833-4C1C-87C4-C5CCB8CC267B}"/>
    <dgm:cxn modelId="{4A620D58-AA9B-4139-9D72-8A1AA87CF9C1}" type="presOf" srcId="{D43442B7-30E0-4131-A8F4-1199FC91F2CA}" destId="{DE1ED8DD-2279-48F3-ABDD-F9B2498FC140}" srcOrd="0" destOrd="0" presId="urn:microsoft.com/office/officeart/2005/8/layout/process4"/>
    <dgm:cxn modelId="{FD83085C-D079-4A15-B1EE-918FAEF1D143}" type="presOf" srcId="{8E5325BF-F345-44CF-89D7-ABDFF534A7DA}" destId="{8290A277-9732-4F75-93EA-F14C0A4A522D}" srcOrd="0" destOrd="0" presId="urn:microsoft.com/office/officeart/2005/8/layout/process4"/>
    <dgm:cxn modelId="{9A422257-9BFD-4D07-BAF0-460A32F9D3FF}" type="presOf" srcId="{CBEC2781-FC01-4B12-BCB7-C9A93BAA4DB9}" destId="{191B4F08-4856-4501-BCFD-21AF67EB4002}" srcOrd="0" destOrd="0" presId="urn:microsoft.com/office/officeart/2005/8/layout/process4"/>
    <dgm:cxn modelId="{6968A5B3-63C4-4317-984A-A6C4D32A3929}" type="presParOf" srcId="{CC5DBB34-634D-4D0F-942C-D2B8CDA9ECDD}" destId="{0250C402-8046-437A-81F3-E3D1A8C4387A}" srcOrd="0" destOrd="0" presId="urn:microsoft.com/office/officeart/2005/8/layout/process4"/>
    <dgm:cxn modelId="{CACD9CB5-B298-4E50-AB46-0659A1737094}" type="presParOf" srcId="{0250C402-8046-437A-81F3-E3D1A8C4387A}" destId="{DE1ED8DD-2279-48F3-ABDD-F9B2498FC140}" srcOrd="0" destOrd="0" presId="urn:microsoft.com/office/officeart/2005/8/layout/process4"/>
    <dgm:cxn modelId="{58D7CDF1-39BA-4C97-BD37-EC380FD7A8B2}" type="presParOf" srcId="{CC5DBB34-634D-4D0F-942C-D2B8CDA9ECDD}" destId="{3EFEFF90-0FCE-404C-ABA5-B7B60D50F07C}" srcOrd="1" destOrd="0" presId="urn:microsoft.com/office/officeart/2005/8/layout/process4"/>
    <dgm:cxn modelId="{59268267-3650-4601-B5E8-7FC288BD361C}" type="presParOf" srcId="{CC5DBB34-634D-4D0F-942C-D2B8CDA9ECDD}" destId="{594DFAB2-4CA8-44C9-8523-D555E7EB1476}" srcOrd="2" destOrd="0" presId="urn:microsoft.com/office/officeart/2005/8/layout/process4"/>
    <dgm:cxn modelId="{721CC7F4-A28F-4423-915C-EB01E285C77E}" type="presParOf" srcId="{594DFAB2-4CA8-44C9-8523-D555E7EB1476}" destId="{8290A277-9732-4F75-93EA-F14C0A4A522D}" srcOrd="0" destOrd="0" presId="urn:microsoft.com/office/officeart/2005/8/layout/process4"/>
    <dgm:cxn modelId="{08EF6239-4E36-47C9-8B46-8506E2396F2B}" type="presParOf" srcId="{CC5DBB34-634D-4D0F-942C-D2B8CDA9ECDD}" destId="{69FE2B4D-9B99-491E-B1FA-8671AC9765F9}" srcOrd="3" destOrd="0" presId="urn:microsoft.com/office/officeart/2005/8/layout/process4"/>
    <dgm:cxn modelId="{0A0DDFA2-D908-449C-8006-C398E1894DF1}" type="presParOf" srcId="{CC5DBB34-634D-4D0F-942C-D2B8CDA9ECDD}" destId="{CFE8B1D7-F7D4-45A3-8821-A866990EDA44}" srcOrd="4" destOrd="0" presId="urn:microsoft.com/office/officeart/2005/8/layout/process4"/>
    <dgm:cxn modelId="{0916D7DC-E8CA-4572-8D06-1178F6EB04F2}" type="presParOf" srcId="{CFE8B1D7-F7D4-45A3-8821-A866990EDA44}" destId="{4A8F2DBA-0627-49A1-B67D-987000C7194C}" srcOrd="0" destOrd="0" presId="urn:microsoft.com/office/officeart/2005/8/layout/process4"/>
    <dgm:cxn modelId="{40F8E092-A750-4C56-8728-7FDEFC80ED9D}" type="presParOf" srcId="{CC5DBB34-634D-4D0F-942C-D2B8CDA9ECDD}" destId="{10D8D73F-4CC5-40AC-B568-9DE8D40677D1}" srcOrd="5" destOrd="0" presId="urn:microsoft.com/office/officeart/2005/8/layout/process4"/>
    <dgm:cxn modelId="{2AD38A02-B55B-4223-B9A9-16257B3040F6}" type="presParOf" srcId="{CC5DBB34-634D-4D0F-942C-D2B8CDA9ECDD}" destId="{5077BBF2-CC26-4737-BEDE-F17B41C5156D}" srcOrd="6" destOrd="0" presId="urn:microsoft.com/office/officeart/2005/8/layout/process4"/>
    <dgm:cxn modelId="{271BBDAF-2C6D-411B-8FCB-EBFF311C5C43}" type="presParOf" srcId="{5077BBF2-CC26-4737-BEDE-F17B41C5156D}" destId="{50617439-209E-4E32-AD61-5442E97A9E91}" srcOrd="0" destOrd="0" presId="urn:microsoft.com/office/officeart/2005/8/layout/process4"/>
    <dgm:cxn modelId="{9388A06C-92EB-40D0-8A46-76C5E96FCDDD}" type="presParOf" srcId="{CC5DBB34-634D-4D0F-942C-D2B8CDA9ECDD}" destId="{22A6308B-8E82-47F1-943F-BA436810EB2C}" srcOrd="7" destOrd="0" presId="urn:microsoft.com/office/officeart/2005/8/layout/process4"/>
    <dgm:cxn modelId="{BE9DAEF5-8B0A-4B7E-81EC-BED5B6397879}" type="presParOf" srcId="{CC5DBB34-634D-4D0F-942C-D2B8CDA9ECDD}" destId="{6C59E1CB-49AC-49E8-BA10-FE2D8E75A390}" srcOrd="8" destOrd="0" presId="urn:microsoft.com/office/officeart/2005/8/layout/process4"/>
    <dgm:cxn modelId="{E55F7689-8E3A-4B47-A986-106C0E9B4822}" type="presParOf" srcId="{6C59E1CB-49AC-49E8-BA10-FE2D8E75A390}" destId="{191B4F08-4856-4501-BCFD-21AF67EB40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4F140-43F9-4B03-9D63-2433B4BD11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14775-21B1-4346-81BC-6ECBBE2B1422}">
      <dgm:prSet custT="1"/>
      <dgm:spPr/>
      <dgm:t>
        <a:bodyPr/>
        <a:lstStyle/>
        <a:p>
          <a:pPr rtl="0"/>
          <a:r>
            <a:rPr lang="en-US" sz="1800" dirty="0" smtClean="0"/>
            <a:t>Website banner advertisements </a:t>
          </a:r>
          <a:endParaRPr lang="en-US" sz="1800" dirty="0"/>
        </a:p>
      </dgm:t>
    </dgm:pt>
    <dgm:pt modelId="{8FB7B831-F904-49F5-A4F3-FA6E2F3D8AC9}" type="parTrans" cxnId="{F15B1CA1-9E38-4B39-B476-73CFAE5C610F}">
      <dgm:prSet/>
      <dgm:spPr/>
      <dgm:t>
        <a:bodyPr/>
        <a:lstStyle/>
        <a:p>
          <a:endParaRPr lang="en-US"/>
        </a:p>
      </dgm:t>
    </dgm:pt>
    <dgm:pt modelId="{43D48842-72E8-4F16-B914-E2C61F57D21E}" type="sibTrans" cxnId="{F15B1CA1-9E38-4B39-B476-73CFAE5C610F}">
      <dgm:prSet/>
      <dgm:spPr/>
      <dgm:t>
        <a:bodyPr/>
        <a:lstStyle/>
        <a:p>
          <a:endParaRPr lang="en-US"/>
        </a:p>
      </dgm:t>
    </dgm:pt>
    <dgm:pt modelId="{E414396A-528C-4F25-ABB1-C419169D16C2}">
      <dgm:prSet custT="1"/>
      <dgm:spPr/>
      <dgm:t>
        <a:bodyPr/>
        <a:lstStyle/>
        <a:p>
          <a:pPr rtl="0"/>
          <a:r>
            <a:rPr lang="en-US" sz="1800" dirty="0" smtClean="0"/>
            <a:t>Targeting mailings to online audit participants</a:t>
          </a:r>
          <a:endParaRPr lang="en-US" sz="1800" dirty="0"/>
        </a:p>
      </dgm:t>
    </dgm:pt>
    <dgm:pt modelId="{DC775005-45BF-47AC-A507-DEB6D09A8909}" type="parTrans" cxnId="{10C43A6D-BE5C-4C65-BD81-46D67B97753E}">
      <dgm:prSet/>
      <dgm:spPr/>
      <dgm:t>
        <a:bodyPr/>
        <a:lstStyle/>
        <a:p>
          <a:endParaRPr lang="en-US"/>
        </a:p>
      </dgm:t>
    </dgm:pt>
    <dgm:pt modelId="{811E9704-8140-4D1C-9AA3-29DE2B13D357}" type="sibTrans" cxnId="{10C43A6D-BE5C-4C65-BD81-46D67B97753E}">
      <dgm:prSet/>
      <dgm:spPr/>
      <dgm:t>
        <a:bodyPr/>
        <a:lstStyle/>
        <a:p>
          <a:endParaRPr lang="en-US"/>
        </a:p>
      </dgm:t>
    </dgm:pt>
    <dgm:pt modelId="{804C171D-40AA-4158-9385-A90FCC227253}">
      <dgm:prSet custT="1"/>
      <dgm:spPr/>
      <dgm:t>
        <a:bodyPr/>
        <a:lstStyle/>
        <a:p>
          <a:pPr rtl="0"/>
          <a:r>
            <a:rPr lang="en-US" sz="1800" dirty="0" smtClean="0"/>
            <a:t>Marketing to customers who sent inquiries</a:t>
          </a:r>
          <a:endParaRPr lang="en-US" sz="1800" dirty="0"/>
        </a:p>
      </dgm:t>
    </dgm:pt>
    <dgm:pt modelId="{AD49BBC5-B349-4F69-9DAD-543006BD73FB}" type="parTrans" cxnId="{A02C19A9-289C-408E-8098-EEC414E0A68A}">
      <dgm:prSet/>
      <dgm:spPr/>
      <dgm:t>
        <a:bodyPr/>
        <a:lstStyle/>
        <a:p>
          <a:endParaRPr lang="en-US"/>
        </a:p>
      </dgm:t>
    </dgm:pt>
    <dgm:pt modelId="{8D143FE6-7128-4314-88BF-E4E3BFC5C8B7}" type="sibTrans" cxnId="{A02C19A9-289C-408E-8098-EEC414E0A68A}">
      <dgm:prSet/>
      <dgm:spPr/>
      <dgm:t>
        <a:bodyPr/>
        <a:lstStyle/>
        <a:p>
          <a:endParaRPr lang="en-US"/>
        </a:p>
      </dgm:t>
    </dgm:pt>
    <dgm:pt modelId="{4BE1B9C5-83DB-4C78-B329-B90E81D75DF7}">
      <dgm:prSet custT="1"/>
      <dgm:spPr/>
      <dgm:t>
        <a:bodyPr/>
        <a:lstStyle/>
        <a:p>
          <a:pPr rtl="0"/>
          <a:r>
            <a:rPr lang="en-US" sz="1800" dirty="0" smtClean="0"/>
            <a:t>Leverage support from municipalities and others</a:t>
          </a:r>
          <a:endParaRPr lang="en-US" sz="1800" dirty="0"/>
        </a:p>
      </dgm:t>
    </dgm:pt>
    <dgm:pt modelId="{5C4C5D13-D869-4F56-BE29-9053563CB95C}" type="parTrans" cxnId="{251FD909-0C31-4E1D-BBAF-53E377D0B12D}">
      <dgm:prSet/>
      <dgm:spPr/>
      <dgm:t>
        <a:bodyPr/>
        <a:lstStyle/>
        <a:p>
          <a:endParaRPr lang="en-US"/>
        </a:p>
      </dgm:t>
    </dgm:pt>
    <dgm:pt modelId="{BAF00451-F649-4F62-A86D-45110E0E0A0D}" type="sibTrans" cxnId="{251FD909-0C31-4E1D-BBAF-53E377D0B12D}">
      <dgm:prSet/>
      <dgm:spPr/>
      <dgm:t>
        <a:bodyPr/>
        <a:lstStyle/>
        <a:p>
          <a:endParaRPr lang="en-US"/>
        </a:p>
      </dgm:t>
    </dgm:pt>
    <dgm:pt modelId="{43D21FA7-F27E-4339-A49E-A41B62CC51A8}">
      <dgm:prSet custT="1"/>
      <dgm:spPr/>
      <dgm:t>
        <a:bodyPr/>
        <a:lstStyle/>
        <a:p>
          <a:pPr rtl="0"/>
          <a:r>
            <a:rPr lang="en-US" sz="1800" dirty="0" smtClean="0"/>
            <a:t>Presentations and workshops</a:t>
          </a:r>
          <a:endParaRPr lang="en-US" sz="1800" dirty="0"/>
        </a:p>
      </dgm:t>
    </dgm:pt>
    <dgm:pt modelId="{3CC6C9C3-1472-4581-AE03-4F707D4122D3}" type="parTrans" cxnId="{087A7A30-147D-40E6-B1F9-DE89E27F34CC}">
      <dgm:prSet/>
      <dgm:spPr/>
      <dgm:t>
        <a:bodyPr/>
        <a:lstStyle/>
        <a:p>
          <a:endParaRPr lang="en-US"/>
        </a:p>
      </dgm:t>
    </dgm:pt>
    <dgm:pt modelId="{748FF439-4C7D-47F0-9956-71001924A9BB}" type="sibTrans" cxnId="{087A7A30-147D-40E6-B1F9-DE89E27F34CC}">
      <dgm:prSet/>
      <dgm:spPr/>
      <dgm:t>
        <a:bodyPr/>
        <a:lstStyle/>
        <a:p>
          <a:endParaRPr lang="en-US"/>
        </a:p>
      </dgm:t>
    </dgm:pt>
    <dgm:pt modelId="{A90B234E-3CBB-4EC3-BCDC-16D7C5342B62}">
      <dgm:prSet custT="1"/>
      <dgm:spPr/>
      <dgm:t>
        <a:bodyPr/>
        <a:lstStyle/>
        <a:p>
          <a:pPr rtl="0"/>
          <a:r>
            <a:rPr lang="en-US" sz="1800" dirty="0" smtClean="0"/>
            <a:t>Partnerships with the C&amp;I Direct Install contractors</a:t>
          </a:r>
          <a:endParaRPr lang="en-US" sz="1800" dirty="0"/>
        </a:p>
      </dgm:t>
    </dgm:pt>
    <dgm:pt modelId="{6358B371-0802-4F7F-81C1-6CEF42285877}" type="parTrans" cxnId="{8630B097-096E-4C97-A87B-8C6145642236}">
      <dgm:prSet/>
      <dgm:spPr/>
      <dgm:t>
        <a:bodyPr/>
        <a:lstStyle/>
        <a:p>
          <a:endParaRPr lang="en-US"/>
        </a:p>
      </dgm:t>
    </dgm:pt>
    <dgm:pt modelId="{4F592CFD-DF3C-4DE3-BE91-D44140EFF2EB}" type="sibTrans" cxnId="{8630B097-096E-4C97-A87B-8C6145642236}">
      <dgm:prSet/>
      <dgm:spPr/>
      <dgm:t>
        <a:bodyPr/>
        <a:lstStyle/>
        <a:p>
          <a:endParaRPr lang="en-US"/>
        </a:p>
      </dgm:t>
    </dgm:pt>
    <dgm:pt modelId="{FA3FA184-1D7C-42DC-B7CB-2A1F57367D3B}" type="pres">
      <dgm:prSet presAssocID="{5D64F140-43F9-4B03-9D63-2433B4BD11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22707-7B0B-4BA6-9154-1CF5701FA68A}" type="pres">
      <dgm:prSet presAssocID="{A9914775-21B1-4346-81BC-6ECBBE2B1422}" presName="parentLin" presStyleCnt="0"/>
      <dgm:spPr/>
    </dgm:pt>
    <dgm:pt modelId="{93321F15-DC8A-4287-85CE-1FD314519A75}" type="pres">
      <dgm:prSet presAssocID="{A9914775-21B1-4346-81BC-6ECBBE2B142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B0A2274-0246-4D06-BCE3-2A8D37E045C9}" type="pres">
      <dgm:prSet presAssocID="{A9914775-21B1-4346-81BC-6ECBBE2B142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8371D-C26F-4DAF-9F29-5A4FC5E2F110}" type="pres">
      <dgm:prSet presAssocID="{A9914775-21B1-4346-81BC-6ECBBE2B1422}" presName="negativeSpace" presStyleCnt="0"/>
      <dgm:spPr/>
    </dgm:pt>
    <dgm:pt modelId="{074E9F54-854E-48F3-A285-B1EBA00C48A5}" type="pres">
      <dgm:prSet presAssocID="{A9914775-21B1-4346-81BC-6ECBBE2B1422}" presName="childText" presStyleLbl="conFgAcc1" presStyleIdx="0" presStyleCnt="6">
        <dgm:presLayoutVars>
          <dgm:bulletEnabled val="1"/>
        </dgm:presLayoutVars>
      </dgm:prSet>
      <dgm:spPr/>
    </dgm:pt>
    <dgm:pt modelId="{29A98005-2F77-43CE-804D-BFCDF19F2881}" type="pres">
      <dgm:prSet presAssocID="{43D48842-72E8-4F16-B914-E2C61F57D21E}" presName="spaceBetweenRectangles" presStyleCnt="0"/>
      <dgm:spPr/>
    </dgm:pt>
    <dgm:pt modelId="{D54E8178-D47A-4456-B9C0-84B0B164A452}" type="pres">
      <dgm:prSet presAssocID="{E414396A-528C-4F25-ABB1-C419169D16C2}" presName="parentLin" presStyleCnt="0"/>
      <dgm:spPr/>
    </dgm:pt>
    <dgm:pt modelId="{3A95EC23-9B6C-40F6-B591-E912E55E1F1A}" type="pres">
      <dgm:prSet presAssocID="{E414396A-528C-4F25-ABB1-C419169D16C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D2EDA84-1EFD-455B-AF01-E607131588E6}" type="pres">
      <dgm:prSet presAssocID="{E414396A-528C-4F25-ABB1-C419169D16C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3F921-E217-4CC0-A0FE-1D0D8EEFDB39}" type="pres">
      <dgm:prSet presAssocID="{E414396A-528C-4F25-ABB1-C419169D16C2}" presName="negativeSpace" presStyleCnt="0"/>
      <dgm:spPr/>
    </dgm:pt>
    <dgm:pt modelId="{180CABF6-E821-4C39-835C-D3CCB0DB5404}" type="pres">
      <dgm:prSet presAssocID="{E414396A-528C-4F25-ABB1-C419169D16C2}" presName="childText" presStyleLbl="conFgAcc1" presStyleIdx="1" presStyleCnt="6">
        <dgm:presLayoutVars>
          <dgm:bulletEnabled val="1"/>
        </dgm:presLayoutVars>
      </dgm:prSet>
      <dgm:spPr/>
    </dgm:pt>
    <dgm:pt modelId="{5C6F620D-B0B2-4A2A-97DF-8D1FA45519DD}" type="pres">
      <dgm:prSet presAssocID="{811E9704-8140-4D1C-9AA3-29DE2B13D357}" presName="spaceBetweenRectangles" presStyleCnt="0"/>
      <dgm:spPr/>
    </dgm:pt>
    <dgm:pt modelId="{D99CC0AE-3424-426E-84AF-76DE371E6618}" type="pres">
      <dgm:prSet presAssocID="{804C171D-40AA-4158-9385-A90FCC227253}" presName="parentLin" presStyleCnt="0"/>
      <dgm:spPr/>
    </dgm:pt>
    <dgm:pt modelId="{773833B9-410E-4504-BC17-F24F5521007A}" type="pres">
      <dgm:prSet presAssocID="{804C171D-40AA-4158-9385-A90FCC22725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98BDC34-1850-4466-87AB-7AD8E46D4FA5}" type="pres">
      <dgm:prSet presAssocID="{804C171D-40AA-4158-9385-A90FCC2272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1C491-C25F-43BD-947C-CFA011962E01}" type="pres">
      <dgm:prSet presAssocID="{804C171D-40AA-4158-9385-A90FCC227253}" presName="negativeSpace" presStyleCnt="0"/>
      <dgm:spPr/>
    </dgm:pt>
    <dgm:pt modelId="{05B42E63-0FCA-4E98-84A4-A4803D096D9B}" type="pres">
      <dgm:prSet presAssocID="{804C171D-40AA-4158-9385-A90FCC227253}" presName="childText" presStyleLbl="conFgAcc1" presStyleIdx="2" presStyleCnt="6">
        <dgm:presLayoutVars>
          <dgm:bulletEnabled val="1"/>
        </dgm:presLayoutVars>
      </dgm:prSet>
      <dgm:spPr/>
    </dgm:pt>
    <dgm:pt modelId="{D6CB324B-B8DB-4B23-B36C-913E36607F92}" type="pres">
      <dgm:prSet presAssocID="{8D143FE6-7128-4314-88BF-E4E3BFC5C8B7}" presName="spaceBetweenRectangles" presStyleCnt="0"/>
      <dgm:spPr/>
    </dgm:pt>
    <dgm:pt modelId="{0F0541D2-3778-49DE-A309-FA75D4408DC5}" type="pres">
      <dgm:prSet presAssocID="{4BE1B9C5-83DB-4C78-B329-B90E81D75DF7}" presName="parentLin" presStyleCnt="0"/>
      <dgm:spPr/>
    </dgm:pt>
    <dgm:pt modelId="{58C46C07-A78F-416F-82A8-9555F2F3A6FB}" type="pres">
      <dgm:prSet presAssocID="{4BE1B9C5-83DB-4C78-B329-B90E81D75DF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A03CF4B-70BC-4497-BCFF-A15BE953C740}" type="pres">
      <dgm:prSet presAssocID="{4BE1B9C5-83DB-4C78-B329-B90E81D75DF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E63EF-1382-4052-B07B-0AB6A2D84D44}" type="pres">
      <dgm:prSet presAssocID="{4BE1B9C5-83DB-4C78-B329-B90E81D75DF7}" presName="negativeSpace" presStyleCnt="0"/>
      <dgm:spPr/>
    </dgm:pt>
    <dgm:pt modelId="{08429D7D-61AC-440E-849E-B9B3F8204A9A}" type="pres">
      <dgm:prSet presAssocID="{4BE1B9C5-83DB-4C78-B329-B90E81D75DF7}" presName="childText" presStyleLbl="conFgAcc1" presStyleIdx="3" presStyleCnt="6">
        <dgm:presLayoutVars>
          <dgm:bulletEnabled val="1"/>
        </dgm:presLayoutVars>
      </dgm:prSet>
      <dgm:spPr/>
    </dgm:pt>
    <dgm:pt modelId="{3415C1A2-7D2F-485D-86C0-4DE4AA272F29}" type="pres">
      <dgm:prSet presAssocID="{BAF00451-F649-4F62-A86D-45110E0E0A0D}" presName="spaceBetweenRectangles" presStyleCnt="0"/>
      <dgm:spPr/>
    </dgm:pt>
    <dgm:pt modelId="{9AE1D3F8-1C72-4D24-A39B-B6F1FA9D58D3}" type="pres">
      <dgm:prSet presAssocID="{43D21FA7-F27E-4339-A49E-A41B62CC51A8}" presName="parentLin" presStyleCnt="0"/>
      <dgm:spPr/>
    </dgm:pt>
    <dgm:pt modelId="{64BDB6DA-2C20-4197-ADA7-5BDA78A4C05B}" type="pres">
      <dgm:prSet presAssocID="{43D21FA7-F27E-4339-A49E-A41B62CC51A8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52BC83B-0023-4FFD-9C9D-7D8047EB9842}" type="pres">
      <dgm:prSet presAssocID="{43D21FA7-F27E-4339-A49E-A41B62CC51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FBD92-2595-4D13-BCAB-D46C4EA797DE}" type="pres">
      <dgm:prSet presAssocID="{43D21FA7-F27E-4339-A49E-A41B62CC51A8}" presName="negativeSpace" presStyleCnt="0"/>
      <dgm:spPr/>
    </dgm:pt>
    <dgm:pt modelId="{13711DAA-DE6B-4967-AB04-A23BB2CAE3CF}" type="pres">
      <dgm:prSet presAssocID="{43D21FA7-F27E-4339-A49E-A41B62CC51A8}" presName="childText" presStyleLbl="conFgAcc1" presStyleIdx="4" presStyleCnt="6">
        <dgm:presLayoutVars>
          <dgm:bulletEnabled val="1"/>
        </dgm:presLayoutVars>
      </dgm:prSet>
      <dgm:spPr/>
    </dgm:pt>
    <dgm:pt modelId="{BA9B7A5A-E6D1-49FC-9AE8-A35D327615DD}" type="pres">
      <dgm:prSet presAssocID="{748FF439-4C7D-47F0-9956-71001924A9BB}" presName="spaceBetweenRectangles" presStyleCnt="0"/>
      <dgm:spPr/>
    </dgm:pt>
    <dgm:pt modelId="{8357F05E-1195-4861-9800-68598D880702}" type="pres">
      <dgm:prSet presAssocID="{A90B234E-3CBB-4EC3-BCDC-16D7C5342B62}" presName="parentLin" presStyleCnt="0"/>
      <dgm:spPr/>
    </dgm:pt>
    <dgm:pt modelId="{4966AD37-4281-4CF6-B4A7-69FD5DE4A067}" type="pres">
      <dgm:prSet presAssocID="{A90B234E-3CBB-4EC3-BCDC-16D7C5342B62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E1C5AC0-0840-458F-9532-2D6F21724CAF}" type="pres">
      <dgm:prSet presAssocID="{A90B234E-3CBB-4EC3-BCDC-16D7C5342B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4EC47-7713-4144-99E2-F466DC6499EA}" type="pres">
      <dgm:prSet presAssocID="{A90B234E-3CBB-4EC3-BCDC-16D7C5342B62}" presName="negativeSpace" presStyleCnt="0"/>
      <dgm:spPr/>
    </dgm:pt>
    <dgm:pt modelId="{1471CDEC-B444-444B-84DA-7C34BBCD5AB9}" type="pres">
      <dgm:prSet presAssocID="{A90B234E-3CBB-4EC3-BCDC-16D7C5342B6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0C43A6D-BE5C-4C65-BD81-46D67B97753E}" srcId="{5D64F140-43F9-4B03-9D63-2433B4BD11DB}" destId="{E414396A-528C-4F25-ABB1-C419169D16C2}" srcOrd="1" destOrd="0" parTransId="{DC775005-45BF-47AC-A507-DEB6D09A8909}" sibTransId="{811E9704-8140-4D1C-9AA3-29DE2B13D357}"/>
    <dgm:cxn modelId="{A02C19A9-289C-408E-8098-EEC414E0A68A}" srcId="{5D64F140-43F9-4B03-9D63-2433B4BD11DB}" destId="{804C171D-40AA-4158-9385-A90FCC227253}" srcOrd="2" destOrd="0" parTransId="{AD49BBC5-B349-4F69-9DAD-543006BD73FB}" sibTransId="{8D143FE6-7128-4314-88BF-E4E3BFC5C8B7}"/>
    <dgm:cxn modelId="{251FD909-0C31-4E1D-BBAF-53E377D0B12D}" srcId="{5D64F140-43F9-4B03-9D63-2433B4BD11DB}" destId="{4BE1B9C5-83DB-4C78-B329-B90E81D75DF7}" srcOrd="3" destOrd="0" parTransId="{5C4C5D13-D869-4F56-BE29-9053563CB95C}" sibTransId="{BAF00451-F649-4F62-A86D-45110E0E0A0D}"/>
    <dgm:cxn modelId="{5F7FE683-3255-4225-92C2-34B1DDF77360}" type="presOf" srcId="{804C171D-40AA-4158-9385-A90FCC227253}" destId="{773833B9-410E-4504-BC17-F24F5521007A}" srcOrd="0" destOrd="0" presId="urn:microsoft.com/office/officeart/2005/8/layout/list1"/>
    <dgm:cxn modelId="{8630B097-096E-4C97-A87B-8C6145642236}" srcId="{5D64F140-43F9-4B03-9D63-2433B4BD11DB}" destId="{A90B234E-3CBB-4EC3-BCDC-16D7C5342B62}" srcOrd="5" destOrd="0" parTransId="{6358B371-0802-4F7F-81C1-6CEF42285877}" sibTransId="{4F592CFD-DF3C-4DE3-BE91-D44140EFF2EB}"/>
    <dgm:cxn modelId="{3CB85C7B-D97B-4F42-8A96-1B7272456EEF}" type="presOf" srcId="{A90B234E-3CBB-4EC3-BCDC-16D7C5342B62}" destId="{BE1C5AC0-0840-458F-9532-2D6F21724CAF}" srcOrd="1" destOrd="0" presId="urn:microsoft.com/office/officeart/2005/8/layout/list1"/>
    <dgm:cxn modelId="{087A7A30-147D-40E6-B1F9-DE89E27F34CC}" srcId="{5D64F140-43F9-4B03-9D63-2433B4BD11DB}" destId="{43D21FA7-F27E-4339-A49E-A41B62CC51A8}" srcOrd="4" destOrd="0" parTransId="{3CC6C9C3-1472-4581-AE03-4F707D4122D3}" sibTransId="{748FF439-4C7D-47F0-9956-71001924A9BB}"/>
    <dgm:cxn modelId="{3CEA4A29-29A5-4451-8091-2CFF35C11D2C}" type="presOf" srcId="{43D21FA7-F27E-4339-A49E-A41B62CC51A8}" destId="{452BC83B-0023-4FFD-9C9D-7D8047EB9842}" srcOrd="1" destOrd="0" presId="urn:microsoft.com/office/officeart/2005/8/layout/list1"/>
    <dgm:cxn modelId="{2F89E02A-3E44-4DC9-9A09-F564301119FB}" type="presOf" srcId="{804C171D-40AA-4158-9385-A90FCC227253}" destId="{298BDC34-1850-4466-87AB-7AD8E46D4FA5}" srcOrd="1" destOrd="0" presId="urn:microsoft.com/office/officeart/2005/8/layout/list1"/>
    <dgm:cxn modelId="{8C9929C5-26A5-4656-B6ED-F3EAEF20EBF1}" type="presOf" srcId="{4BE1B9C5-83DB-4C78-B329-B90E81D75DF7}" destId="{8A03CF4B-70BC-4497-BCFF-A15BE953C740}" srcOrd="1" destOrd="0" presId="urn:microsoft.com/office/officeart/2005/8/layout/list1"/>
    <dgm:cxn modelId="{49F87685-691F-4C4C-A383-EDA6B3D7A562}" type="presOf" srcId="{4BE1B9C5-83DB-4C78-B329-B90E81D75DF7}" destId="{58C46C07-A78F-416F-82A8-9555F2F3A6FB}" srcOrd="0" destOrd="0" presId="urn:microsoft.com/office/officeart/2005/8/layout/list1"/>
    <dgm:cxn modelId="{6D665CAF-D17C-4F8A-B66D-E536CCF65921}" type="presOf" srcId="{A9914775-21B1-4346-81BC-6ECBBE2B1422}" destId="{EB0A2274-0246-4D06-BCE3-2A8D37E045C9}" srcOrd="1" destOrd="0" presId="urn:microsoft.com/office/officeart/2005/8/layout/list1"/>
    <dgm:cxn modelId="{2F596EC9-2AF3-4F4B-9546-4D9C090C2AFA}" type="presOf" srcId="{A9914775-21B1-4346-81BC-6ECBBE2B1422}" destId="{93321F15-DC8A-4287-85CE-1FD314519A75}" srcOrd="0" destOrd="0" presId="urn:microsoft.com/office/officeart/2005/8/layout/list1"/>
    <dgm:cxn modelId="{936FC106-76F7-48DC-BF5E-948089625D5D}" type="presOf" srcId="{E414396A-528C-4F25-ABB1-C419169D16C2}" destId="{3A95EC23-9B6C-40F6-B591-E912E55E1F1A}" srcOrd="0" destOrd="0" presId="urn:microsoft.com/office/officeart/2005/8/layout/list1"/>
    <dgm:cxn modelId="{C766BC90-664F-445C-A289-7C229AC95520}" type="presOf" srcId="{5D64F140-43F9-4B03-9D63-2433B4BD11DB}" destId="{FA3FA184-1D7C-42DC-B7CB-2A1F57367D3B}" srcOrd="0" destOrd="0" presId="urn:microsoft.com/office/officeart/2005/8/layout/list1"/>
    <dgm:cxn modelId="{5EB939BB-D8C2-4749-9C8A-C62BFA4C1237}" type="presOf" srcId="{E414396A-528C-4F25-ABB1-C419169D16C2}" destId="{4D2EDA84-1EFD-455B-AF01-E607131588E6}" srcOrd="1" destOrd="0" presId="urn:microsoft.com/office/officeart/2005/8/layout/list1"/>
    <dgm:cxn modelId="{F15B1CA1-9E38-4B39-B476-73CFAE5C610F}" srcId="{5D64F140-43F9-4B03-9D63-2433B4BD11DB}" destId="{A9914775-21B1-4346-81BC-6ECBBE2B1422}" srcOrd="0" destOrd="0" parTransId="{8FB7B831-F904-49F5-A4F3-FA6E2F3D8AC9}" sibTransId="{43D48842-72E8-4F16-B914-E2C61F57D21E}"/>
    <dgm:cxn modelId="{17FD90E7-8DEE-4174-8157-BAD1AA38851A}" type="presOf" srcId="{A90B234E-3CBB-4EC3-BCDC-16D7C5342B62}" destId="{4966AD37-4281-4CF6-B4A7-69FD5DE4A067}" srcOrd="0" destOrd="0" presId="urn:microsoft.com/office/officeart/2005/8/layout/list1"/>
    <dgm:cxn modelId="{A6BCBDD3-F559-4822-AA50-CB098DEBD0B9}" type="presOf" srcId="{43D21FA7-F27E-4339-A49E-A41B62CC51A8}" destId="{64BDB6DA-2C20-4197-ADA7-5BDA78A4C05B}" srcOrd="0" destOrd="0" presId="urn:microsoft.com/office/officeart/2005/8/layout/list1"/>
    <dgm:cxn modelId="{415F2BFD-0790-4B3C-BC50-FA5C7BDC68EB}" type="presParOf" srcId="{FA3FA184-1D7C-42DC-B7CB-2A1F57367D3B}" destId="{2E122707-7B0B-4BA6-9154-1CF5701FA68A}" srcOrd="0" destOrd="0" presId="urn:microsoft.com/office/officeart/2005/8/layout/list1"/>
    <dgm:cxn modelId="{55831957-07CD-4C4F-8D21-9678DDEED81D}" type="presParOf" srcId="{2E122707-7B0B-4BA6-9154-1CF5701FA68A}" destId="{93321F15-DC8A-4287-85CE-1FD314519A75}" srcOrd="0" destOrd="0" presId="urn:microsoft.com/office/officeart/2005/8/layout/list1"/>
    <dgm:cxn modelId="{6AE9618F-FF67-4EEB-A0E2-058F9B7C277B}" type="presParOf" srcId="{2E122707-7B0B-4BA6-9154-1CF5701FA68A}" destId="{EB0A2274-0246-4D06-BCE3-2A8D37E045C9}" srcOrd="1" destOrd="0" presId="urn:microsoft.com/office/officeart/2005/8/layout/list1"/>
    <dgm:cxn modelId="{1E61389C-A1AE-436E-BECF-97B214E5934E}" type="presParOf" srcId="{FA3FA184-1D7C-42DC-B7CB-2A1F57367D3B}" destId="{2A98371D-C26F-4DAF-9F29-5A4FC5E2F110}" srcOrd="1" destOrd="0" presId="urn:microsoft.com/office/officeart/2005/8/layout/list1"/>
    <dgm:cxn modelId="{1F823F6E-E772-49FE-9687-8C1541AE9CF5}" type="presParOf" srcId="{FA3FA184-1D7C-42DC-B7CB-2A1F57367D3B}" destId="{074E9F54-854E-48F3-A285-B1EBA00C48A5}" srcOrd="2" destOrd="0" presId="urn:microsoft.com/office/officeart/2005/8/layout/list1"/>
    <dgm:cxn modelId="{314848D9-E914-494E-843A-9B2A4D275A5C}" type="presParOf" srcId="{FA3FA184-1D7C-42DC-B7CB-2A1F57367D3B}" destId="{29A98005-2F77-43CE-804D-BFCDF19F2881}" srcOrd="3" destOrd="0" presId="urn:microsoft.com/office/officeart/2005/8/layout/list1"/>
    <dgm:cxn modelId="{93B88C2D-CA3A-4201-AD04-E48F668311FE}" type="presParOf" srcId="{FA3FA184-1D7C-42DC-B7CB-2A1F57367D3B}" destId="{D54E8178-D47A-4456-B9C0-84B0B164A452}" srcOrd="4" destOrd="0" presId="urn:microsoft.com/office/officeart/2005/8/layout/list1"/>
    <dgm:cxn modelId="{2D073900-5B3C-4E6D-91F9-386C3960D3C6}" type="presParOf" srcId="{D54E8178-D47A-4456-B9C0-84B0B164A452}" destId="{3A95EC23-9B6C-40F6-B591-E912E55E1F1A}" srcOrd="0" destOrd="0" presId="urn:microsoft.com/office/officeart/2005/8/layout/list1"/>
    <dgm:cxn modelId="{B47667CB-77C3-42E9-B5F3-1083D4EB227C}" type="presParOf" srcId="{D54E8178-D47A-4456-B9C0-84B0B164A452}" destId="{4D2EDA84-1EFD-455B-AF01-E607131588E6}" srcOrd="1" destOrd="0" presId="urn:microsoft.com/office/officeart/2005/8/layout/list1"/>
    <dgm:cxn modelId="{47934B91-484E-476A-8D39-4C01C36A8FD6}" type="presParOf" srcId="{FA3FA184-1D7C-42DC-B7CB-2A1F57367D3B}" destId="{1F13F921-E217-4CC0-A0FE-1D0D8EEFDB39}" srcOrd="5" destOrd="0" presId="urn:microsoft.com/office/officeart/2005/8/layout/list1"/>
    <dgm:cxn modelId="{7FA12F59-DFA7-413F-A9A1-990115386AD3}" type="presParOf" srcId="{FA3FA184-1D7C-42DC-B7CB-2A1F57367D3B}" destId="{180CABF6-E821-4C39-835C-D3CCB0DB5404}" srcOrd="6" destOrd="0" presId="urn:microsoft.com/office/officeart/2005/8/layout/list1"/>
    <dgm:cxn modelId="{8AF5ABE3-BA53-4B15-B6E6-43EACA811324}" type="presParOf" srcId="{FA3FA184-1D7C-42DC-B7CB-2A1F57367D3B}" destId="{5C6F620D-B0B2-4A2A-97DF-8D1FA45519DD}" srcOrd="7" destOrd="0" presId="urn:microsoft.com/office/officeart/2005/8/layout/list1"/>
    <dgm:cxn modelId="{CD4433FC-3132-4D53-A3D6-2D67D9C055E1}" type="presParOf" srcId="{FA3FA184-1D7C-42DC-B7CB-2A1F57367D3B}" destId="{D99CC0AE-3424-426E-84AF-76DE371E6618}" srcOrd="8" destOrd="0" presId="urn:microsoft.com/office/officeart/2005/8/layout/list1"/>
    <dgm:cxn modelId="{52F7511C-F6C9-4106-9943-9C0199AEC2C9}" type="presParOf" srcId="{D99CC0AE-3424-426E-84AF-76DE371E6618}" destId="{773833B9-410E-4504-BC17-F24F5521007A}" srcOrd="0" destOrd="0" presId="urn:microsoft.com/office/officeart/2005/8/layout/list1"/>
    <dgm:cxn modelId="{F37511A8-5533-4892-88B1-D914646593ED}" type="presParOf" srcId="{D99CC0AE-3424-426E-84AF-76DE371E6618}" destId="{298BDC34-1850-4466-87AB-7AD8E46D4FA5}" srcOrd="1" destOrd="0" presId="urn:microsoft.com/office/officeart/2005/8/layout/list1"/>
    <dgm:cxn modelId="{CDE1532B-11DC-44CA-BBF6-C0B62DC8143C}" type="presParOf" srcId="{FA3FA184-1D7C-42DC-B7CB-2A1F57367D3B}" destId="{98E1C491-C25F-43BD-947C-CFA011962E01}" srcOrd="9" destOrd="0" presId="urn:microsoft.com/office/officeart/2005/8/layout/list1"/>
    <dgm:cxn modelId="{543FDBC5-7241-4AE8-A9B3-C0FDDE856E4D}" type="presParOf" srcId="{FA3FA184-1D7C-42DC-B7CB-2A1F57367D3B}" destId="{05B42E63-0FCA-4E98-84A4-A4803D096D9B}" srcOrd="10" destOrd="0" presId="urn:microsoft.com/office/officeart/2005/8/layout/list1"/>
    <dgm:cxn modelId="{075181FD-FFB1-4A22-BE57-F7DB363F157E}" type="presParOf" srcId="{FA3FA184-1D7C-42DC-B7CB-2A1F57367D3B}" destId="{D6CB324B-B8DB-4B23-B36C-913E36607F92}" srcOrd="11" destOrd="0" presId="urn:microsoft.com/office/officeart/2005/8/layout/list1"/>
    <dgm:cxn modelId="{97519752-E13E-47EF-A076-DEDBE9D0A566}" type="presParOf" srcId="{FA3FA184-1D7C-42DC-B7CB-2A1F57367D3B}" destId="{0F0541D2-3778-49DE-A309-FA75D4408DC5}" srcOrd="12" destOrd="0" presId="urn:microsoft.com/office/officeart/2005/8/layout/list1"/>
    <dgm:cxn modelId="{F0A363B2-597D-4C3C-9AB3-53E19419E243}" type="presParOf" srcId="{0F0541D2-3778-49DE-A309-FA75D4408DC5}" destId="{58C46C07-A78F-416F-82A8-9555F2F3A6FB}" srcOrd="0" destOrd="0" presId="urn:microsoft.com/office/officeart/2005/8/layout/list1"/>
    <dgm:cxn modelId="{20DA9145-82D2-4D08-AA63-B6D881705CED}" type="presParOf" srcId="{0F0541D2-3778-49DE-A309-FA75D4408DC5}" destId="{8A03CF4B-70BC-4497-BCFF-A15BE953C740}" srcOrd="1" destOrd="0" presId="urn:microsoft.com/office/officeart/2005/8/layout/list1"/>
    <dgm:cxn modelId="{C41B649B-E26F-44F2-9940-275992A50DFB}" type="presParOf" srcId="{FA3FA184-1D7C-42DC-B7CB-2A1F57367D3B}" destId="{6A6E63EF-1382-4052-B07B-0AB6A2D84D44}" srcOrd="13" destOrd="0" presId="urn:microsoft.com/office/officeart/2005/8/layout/list1"/>
    <dgm:cxn modelId="{663A68DC-BCA6-48C3-B062-36CDE211070E}" type="presParOf" srcId="{FA3FA184-1D7C-42DC-B7CB-2A1F57367D3B}" destId="{08429D7D-61AC-440E-849E-B9B3F8204A9A}" srcOrd="14" destOrd="0" presId="urn:microsoft.com/office/officeart/2005/8/layout/list1"/>
    <dgm:cxn modelId="{2AB53A8F-A0B7-471B-89D9-10ABFECDBFF0}" type="presParOf" srcId="{FA3FA184-1D7C-42DC-B7CB-2A1F57367D3B}" destId="{3415C1A2-7D2F-485D-86C0-4DE4AA272F29}" srcOrd="15" destOrd="0" presId="urn:microsoft.com/office/officeart/2005/8/layout/list1"/>
    <dgm:cxn modelId="{20953EAC-AEC6-4E9C-A708-6B6BED0F522C}" type="presParOf" srcId="{FA3FA184-1D7C-42DC-B7CB-2A1F57367D3B}" destId="{9AE1D3F8-1C72-4D24-A39B-B6F1FA9D58D3}" srcOrd="16" destOrd="0" presId="urn:microsoft.com/office/officeart/2005/8/layout/list1"/>
    <dgm:cxn modelId="{F7BD3A46-4AE5-41E7-9917-F49541A479F8}" type="presParOf" srcId="{9AE1D3F8-1C72-4D24-A39B-B6F1FA9D58D3}" destId="{64BDB6DA-2C20-4197-ADA7-5BDA78A4C05B}" srcOrd="0" destOrd="0" presId="urn:microsoft.com/office/officeart/2005/8/layout/list1"/>
    <dgm:cxn modelId="{92608B99-02AA-496C-A5CB-04FC7A569706}" type="presParOf" srcId="{9AE1D3F8-1C72-4D24-A39B-B6F1FA9D58D3}" destId="{452BC83B-0023-4FFD-9C9D-7D8047EB9842}" srcOrd="1" destOrd="0" presId="urn:microsoft.com/office/officeart/2005/8/layout/list1"/>
    <dgm:cxn modelId="{48428DC3-A172-4AB2-BCF9-6AA4BABF76E6}" type="presParOf" srcId="{FA3FA184-1D7C-42DC-B7CB-2A1F57367D3B}" destId="{29CFBD92-2595-4D13-BCAB-D46C4EA797DE}" srcOrd="17" destOrd="0" presId="urn:microsoft.com/office/officeart/2005/8/layout/list1"/>
    <dgm:cxn modelId="{4225BD8F-1434-45D4-89DE-9A1C0DE7E3D8}" type="presParOf" srcId="{FA3FA184-1D7C-42DC-B7CB-2A1F57367D3B}" destId="{13711DAA-DE6B-4967-AB04-A23BB2CAE3CF}" srcOrd="18" destOrd="0" presId="urn:microsoft.com/office/officeart/2005/8/layout/list1"/>
    <dgm:cxn modelId="{74A2D983-B202-4692-A9E3-78506637BC7A}" type="presParOf" srcId="{FA3FA184-1D7C-42DC-B7CB-2A1F57367D3B}" destId="{BA9B7A5A-E6D1-49FC-9AE8-A35D327615DD}" srcOrd="19" destOrd="0" presId="urn:microsoft.com/office/officeart/2005/8/layout/list1"/>
    <dgm:cxn modelId="{9F8B895E-F741-4761-9D85-D5EDD51C3831}" type="presParOf" srcId="{FA3FA184-1D7C-42DC-B7CB-2A1F57367D3B}" destId="{8357F05E-1195-4861-9800-68598D880702}" srcOrd="20" destOrd="0" presId="urn:microsoft.com/office/officeart/2005/8/layout/list1"/>
    <dgm:cxn modelId="{9D0EC5A1-E8B3-4EA5-A34E-F943F9261F2E}" type="presParOf" srcId="{8357F05E-1195-4861-9800-68598D880702}" destId="{4966AD37-4281-4CF6-B4A7-69FD5DE4A067}" srcOrd="0" destOrd="0" presId="urn:microsoft.com/office/officeart/2005/8/layout/list1"/>
    <dgm:cxn modelId="{792E529C-84C6-4FFE-8259-3E2F4AF0CC8B}" type="presParOf" srcId="{8357F05E-1195-4861-9800-68598D880702}" destId="{BE1C5AC0-0840-458F-9532-2D6F21724CAF}" srcOrd="1" destOrd="0" presId="urn:microsoft.com/office/officeart/2005/8/layout/list1"/>
    <dgm:cxn modelId="{C838A2F4-C754-4253-8F87-CE0F5BF1210A}" type="presParOf" srcId="{FA3FA184-1D7C-42DC-B7CB-2A1F57367D3B}" destId="{6754EC47-7713-4144-99E2-F466DC6499EA}" srcOrd="21" destOrd="0" presId="urn:microsoft.com/office/officeart/2005/8/layout/list1"/>
    <dgm:cxn modelId="{FF467219-0D49-450A-8CF6-C3FBA6302360}" type="presParOf" srcId="{FA3FA184-1D7C-42DC-B7CB-2A1F57367D3B}" destId="{1471CDEC-B444-444B-84DA-7C34BBCD5AB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A3814-D1BE-4490-893B-3B03D55378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E2DF71-0BAF-4B38-BE67-404C8A676C0E}">
      <dgm:prSet phldrT="[Text]"/>
      <dgm:spPr/>
      <dgm:t>
        <a:bodyPr/>
        <a:lstStyle/>
        <a:p>
          <a:r>
            <a:rPr lang="en-US" dirty="0" smtClean="0"/>
            <a:t>Background Research</a:t>
          </a:r>
          <a:endParaRPr lang="en-US" dirty="0"/>
        </a:p>
      </dgm:t>
    </dgm:pt>
    <dgm:pt modelId="{72CBC76D-6E7D-47C2-A75E-03B63FFA260B}" type="parTrans" cxnId="{F78F895F-79A8-42EC-B2C0-3C79757E1F08}">
      <dgm:prSet/>
      <dgm:spPr/>
      <dgm:t>
        <a:bodyPr/>
        <a:lstStyle/>
        <a:p>
          <a:endParaRPr lang="en-US"/>
        </a:p>
      </dgm:t>
    </dgm:pt>
    <dgm:pt modelId="{E5E7F6BA-CD43-44E7-82DE-54EFE53AF3ED}" type="sibTrans" cxnId="{F78F895F-79A8-42EC-B2C0-3C79757E1F08}">
      <dgm:prSet/>
      <dgm:spPr/>
      <dgm:t>
        <a:bodyPr/>
        <a:lstStyle/>
        <a:p>
          <a:endParaRPr lang="en-US"/>
        </a:p>
      </dgm:t>
    </dgm:pt>
    <dgm:pt modelId="{B38DFE10-5763-42F5-A467-D68C9C0FB1FC}">
      <dgm:prSet phldrT="[Text]"/>
      <dgm:spPr/>
      <dgm:t>
        <a:bodyPr/>
        <a:lstStyle/>
        <a:p>
          <a:r>
            <a:rPr lang="en-US" dirty="0" smtClean="0"/>
            <a:t>Program Data Analysis</a:t>
          </a:r>
          <a:endParaRPr lang="en-US" dirty="0"/>
        </a:p>
      </dgm:t>
    </dgm:pt>
    <dgm:pt modelId="{305DF97F-81AD-46BB-9C37-6FA93150700C}" type="parTrans" cxnId="{F97B5FD4-885C-4CF4-934A-6D58C4F2C89E}">
      <dgm:prSet/>
      <dgm:spPr/>
      <dgm:t>
        <a:bodyPr/>
        <a:lstStyle/>
        <a:p>
          <a:endParaRPr lang="en-US"/>
        </a:p>
      </dgm:t>
    </dgm:pt>
    <dgm:pt modelId="{8818718D-5BE8-4824-A986-860981C0AC15}" type="sibTrans" cxnId="{F97B5FD4-885C-4CF4-934A-6D58C4F2C89E}">
      <dgm:prSet/>
      <dgm:spPr/>
      <dgm:t>
        <a:bodyPr/>
        <a:lstStyle/>
        <a:p>
          <a:endParaRPr lang="en-US"/>
        </a:p>
      </dgm:t>
    </dgm:pt>
    <dgm:pt modelId="{86563CBB-7A62-4391-8D92-493D9FC92C36}">
      <dgm:prSet phldrT="[Text]"/>
      <dgm:spPr/>
      <dgm:t>
        <a:bodyPr/>
        <a:lstStyle/>
        <a:p>
          <a:r>
            <a:rPr lang="en-US" dirty="0" smtClean="0"/>
            <a:t>Participant Interviews</a:t>
          </a:r>
          <a:endParaRPr lang="en-US" dirty="0"/>
        </a:p>
      </dgm:t>
    </dgm:pt>
    <dgm:pt modelId="{A78225C1-9263-427A-858E-5E1635FC46A0}" type="parTrans" cxnId="{27141D7E-89B9-478F-BABD-C9B75C759E2D}">
      <dgm:prSet/>
      <dgm:spPr/>
      <dgm:t>
        <a:bodyPr/>
        <a:lstStyle/>
        <a:p>
          <a:endParaRPr lang="en-US"/>
        </a:p>
      </dgm:t>
    </dgm:pt>
    <dgm:pt modelId="{45C8B1A1-B790-4738-BCC7-169DAA45C823}" type="sibTrans" cxnId="{27141D7E-89B9-478F-BABD-C9B75C759E2D}">
      <dgm:prSet/>
      <dgm:spPr/>
      <dgm:t>
        <a:bodyPr/>
        <a:lstStyle/>
        <a:p>
          <a:endParaRPr lang="en-US"/>
        </a:p>
      </dgm:t>
    </dgm:pt>
    <dgm:pt modelId="{3287B836-050B-47CF-9B5D-AE460B51BC8D}">
      <dgm:prSet phldrT="[Text]"/>
      <dgm:spPr/>
      <dgm:t>
        <a:bodyPr/>
        <a:lstStyle/>
        <a:p>
          <a:r>
            <a:rPr lang="en-US" dirty="0" smtClean="0"/>
            <a:t>Contractor Interviews</a:t>
          </a:r>
          <a:endParaRPr lang="en-US" dirty="0"/>
        </a:p>
      </dgm:t>
    </dgm:pt>
    <dgm:pt modelId="{4431B7B0-86DA-4F11-A24F-7D1FFC128E59}" type="parTrans" cxnId="{CD23317A-6266-4A1B-ADB1-A882325907B0}">
      <dgm:prSet/>
      <dgm:spPr/>
      <dgm:t>
        <a:bodyPr/>
        <a:lstStyle/>
        <a:p>
          <a:endParaRPr lang="en-US"/>
        </a:p>
      </dgm:t>
    </dgm:pt>
    <dgm:pt modelId="{C701952D-21A2-470B-9082-384D357CA349}" type="sibTrans" cxnId="{CD23317A-6266-4A1B-ADB1-A882325907B0}">
      <dgm:prSet/>
      <dgm:spPr/>
      <dgm:t>
        <a:bodyPr/>
        <a:lstStyle/>
        <a:p>
          <a:endParaRPr lang="en-US"/>
        </a:p>
      </dgm:t>
    </dgm:pt>
    <dgm:pt modelId="{2D72DD97-5EFF-44F4-A640-F19F68C26277}">
      <dgm:prSet phldrT="[Text]"/>
      <dgm:spPr/>
      <dgm:t>
        <a:bodyPr/>
        <a:lstStyle/>
        <a:p>
          <a:r>
            <a:rPr lang="en-US" dirty="0" smtClean="0"/>
            <a:t>Usage Impact Analysis</a:t>
          </a:r>
          <a:endParaRPr lang="en-US" dirty="0"/>
        </a:p>
      </dgm:t>
    </dgm:pt>
    <dgm:pt modelId="{96C50C9D-87FF-4352-986F-DED9FFC8F818}" type="parTrans" cxnId="{2E5923CA-1AB3-482A-A3C2-62EAB271E88A}">
      <dgm:prSet/>
      <dgm:spPr/>
      <dgm:t>
        <a:bodyPr/>
        <a:lstStyle/>
        <a:p>
          <a:endParaRPr lang="en-US"/>
        </a:p>
      </dgm:t>
    </dgm:pt>
    <dgm:pt modelId="{41754F11-59C6-4FB5-844E-B3A45499074D}" type="sibTrans" cxnId="{2E5923CA-1AB3-482A-A3C2-62EAB271E88A}">
      <dgm:prSet/>
      <dgm:spPr/>
      <dgm:t>
        <a:bodyPr/>
        <a:lstStyle/>
        <a:p>
          <a:endParaRPr lang="en-US"/>
        </a:p>
      </dgm:t>
    </dgm:pt>
    <dgm:pt modelId="{C17E76A3-2238-4DF8-9237-F24E882A8677}">
      <dgm:prSet phldrT="[Text]"/>
      <dgm:spPr/>
      <dgm:t>
        <a:bodyPr/>
        <a:lstStyle/>
        <a:p>
          <a:r>
            <a:rPr lang="en-US" dirty="0" smtClean="0"/>
            <a:t>Non-Energy Benefits</a:t>
          </a:r>
          <a:endParaRPr lang="en-US" dirty="0"/>
        </a:p>
      </dgm:t>
    </dgm:pt>
    <dgm:pt modelId="{8B790903-5982-47DE-91AF-7748FFD33ABF}" type="parTrans" cxnId="{4D44E9A1-F509-448B-A661-171743BB8565}">
      <dgm:prSet/>
      <dgm:spPr/>
      <dgm:t>
        <a:bodyPr/>
        <a:lstStyle/>
        <a:p>
          <a:endParaRPr lang="en-US"/>
        </a:p>
      </dgm:t>
    </dgm:pt>
    <dgm:pt modelId="{7403B206-A97C-41AB-9F06-A743B4595D5B}" type="sibTrans" cxnId="{4D44E9A1-F509-448B-A661-171743BB8565}">
      <dgm:prSet/>
      <dgm:spPr/>
      <dgm:t>
        <a:bodyPr/>
        <a:lstStyle/>
        <a:p>
          <a:endParaRPr lang="en-US"/>
        </a:p>
      </dgm:t>
    </dgm:pt>
    <dgm:pt modelId="{158340B6-D593-4B44-B266-396483FE32DD}">
      <dgm:prSet phldrT="[Text]"/>
      <dgm:spPr/>
      <dgm:t>
        <a:bodyPr/>
        <a:lstStyle/>
        <a:p>
          <a:r>
            <a:rPr lang="en-US" dirty="0" smtClean="0"/>
            <a:t>Electric Data Collection</a:t>
          </a:r>
          <a:endParaRPr lang="en-US" dirty="0"/>
        </a:p>
      </dgm:t>
    </dgm:pt>
    <dgm:pt modelId="{A87AF59D-49E6-4097-987E-0F6D2B4555B0}" type="parTrans" cxnId="{A29C5DF4-3D35-4239-8DE3-083BFA7A6494}">
      <dgm:prSet/>
      <dgm:spPr/>
      <dgm:t>
        <a:bodyPr/>
        <a:lstStyle/>
        <a:p>
          <a:endParaRPr lang="en-US"/>
        </a:p>
      </dgm:t>
    </dgm:pt>
    <dgm:pt modelId="{A48E3AA3-A590-43F8-BDE5-D9D8DCAAC1DF}" type="sibTrans" cxnId="{A29C5DF4-3D35-4239-8DE3-083BFA7A6494}">
      <dgm:prSet/>
      <dgm:spPr/>
      <dgm:t>
        <a:bodyPr/>
        <a:lstStyle/>
        <a:p>
          <a:endParaRPr lang="en-US"/>
        </a:p>
      </dgm:t>
    </dgm:pt>
    <dgm:pt modelId="{278C275D-B7A1-4602-AD73-C014603E05FD}" type="pres">
      <dgm:prSet presAssocID="{661A3814-D1BE-4490-893B-3B03D553789A}" presName="CompostProcess" presStyleCnt="0">
        <dgm:presLayoutVars>
          <dgm:dir/>
          <dgm:resizeHandles val="exact"/>
        </dgm:presLayoutVars>
      </dgm:prSet>
      <dgm:spPr/>
    </dgm:pt>
    <dgm:pt modelId="{B17AF7AA-AD5A-410F-BFD1-381994362ED1}" type="pres">
      <dgm:prSet presAssocID="{661A3814-D1BE-4490-893B-3B03D553789A}" presName="arrow" presStyleLbl="bgShp" presStyleIdx="0" presStyleCnt="1"/>
      <dgm:spPr/>
    </dgm:pt>
    <dgm:pt modelId="{15D78B31-52F2-4DCF-8501-9E8B0C17E83F}" type="pres">
      <dgm:prSet presAssocID="{661A3814-D1BE-4490-893B-3B03D553789A}" presName="linearProcess" presStyleCnt="0"/>
      <dgm:spPr/>
    </dgm:pt>
    <dgm:pt modelId="{973FDEB7-B2A8-41D1-8AED-FE893EE8ED54}" type="pres">
      <dgm:prSet presAssocID="{5FE2DF71-0BAF-4B38-BE67-404C8A676C0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38616-6F2C-47D6-8BA5-183E0B09E681}" type="pres">
      <dgm:prSet presAssocID="{E5E7F6BA-CD43-44E7-82DE-54EFE53AF3ED}" presName="sibTrans" presStyleCnt="0"/>
      <dgm:spPr/>
    </dgm:pt>
    <dgm:pt modelId="{980EB310-D195-4319-815A-06DDCFEF7627}" type="pres">
      <dgm:prSet presAssocID="{B38DFE10-5763-42F5-A467-D68C9C0FB1FC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DD95-BBAA-47B7-8D51-86FA67A182A6}" type="pres">
      <dgm:prSet presAssocID="{8818718D-5BE8-4824-A986-860981C0AC15}" presName="sibTrans" presStyleCnt="0"/>
      <dgm:spPr/>
    </dgm:pt>
    <dgm:pt modelId="{7DFBF7A4-E11F-48AA-8193-11C8D0556EA9}" type="pres">
      <dgm:prSet presAssocID="{86563CBB-7A62-4391-8D92-493D9FC92C36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5EF2-326C-4B0A-AC96-706B9F528ACD}" type="pres">
      <dgm:prSet presAssocID="{45C8B1A1-B790-4738-BCC7-169DAA45C823}" presName="sibTrans" presStyleCnt="0"/>
      <dgm:spPr/>
    </dgm:pt>
    <dgm:pt modelId="{9F752EB2-DE98-40F9-81EA-0C2182754D5C}" type="pres">
      <dgm:prSet presAssocID="{3287B836-050B-47CF-9B5D-AE460B51BC8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6BAE0-6150-479D-94E2-B1B205EF0185}" type="pres">
      <dgm:prSet presAssocID="{C701952D-21A2-470B-9082-384D357CA349}" presName="sibTrans" presStyleCnt="0"/>
      <dgm:spPr/>
    </dgm:pt>
    <dgm:pt modelId="{6E65676D-74EB-4A23-B469-D4DA715D6BD9}" type="pres">
      <dgm:prSet presAssocID="{158340B6-D593-4B44-B266-396483FE32DD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846A-36F6-40BD-B205-094D06F8A476}" type="pres">
      <dgm:prSet presAssocID="{A48E3AA3-A590-43F8-BDE5-D9D8DCAAC1DF}" presName="sibTrans" presStyleCnt="0"/>
      <dgm:spPr/>
    </dgm:pt>
    <dgm:pt modelId="{A3FD5EA8-6B69-4171-88B1-A4AAD9F6BE59}" type="pres">
      <dgm:prSet presAssocID="{2D72DD97-5EFF-44F4-A640-F19F68C26277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C5D15-9FCF-43AC-91D9-294BE0033F25}" type="pres">
      <dgm:prSet presAssocID="{41754F11-59C6-4FB5-844E-B3A45499074D}" presName="sibTrans" presStyleCnt="0"/>
      <dgm:spPr/>
    </dgm:pt>
    <dgm:pt modelId="{3229FC9E-7B4D-4E74-9982-68512D98316A}" type="pres">
      <dgm:prSet presAssocID="{C17E76A3-2238-4DF8-9237-F24E882A867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F895F-79A8-42EC-B2C0-3C79757E1F08}" srcId="{661A3814-D1BE-4490-893B-3B03D553789A}" destId="{5FE2DF71-0BAF-4B38-BE67-404C8A676C0E}" srcOrd="0" destOrd="0" parTransId="{72CBC76D-6E7D-47C2-A75E-03B63FFA260B}" sibTransId="{E5E7F6BA-CD43-44E7-82DE-54EFE53AF3ED}"/>
    <dgm:cxn modelId="{27141D7E-89B9-478F-BABD-C9B75C759E2D}" srcId="{661A3814-D1BE-4490-893B-3B03D553789A}" destId="{86563CBB-7A62-4391-8D92-493D9FC92C36}" srcOrd="2" destOrd="0" parTransId="{A78225C1-9263-427A-858E-5E1635FC46A0}" sibTransId="{45C8B1A1-B790-4738-BCC7-169DAA45C823}"/>
    <dgm:cxn modelId="{84BB76A7-9B74-4972-B584-9B7A73F529E7}" type="presOf" srcId="{86563CBB-7A62-4391-8D92-493D9FC92C36}" destId="{7DFBF7A4-E11F-48AA-8193-11C8D0556EA9}" srcOrd="0" destOrd="0" presId="urn:microsoft.com/office/officeart/2005/8/layout/hProcess9"/>
    <dgm:cxn modelId="{8D8F5B20-3595-4A60-9244-6FD1C2235949}" type="presOf" srcId="{B38DFE10-5763-42F5-A467-D68C9C0FB1FC}" destId="{980EB310-D195-4319-815A-06DDCFEF7627}" srcOrd="0" destOrd="0" presId="urn:microsoft.com/office/officeart/2005/8/layout/hProcess9"/>
    <dgm:cxn modelId="{F97B5FD4-885C-4CF4-934A-6D58C4F2C89E}" srcId="{661A3814-D1BE-4490-893B-3B03D553789A}" destId="{B38DFE10-5763-42F5-A467-D68C9C0FB1FC}" srcOrd="1" destOrd="0" parTransId="{305DF97F-81AD-46BB-9C37-6FA93150700C}" sibTransId="{8818718D-5BE8-4824-A986-860981C0AC15}"/>
    <dgm:cxn modelId="{CD23317A-6266-4A1B-ADB1-A882325907B0}" srcId="{661A3814-D1BE-4490-893B-3B03D553789A}" destId="{3287B836-050B-47CF-9B5D-AE460B51BC8D}" srcOrd="3" destOrd="0" parTransId="{4431B7B0-86DA-4F11-A24F-7D1FFC128E59}" sibTransId="{C701952D-21A2-470B-9082-384D357CA349}"/>
    <dgm:cxn modelId="{11AAA9D3-8589-41DD-AC58-98824965C7DB}" type="presOf" srcId="{5FE2DF71-0BAF-4B38-BE67-404C8A676C0E}" destId="{973FDEB7-B2A8-41D1-8AED-FE893EE8ED54}" srcOrd="0" destOrd="0" presId="urn:microsoft.com/office/officeart/2005/8/layout/hProcess9"/>
    <dgm:cxn modelId="{ABDF472E-6DFD-4064-86B7-E5C9FDCA5603}" type="presOf" srcId="{3287B836-050B-47CF-9B5D-AE460B51BC8D}" destId="{9F752EB2-DE98-40F9-81EA-0C2182754D5C}" srcOrd="0" destOrd="0" presId="urn:microsoft.com/office/officeart/2005/8/layout/hProcess9"/>
    <dgm:cxn modelId="{A29C5DF4-3D35-4239-8DE3-083BFA7A6494}" srcId="{661A3814-D1BE-4490-893B-3B03D553789A}" destId="{158340B6-D593-4B44-B266-396483FE32DD}" srcOrd="4" destOrd="0" parTransId="{A87AF59D-49E6-4097-987E-0F6D2B4555B0}" sibTransId="{A48E3AA3-A590-43F8-BDE5-D9D8DCAAC1DF}"/>
    <dgm:cxn modelId="{36BD8F7A-ABD6-41EE-9763-4F08EDE6A71A}" type="presOf" srcId="{C17E76A3-2238-4DF8-9237-F24E882A8677}" destId="{3229FC9E-7B4D-4E74-9982-68512D98316A}" srcOrd="0" destOrd="0" presId="urn:microsoft.com/office/officeart/2005/8/layout/hProcess9"/>
    <dgm:cxn modelId="{B9696126-86AC-4669-BA04-0C07D94E82F7}" type="presOf" srcId="{158340B6-D593-4B44-B266-396483FE32DD}" destId="{6E65676D-74EB-4A23-B469-D4DA715D6BD9}" srcOrd="0" destOrd="0" presId="urn:microsoft.com/office/officeart/2005/8/layout/hProcess9"/>
    <dgm:cxn modelId="{2E5923CA-1AB3-482A-A3C2-62EAB271E88A}" srcId="{661A3814-D1BE-4490-893B-3B03D553789A}" destId="{2D72DD97-5EFF-44F4-A640-F19F68C26277}" srcOrd="5" destOrd="0" parTransId="{96C50C9D-87FF-4352-986F-DED9FFC8F818}" sibTransId="{41754F11-59C6-4FB5-844E-B3A45499074D}"/>
    <dgm:cxn modelId="{24194617-4F4D-41CA-BB40-1B6053357DA8}" type="presOf" srcId="{661A3814-D1BE-4490-893B-3B03D553789A}" destId="{278C275D-B7A1-4602-AD73-C014603E05FD}" srcOrd="0" destOrd="0" presId="urn:microsoft.com/office/officeart/2005/8/layout/hProcess9"/>
    <dgm:cxn modelId="{4D44E9A1-F509-448B-A661-171743BB8565}" srcId="{661A3814-D1BE-4490-893B-3B03D553789A}" destId="{C17E76A3-2238-4DF8-9237-F24E882A8677}" srcOrd="6" destOrd="0" parTransId="{8B790903-5982-47DE-91AF-7748FFD33ABF}" sibTransId="{7403B206-A97C-41AB-9F06-A743B4595D5B}"/>
    <dgm:cxn modelId="{DD978D9A-77E5-4F02-911A-1112081ED1C2}" type="presOf" srcId="{2D72DD97-5EFF-44F4-A640-F19F68C26277}" destId="{A3FD5EA8-6B69-4171-88B1-A4AAD9F6BE59}" srcOrd="0" destOrd="0" presId="urn:microsoft.com/office/officeart/2005/8/layout/hProcess9"/>
    <dgm:cxn modelId="{421D822D-28BB-42D0-93EC-D18CE1D6CB52}" type="presParOf" srcId="{278C275D-B7A1-4602-AD73-C014603E05FD}" destId="{B17AF7AA-AD5A-410F-BFD1-381994362ED1}" srcOrd="0" destOrd="0" presId="urn:microsoft.com/office/officeart/2005/8/layout/hProcess9"/>
    <dgm:cxn modelId="{FB69E958-1B8F-4DC3-8621-FC53B8D6AFEF}" type="presParOf" srcId="{278C275D-B7A1-4602-AD73-C014603E05FD}" destId="{15D78B31-52F2-4DCF-8501-9E8B0C17E83F}" srcOrd="1" destOrd="0" presId="urn:microsoft.com/office/officeart/2005/8/layout/hProcess9"/>
    <dgm:cxn modelId="{C7165FFA-0164-434C-84A5-2CC6D83DD77A}" type="presParOf" srcId="{15D78B31-52F2-4DCF-8501-9E8B0C17E83F}" destId="{973FDEB7-B2A8-41D1-8AED-FE893EE8ED54}" srcOrd="0" destOrd="0" presId="urn:microsoft.com/office/officeart/2005/8/layout/hProcess9"/>
    <dgm:cxn modelId="{E8BF4B1E-EAA4-4C08-A143-7210013C49BA}" type="presParOf" srcId="{15D78B31-52F2-4DCF-8501-9E8B0C17E83F}" destId="{E1D38616-6F2C-47D6-8BA5-183E0B09E681}" srcOrd="1" destOrd="0" presId="urn:microsoft.com/office/officeart/2005/8/layout/hProcess9"/>
    <dgm:cxn modelId="{0EE9BFD1-4409-4E15-8B56-C583859506CC}" type="presParOf" srcId="{15D78B31-52F2-4DCF-8501-9E8B0C17E83F}" destId="{980EB310-D195-4319-815A-06DDCFEF7627}" srcOrd="2" destOrd="0" presId="urn:microsoft.com/office/officeart/2005/8/layout/hProcess9"/>
    <dgm:cxn modelId="{1BEB3BBA-BAFF-4A29-8AB6-2B75562991FA}" type="presParOf" srcId="{15D78B31-52F2-4DCF-8501-9E8B0C17E83F}" destId="{BCF1DD95-BBAA-47B7-8D51-86FA67A182A6}" srcOrd="3" destOrd="0" presId="urn:microsoft.com/office/officeart/2005/8/layout/hProcess9"/>
    <dgm:cxn modelId="{336EDA3B-6560-4CA6-8DFD-E0A6FFDF771E}" type="presParOf" srcId="{15D78B31-52F2-4DCF-8501-9E8B0C17E83F}" destId="{7DFBF7A4-E11F-48AA-8193-11C8D0556EA9}" srcOrd="4" destOrd="0" presId="urn:microsoft.com/office/officeart/2005/8/layout/hProcess9"/>
    <dgm:cxn modelId="{D9824E9E-57AC-46AA-AFF3-F9C21F07E341}" type="presParOf" srcId="{15D78B31-52F2-4DCF-8501-9E8B0C17E83F}" destId="{CBAD5EF2-326C-4B0A-AC96-706B9F528ACD}" srcOrd="5" destOrd="0" presId="urn:microsoft.com/office/officeart/2005/8/layout/hProcess9"/>
    <dgm:cxn modelId="{361B788E-5E41-41C5-A2AD-A1B10A1F4B1A}" type="presParOf" srcId="{15D78B31-52F2-4DCF-8501-9E8B0C17E83F}" destId="{9F752EB2-DE98-40F9-81EA-0C2182754D5C}" srcOrd="6" destOrd="0" presId="urn:microsoft.com/office/officeart/2005/8/layout/hProcess9"/>
    <dgm:cxn modelId="{059A20C4-C03D-4F1C-9118-78627AF49A1B}" type="presParOf" srcId="{15D78B31-52F2-4DCF-8501-9E8B0C17E83F}" destId="{B1E6BAE0-6150-479D-94E2-B1B205EF0185}" srcOrd="7" destOrd="0" presId="urn:microsoft.com/office/officeart/2005/8/layout/hProcess9"/>
    <dgm:cxn modelId="{EBE82B40-89F4-47B3-9EAE-DCABCE59070E}" type="presParOf" srcId="{15D78B31-52F2-4DCF-8501-9E8B0C17E83F}" destId="{6E65676D-74EB-4A23-B469-D4DA715D6BD9}" srcOrd="8" destOrd="0" presId="urn:microsoft.com/office/officeart/2005/8/layout/hProcess9"/>
    <dgm:cxn modelId="{A7D7C4E7-0CA4-46B0-A5CA-FE2F836F72A8}" type="presParOf" srcId="{15D78B31-52F2-4DCF-8501-9E8B0C17E83F}" destId="{DB31846A-36F6-40BD-B205-094D06F8A476}" srcOrd="9" destOrd="0" presId="urn:microsoft.com/office/officeart/2005/8/layout/hProcess9"/>
    <dgm:cxn modelId="{9A28BBA1-0571-4CA3-8000-8986D61EB96A}" type="presParOf" srcId="{15D78B31-52F2-4DCF-8501-9E8B0C17E83F}" destId="{A3FD5EA8-6B69-4171-88B1-A4AAD9F6BE59}" srcOrd="10" destOrd="0" presId="urn:microsoft.com/office/officeart/2005/8/layout/hProcess9"/>
    <dgm:cxn modelId="{7301B80D-4D04-4B9D-AF45-604D2DA3F411}" type="presParOf" srcId="{15D78B31-52F2-4DCF-8501-9E8B0C17E83F}" destId="{CCFC5D15-9FCF-43AC-91D9-294BE0033F25}" srcOrd="11" destOrd="0" presId="urn:microsoft.com/office/officeart/2005/8/layout/hProcess9"/>
    <dgm:cxn modelId="{A81424EF-4F5E-41A5-B16A-526AC7EA6B09}" type="presParOf" srcId="{15D78B31-52F2-4DCF-8501-9E8B0C17E83F}" destId="{3229FC9E-7B4D-4E74-9982-68512D98316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18562-9B78-4D36-87CE-744A222989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B2EF7-BDF2-4F91-857A-3CF408C1B08F}">
      <dgm:prSet/>
      <dgm:spPr/>
      <dgm:t>
        <a:bodyPr/>
        <a:lstStyle/>
        <a:p>
          <a:pPr rtl="0"/>
          <a:r>
            <a:rPr lang="en-US" i="0" dirty="0" smtClean="0"/>
            <a:t>Information Source</a:t>
          </a:r>
          <a:endParaRPr lang="en-US" i="0" dirty="0"/>
        </a:p>
      </dgm:t>
    </dgm:pt>
    <dgm:pt modelId="{D4421A85-A89C-46A6-A488-66645058AF1B}" type="parTrans" cxnId="{D48BA65D-BABF-44FE-98CF-0637C85B48CB}">
      <dgm:prSet/>
      <dgm:spPr/>
      <dgm:t>
        <a:bodyPr/>
        <a:lstStyle/>
        <a:p>
          <a:endParaRPr lang="en-US"/>
        </a:p>
      </dgm:t>
    </dgm:pt>
    <dgm:pt modelId="{CDB1C203-E484-4F89-BB93-7AB52244A91D}" type="sibTrans" cxnId="{D48BA65D-BABF-44FE-98CF-0637C85B48CB}">
      <dgm:prSet/>
      <dgm:spPr/>
      <dgm:t>
        <a:bodyPr/>
        <a:lstStyle/>
        <a:p>
          <a:endParaRPr lang="en-US"/>
        </a:p>
      </dgm:t>
    </dgm:pt>
    <dgm:pt modelId="{1E4F5839-9771-48C5-871D-31ABFA4B0FAA}">
      <dgm:prSet custT="1"/>
      <dgm:spPr/>
      <dgm:t>
        <a:bodyPr/>
        <a:lstStyle/>
        <a:p>
          <a:pPr rtl="0"/>
          <a:r>
            <a:rPr lang="en-US" sz="1800" i="0" dirty="0" smtClean="0"/>
            <a:t>Include the benefits of saving money or energy, and SAVEGREEN financing options in the residential program marketing materials</a:t>
          </a:r>
          <a:endParaRPr lang="en-US" sz="1800" i="0" dirty="0"/>
        </a:p>
      </dgm:t>
    </dgm:pt>
    <dgm:pt modelId="{A1C2B993-4B3C-47CC-807F-1FB16F2EA335}" type="parTrans" cxnId="{15B06D8B-DB37-4B56-8BA8-E02D4353920B}">
      <dgm:prSet/>
      <dgm:spPr/>
      <dgm:t>
        <a:bodyPr/>
        <a:lstStyle/>
        <a:p>
          <a:endParaRPr lang="en-US"/>
        </a:p>
      </dgm:t>
    </dgm:pt>
    <dgm:pt modelId="{D2D21A0F-4D8F-4808-82C4-4B0ACAA96EC2}" type="sibTrans" cxnId="{15B06D8B-DB37-4B56-8BA8-E02D4353920B}">
      <dgm:prSet/>
      <dgm:spPr/>
      <dgm:t>
        <a:bodyPr/>
        <a:lstStyle/>
        <a:p>
          <a:endParaRPr lang="en-US"/>
        </a:p>
      </dgm:t>
    </dgm:pt>
    <dgm:pt modelId="{5B0E42CE-9869-4F7A-9B71-902A3AEA81D1}">
      <dgm:prSet/>
      <dgm:spPr/>
      <dgm:t>
        <a:bodyPr/>
        <a:lstStyle/>
        <a:p>
          <a:pPr rtl="0"/>
          <a:r>
            <a:rPr lang="en-US" i="0" dirty="0" smtClean="0"/>
            <a:t>Participation Reason</a:t>
          </a:r>
          <a:endParaRPr lang="en-US" i="0" dirty="0"/>
        </a:p>
      </dgm:t>
    </dgm:pt>
    <dgm:pt modelId="{DE13582F-8AE5-48B1-B681-EEB1FCE97DB6}" type="sibTrans" cxnId="{71404834-1146-4294-8ADA-A1D2FDB5FBBC}">
      <dgm:prSet/>
      <dgm:spPr/>
      <dgm:t>
        <a:bodyPr/>
        <a:lstStyle/>
        <a:p>
          <a:endParaRPr lang="en-US"/>
        </a:p>
      </dgm:t>
    </dgm:pt>
    <dgm:pt modelId="{4EEC8045-6FAF-4E0D-9028-C99F04927E1B}" type="parTrans" cxnId="{71404834-1146-4294-8ADA-A1D2FDB5FBBC}">
      <dgm:prSet/>
      <dgm:spPr/>
      <dgm:t>
        <a:bodyPr/>
        <a:lstStyle/>
        <a:p>
          <a:endParaRPr lang="en-US"/>
        </a:p>
      </dgm:t>
    </dgm:pt>
    <dgm:pt modelId="{54A371DB-CEE4-494D-87F7-3A06F9225517}">
      <dgm:prSet custT="1"/>
      <dgm:spPr/>
      <dgm:t>
        <a:bodyPr/>
        <a:lstStyle/>
        <a:p>
          <a:pPr rtl="0"/>
          <a:r>
            <a:rPr lang="en-US" sz="1800" i="0" dirty="0" smtClean="0"/>
            <a:t>Continue focusing on the contractors while maintaining other outreach methods, including website</a:t>
          </a:r>
          <a:endParaRPr lang="en-US" sz="1800" i="0" dirty="0"/>
        </a:p>
      </dgm:t>
    </dgm:pt>
    <dgm:pt modelId="{68581666-1987-46CA-99D0-5D70ACE18916}" type="sibTrans" cxnId="{7E069C38-5601-4014-8112-2026682AE4BB}">
      <dgm:prSet/>
      <dgm:spPr/>
      <dgm:t>
        <a:bodyPr/>
        <a:lstStyle/>
        <a:p>
          <a:endParaRPr lang="en-US"/>
        </a:p>
      </dgm:t>
    </dgm:pt>
    <dgm:pt modelId="{198C941E-9355-4326-B9BF-104BADC72058}" type="parTrans" cxnId="{7E069C38-5601-4014-8112-2026682AE4BB}">
      <dgm:prSet/>
      <dgm:spPr/>
      <dgm:t>
        <a:bodyPr/>
        <a:lstStyle/>
        <a:p>
          <a:endParaRPr lang="en-US"/>
        </a:p>
      </dgm:t>
    </dgm:pt>
    <dgm:pt modelId="{3E5E8ADE-1329-4C82-8B8B-DB1CE969A19D}">
      <dgm:prSet custT="1"/>
      <dgm:spPr/>
      <dgm:t>
        <a:bodyPr/>
        <a:lstStyle/>
        <a:p>
          <a:pPr rtl="0"/>
          <a:r>
            <a:rPr lang="en-US" sz="2200" i="0" dirty="0" smtClean="0"/>
            <a:t>Changes to Homes</a:t>
          </a:r>
          <a:endParaRPr lang="en-US" sz="2200" i="0" dirty="0"/>
        </a:p>
      </dgm:t>
    </dgm:pt>
    <dgm:pt modelId="{104555DC-B5A7-4010-A834-677164D9A924}" type="parTrans" cxnId="{7C2E1A30-DFAA-44CB-84F4-BA7BE91D12DF}">
      <dgm:prSet/>
      <dgm:spPr/>
      <dgm:t>
        <a:bodyPr/>
        <a:lstStyle/>
        <a:p>
          <a:endParaRPr lang="en-US"/>
        </a:p>
      </dgm:t>
    </dgm:pt>
    <dgm:pt modelId="{275857A8-18EE-4E1D-BFDA-E3ABA179D0E5}" type="sibTrans" cxnId="{7C2E1A30-DFAA-44CB-84F4-BA7BE91D12DF}">
      <dgm:prSet/>
      <dgm:spPr/>
      <dgm:t>
        <a:bodyPr/>
        <a:lstStyle/>
        <a:p>
          <a:endParaRPr lang="en-US"/>
        </a:p>
      </dgm:t>
    </dgm:pt>
    <dgm:pt modelId="{705D79A0-594E-4325-8E3F-3B91DFE005F8}">
      <dgm:prSet custT="1"/>
      <dgm:spPr/>
      <dgm:t>
        <a:bodyPr/>
        <a:lstStyle/>
        <a:p>
          <a:pPr rtl="0"/>
          <a:r>
            <a:rPr lang="en-US" sz="1800" i="0" dirty="0" smtClean="0"/>
            <a:t>Many noticed changes in home comfort and gas bills, so these benefits should be included in marketing materials</a:t>
          </a:r>
          <a:endParaRPr lang="en-US" sz="1800" i="0" dirty="0"/>
        </a:p>
      </dgm:t>
    </dgm:pt>
    <dgm:pt modelId="{DFF20167-7F8A-4F47-BAAD-7002DEFB79E6}" type="parTrans" cxnId="{401627EA-F6A4-4142-A1C8-75385CCEC010}">
      <dgm:prSet/>
      <dgm:spPr/>
      <dgm:t>
        <a:bodyPr/>
        <a:lstStyle/>
        <a:p>
          <a:endParaRPr lang="en-US"/>
        </a:p>
      </dgm:t>
    </dgm:pt>
    <dgm:pt modelId="{FC47D7B6-761F-401A-A4F4-CDC0E2919ECB}" type="sibTrans" cxnId="{401627EA-F6A4-4142-A1C8-75385CCEC010}">
      <dgm:prSet/>
      <dgm:spPr/>
      <dgm:t>
        <a:bodyPr/>
        <a:lstStyle/>
        <a:p>
          <a:endParaRPr lang="en-US"/>
        </a:p>
      </dgm:t>
    </dgm:pt>
    <dgm:pt modelId="{D3728608-1CB8-4DB3-A20D-8A4A05032127}">
      <dgm:prSet custT="1"/>
      <dgm:spPr/>
      <dgm:t>
        <a:bodyPr/>
        <a:lstStyle/>
        <a:p>
          <a:pPr rtl="0"/>
          <a:r>
            <a:rPr lang="en-US" sz="2200" i="0" dirty="0" smtClean="0"/>
            <a:t>Measure Installation</a:t>
          </a:r>
          <a:endParaRPr lang="en-US" sz="2200" i="0" dirty="0"/>
        </a:p>
      </dgm:t>
    </dgm:pt>
    <dgm:pt modelId="{15205530-AF69-41E2-A73F-5A6E64673DE6}" type="parTrans" cxnId="{F60A7A45-1DE6-4256-BF6C-D77F96F8819F}">
      <dgm:prSet/>
      <dgm:spPr/>
      <dgm:t>
        <a:bodyPr/>
        <a:lstStyle/>
        <a:p>
          <a:endParaRPr lang="en-US"/>
        </a:p>
      </dgm:t>
    </dgm:pt>
    <dgm:pt modelId="{54EFC926-8A6C-4AD5-8574-06BA274FFDE5}" type="sibTrans" cxnId="{F60A7A45-1DE6-4256-BF6C-D77F96F8819F}">
      <dgm:prSet/>
      <dgm:spPr/>
      <dgm:t>
        <a:bodyPr/>
        <a:lstStyle/>
        <a:p>
          <a:endParaRPr lang="en-US"/>
        </a:p>
      </dgm:t>
    </dgm:pt>
    <dgm:pt modelId="{53BF3EA9-3289-451B-A2E1-EA12C57E922B}">
      <dgm:prSet custT="1"/>
      <dgm:spPr/>
      <dgm:t>
        <a:bodyPr/>
        <a:lstStyle/>
        <a:p>
          <a:pPr rtl="0"/>
          <a:r>
            <a:rPr lang="en-US" sz="1800" i="0" dirty="0" smtClean="0"/>
            <a:t>Contractors should be trained to clearly educate participants on installation options and how decisions affect program benefits.</a:t>
          </a:r>
          <a:endParaRPr lang="en-US" sz="1800" i="0" dirty="0"/>
        </a:p>
      </dgm:t>
    </dgm:pt>
    <dgm:pt modelId="{FE3BFF43-22A9-48F5-B1A2-752824C1DB16}" type="parTrans" cxnId="{C1EE351F-1BA3-4C89-8906-FE57CD17E2D2}">
      <dgm:prSet/>
      <dgm:spPr/>
      <dgm:t>
        <a:bodyPr/>
        <a:lstStyle/>
        <a:p>
          <a:endParaRPr lang="en-US"/>
        </a:p>
      </dgm:t>
    </dgm:pt>
    <dgm:pt modelId="{FCB17FA1-4295-468E-9009-63C4C664025D}" type="sibTrans" cxnId="{C1EE351F-1BA3-4C89-8906-FE57CD17E2D2}">
      <dgm:prSet/>
      <dgm:spPr/>
      <dgm:t>
        <a:bodyPr/>
        <a:lstStyle/>
        <a:p>
          <a:endParaRPr lang="en-US"/>
        </a:p>
      </dgm:t>
    </dgm:pt>
    <dgm:pt modelId="{FA9A527B-D7A6-4E7B-B49A-550FB0EF7D19}" type="pres">
      <dgm:prSet presAssocID="{D1F18562-9B78-4D36-87CE-744A222989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A6294-5C86-4ABF-8B2F-8E3613D5D93F}" type="pres">
      <dgm:prSet presAssocID="{EA1B2EF7-BDF2-4F91-857A-3CF408C1B08F}" presName="linNode" presStyleCnt="0"/>
      <dgm:spPr/>
    </dgm:pt>
    <dgm:pt modelId="{564CEF3A-D7FB-4710-AD60-E6514077EB6E}" type="pres">
      <dgm:prSet presAssocID="{EA1B2EF7-BDF2-4F91-857A-3CF408C1B08F}" presName="parentText" presStyleLbl="node1" presStyleIdx="0" presStyleCnt="4" custScaleX="57843" custScaleY="123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57EE4-46B6-46E0-A828-3C394939984B}" type="pres">
      <dgm:prSet presAssocID="{EA1B2EF7-BDF2-4F91-857A-3CF408C1B08F}" presName="descendantText" presStyleLbl="alignAccFollowNode1" presStyleIdx="0" presStyleCnt="4" custScaleX="129519" custScaleY="131566" custLinFactNeighborX="-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3A627-12D5-495D-B970-F081F817547D}" type="pres">
      <dgm:prSet presAssocID="{CDB1C203-E484-4F89-BB93-7AB52244A91D}" presName="sp" presStyleCnt="0"/>
      <dgm:spPr/>
    </dgm:pt>
    <dgm:pt modelId="{A780945D-02F6-46A2-B508-A2B88F527DCA}" type="pres">
      <dgm:prSet presAssocID="{5B0E42CE-9869-4F7A-9B71-902A3AEA81D1}" presName="linNode" presStyleCnt="0"/>
      <dgm:spPr/>
    </dgm:pt>
    <dgm:pt modelId="{A2890F5A-09D4-4BA5-9F15-B4562E2C6BFF}" type="pres">
      <dgm:prSet presAssocID="{5B0E42CE-9869-4F7A-9B71-902A3AEA81D1}" presName="parentText" presStyleLbl="node1" presStyleIdx="1" presStyleCnt="4" custScaleX="64119" custScaleY="1012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D3696-DFF2-4BBA-BE8C-6F9F2DC9A3C9}" type="pres">
      <dgm:prSet presAssocID="{5B0E42CE-9869-4F7A-9B71-902A3AEA81D1}" presName="descendantText" presStyleLbl="alignAccFollowNode1" presStyleIdx="1" presStyleCnt="4" custScaleX="143834" custScaleY="114047" custLinFactNeighborX="-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47E48-26F5-4CA4-93FC-1E7FEFDBA208}" type="pres">
      <dgm:prSet presAssocID="{DE13582F-8AE5-48B1-B681-EEB1FCE97DB6}" presName="sp" presStyleCnt="0"/>
      <dgm:spPr/>
    </dgm:pt>
    <dgm:pt modelId="{31784090-048C-4366-B4A8-E31EB8FA1166}" type="pres">
      <dgm:prSet presAssocID="{3E5E8ADE-1329-4C82-8B8B-DB1CE969A19D}" presName="linNode" presStyleCnt="0"/>
      <dgm:spPr/>
    </dgm:pt>
    <dgm:pt modelId="{75AABB31-3A34-4223-9A2F-017106843351}" type="pres">
      <dgm:prSet presAssocID="{3E5E8ADE-1329-4C82-8B8B-DB1CE969A19D}" presName="parentText" presStyleLbl="node1" presStyleIdx="2" presStyleCnt="4" custScaleX="609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5F5C-6957-4D86-A61F-4A338726C9F7}" type="pres">
      <dgm:prSet presAssocID="{3E5E8ADE-1329-4C82-8B8B-DB1CE969A19D}" presName="descendantText" presStyleLbl="alignAccFollowNode1" presStyleIdx="2" presStyleCnt="4" custScaleX="137357" custScaleY="11949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5337-641D-4B2F-A2EA-FEB7AA5116F6}" type="pres">
      <dgm:prSet presAssocID="{275857A8-18EE-4E1D-BFDA-E3ABA179D0E5}" presName="sp" presStyleCnt="0"/>
      <dgm:spPr/>
    </dgm:pt>
    <dgm:pt modelId="{80110E2C-07BE-464D-99A0-C9C3ADD374EE}" type="pres">
      <dgm:prSet presAssocID="{D3728608-1CB8-4DB3-A20D-8A4A05032127}" presName="linNode" presStyleCnt="0"/>
      <dgm:spPr/>
    </dgm:pt>
    <dgm:pt modelId="{5CAA2069-6543-47FA-8224-C98678DB57DD}" type="pres">
      <dgm:prSet presAssocID="{D3728608-1CB8-4DB3-A20D-8A4A05032127}" presName="parentText" presStyleLbl="node1" presStyleIdx="3" presStyleCnt="4" custScaleX="684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292AC-1687-493B-88C5-979F6C8435C9}" type="pres">
      <dgm:prSet presAssocID="{D3728608-1CB8-4DB3-A20D-8A4A05032127}" presName="descendantText" presStyleLbl="alignAccFollowNode1" presStyleIdx="3" presStyleCnt="4" custScaleX="15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6B1DE-C502-4BE6-A8E4-D1B5E8B16E93}" type="presOf" srcId="{D3728608-1CB8-4DB3-A20D-8A4A05032127}" destId="{5CAA2069-6543-47FA-8224-C98678DB57DD}" srcOrd="0" destOrd="0" presId="urn:microsoft.com/office/officeart/2005/8/layout/vList5"/>
    <dgm:cxn modelId="{F60A7A45-1DE6-4256-BF6C-D77F96F8819F}" srcId="{D1F18562-9B78-4D36-87CE-744A22298927}" destId="{D3728608-1CB8-4DB3-A20D-8A4A05032127}" srcOrd="3" destOrd="0" parTransId="{15205530-AF69-41E2-A73F-5A6E64673DE6}" sibTransId="{54EFC926-8A6C-4AD5-8574-06BA274FFDE5}"/>
    <dgm:cxn modelId="{7C2E1A30-DFAA-44CB-84F4-BA7BE91D12DF}" srcId="{D1F18562-9B78-4D36-87CE-744A22298927}" destId="{3E5E8ADE-1329-4C82-8B8B-DB1CE969A19D}" srcOrd="2" destOrd="0" parTransId="{104555DC-B5A7-4010-A834-677164D9A924}" sibTransId="{275857A8-18EE-4E1D-BFDA-E3ABA179D0E5}"/>
    <dgm:cxn modelId="{7E069C38-5601-4014-8112-2026682AE4BB}" srcId="{EA1B2EF7-BDF2-4F91-857A-3CF408C1B08F}" destId="{54A371DB-CEE4-494D-87F7-3A06F9225517}" srcOrd="0" destOrd="0" parTransId="{198C941E-9355-4326-B9BF-104BADC72058}" sibTransId="{68581666-1987-46CA-99D0-5D70ACE18916}"/>
    <dgm:cxn modelId="{D17641DC-AD7F-4CC3-9C41-8D22AD01C795}" type="presOf" srcId="{54A371DB-CEE4-494D-87F7-3A06F9225517}" destId="{88E57EE4-46B6-46E0-A828-3C394939984B}" srcOrd="0" destOrd="0" presId="urn:microsoft.com/office/officeart/2005/8/layout/vList5"/>
    <dgm:cxn modelId="{7A787BEE-05B9-49F7-B6FE-8D9EA4CA75C6}" type="presOf" srcId="{1E4F5839-9771-48C5-871D-31ABFA4B0FAA}" destId="{32FD3696-DFF2-4BBA-BE8C-6F9F2DC9A3C9}" srcOrd="0" destOrd="0" presId="urn:microsoft.com/office/officeart/2005/8/layout/vList5"/>
    <dgm:cxn modelId="{F602FE7A-8DFF-4DC9-9B5D-1736F44EB826}" type="presOf" srcId="{53BF3EA9-3289-451B-A2E1-EA12C57E922B}" destId="{C2A292AC-1687-493B-88C5-979F6C8435C9}" srcOrd="0" destOrd="0" presId="urn:microsoft.com/office/officeart/2005/8/layout/vList5"/>
    <dgm:cxn modelId="{C1EE351F-1BA3-4C89-8906-FE57CD17E2D2}" srcId="{D3728608-1CB8-4DB3-A20D-8A4A05032127}" destId="{53BF3EA9-3289-451B-A2E1-EA12C57E922B}" srcOrd="0" destOrd="0" parTransId="{FE3BFF43-22A9-48F5-B1A2-752824C1DB16}" sibTransId="{FCB17FA1-4295-468E-9009-63C4C664025D}"/>
    <dgm:cxn modelId="{DC245C3C-EA61-4B8A-BF60-860A26890A3A}" type="presOf" srcId="{705D79A0-594E-4325-8E3F-3B91DFE005F8}" destId="{C3CF5F5C-6957-4D86-A61F-4A338726C9F7}" srcOrd="0" destOrd="0" presId="urn:microsoft.com/office/officeart/2005/8/layout/vList5"/>
    <dgm:cxn modelId="{15B06D8B-DB37-4B56-8BA8-E02D4353920B}" srcId="{5B0E42CE-9869-4F7A-9B71-902A3AEA81D1}" destId="{1E4F5839-9771-48C5-871D-31ABFA4B0FAA}" srcOrd="0" destOrd="0" parTransId="{A1C2B993-4B3C-47CC-807F-1FB16F2EA335}" sibTransId="{D2D21A0F-4D8F-4808-82C4-4B0ACAA96EC2}"/>
    <dgm:cxn modelId="{7840BDD3-E3B3-4A41-86E7-61DE074FDBC5}" type="presOf" srcId="{3E5E8ADE-1329-4C82-8B8B-DB1CE969A19D}" destId="{75AABB31-3A34-4223-9A2F-017106843351}" srcOrd="0" destOrd="0" presId="urn:microsoft.com/office/officeart/2005/8/layout/vList5"/>
    <dgm:cxn modelId="{401627EA-F6A4-4142-A1C8-75385CCEC010}" srcId="{3E5E8ADE-1329-4C82-8B8B-DB1CE969A19D}" destId="{705D79A0-594E-4325-8E3F-3B91DFE005F8}" srcOrd="0" destOrd="0" parTransId="{DFF20167-7F8A-4F47-BAAD-7002DEFB79E6}" sibTransId="{FC47D7B6-761F-401A-A4F4-CDC0E2919ECB}"/>
    <dgm:cxn modelId="{71404834-1146-4294-8ADA-A1D2FDB5FBBC}" srcId="{D1F18562-9B78-4D36-87CE-744A22298927}" destId="{5B0E42CE-9869-4F7A-9B71-902A3AEA81D1}" srcOrd="1" destOrd="0" parTransId="{4EEC8045-6FAF-4E0D-9028-C99F04927E1B}" sibTransId="{DE13582F-8AE5-48B1-B681-EEB1FCE97DB6}"/>
    <dgm:cxn modelId="{5E06355F-C77A-4376-8528-CDE71018A8EA}" type="presOf" srcId="{D1F18562-9B78-4D36-87CE-744A22298927}" destId="{FA9A527B-D7A6-4E7B-B49A-550FB0EF7D19}" srcOrd="0" destOrd="0" presId="urn:microsoft.com/office/officeart/2005/8/layout/vList5"/>
    <dgm:cxn modelId="{D48BA65D-BABF-44FE-98CF-0637C85B48CB}" srcId="{D1F18562-9B78-4D36-87CE-744A22298927}" destId="{EA1B2EF7-BDF2-4F91-857A-3CF408C1B08F}" srcOrd="0" destOrd="0" parTransId="{D4421A85-A89C-46A6-A488-66645058AF1B}" sibTransId="{CDB1C203-E484-4F89-BB93-7AB52244A91D}"/>
    <dgm:cxn modelId="{8CC38501-89F3-4523-8D72-C129F81A8AD2}" type="presOf" srcId="{5B0E42CE-9869-4F7A-9B71-902A3AEA81D1}" destId="{A2890F5A-09D4-4BA5-9F15-B4562E2C6BFF}" srcOrd="0" destOrd="0" presId="urn:microsoft.com/office/officeart/2005/8/layout/vList5"/>
    <dgm:cxn modelId="{FFB26BA4-C40F-48EE-8886-FCA5EDAE69D3}" type="presOf" srcId="{EA1B2EF7-BDF2-4F91-857A-3CF408C1B08F}" destId="{564CEF3A-D7FB-4710-AD60-E6514077EB6E}" srcOrd="0" destOrd="0" presId="urn:microsoft.com/office/officeart/2005/8/layout/vList5"/>
    <dgm:cxn modelId="{F1EE414E-268D-4A64-B33A-2945B8A552E1}" type="presParOf" srcId="{FA9A527B-D7A6-4E7B-B49A-550FB0EF7D19}" destId="{7ACA6294-5C86-4ABF-8B2F-8E3613D5D93F}" srcOrd="0" destOrd="0" presId="urn:microsoft.com/office/officeart/2005/8/layout/vList5"/>
    <dgm:cxn modelId="{E4D26FA7-2642-43CD-83AF-F751B9FB13B7}" type="presParOf" srcId="{7ACA6294-5C86-4ABF-8B2F-8E3613D5D93F}" destId="{564CEF3A-D7FB-4710-AD60-E6514077EB6E}" srcOrd="0" destOrd="0" presId="urn:microsoft.com/office/officeart/2005/8/layout/vList5"/>
    <dgm:cxn modelId="{F10FC436-8B9F-4A58-B59E-D6E422D70289}" type="presParOf" srcId="{7ACA6294-5C86-4ABF-8B2F-8E3613D5D93F}" destId="{88E57EE4-46B6-46E0-A828-3C394939984B}" srcOrd="1" destOrd="0" presId="urn:microsoft.com/office/officeart/2005/8/layout/vList5"/>
    <dgm:cxn modelId="{3C7E6442-B111-4AA1-8526-CE8997425631}" type="presParOf" srcId="{FA9A527B-D7A6-4E7B-B49A-550FB0EF7D19}" destId="{2B83A627-12D5-495D-B970-F081F817547D}" srcOrd="1" destOrd="0" presId="urn:microsoft.com/office/officeart/2005/8/layout/vList5"/>
    <dgm:cxn modelId="{A4D03B54-1518-4EF0-B9F9-94D9FC1DDA4D}" type="presParOf" srcId="{FA9A527B-D7A6-4E7B-B49A-550FB0EF7D19}" destId="{A780945D-02F6-46A2-B508-A2B88F527DCA}" srcOrd="2" destOrd="0" presId="urn:microsoft.com/office/officeart/2005/8/layout/vList5"/>
    <dgm:cxn modelId="{7015381E-1CD2-411F-A08A-46EC103F7708}" type="presParOf" srcId="{A780945D-02F6-46A2-B508-A2B88F527DCA}" destId="{A2890F5A-09D4-4BA5-9F15-B4562E2C6BFF}" srcOrd="0" destOrd="0" presId="urn:microsoft.com/office/officeart/2005/8/layout/vList5"/>
    <dgm:cxn modelId="{D9B4B658-071F-48FA-B1AC-413C12E66514}" type="presParOf" srcId="{A780945D-02F6-46A2-B508-A2B88F527DCA}" destId="{32FD3696-DFF2-4BBA-BE8C-6F9F2DC9A3C9}" srcOrd="1" destOrd="0" presId="urn:microsoft.com/office/officeart/2005/8/layout/vList5"/>
    <dgm:cxn modelId="{A0107174-4AED-4BE9-84A4-050E8065C42D}" type="presParOf" srcId="{FA9A527B-D7A6-4E7B-B49A-550FB0EF7D19}" destId="{74347E48-26F5-4CA4-93FC-1E7FEFDBA208}" srcOrd="3" destOrd="0" presId="urn:microsoft.com/office/officeart/2005/8/layout/vList5"/>
    <dgm:cxn modelId="{2208E0F5-03C9-46E8-BF62-3827083CCFB4}" type="presParOf" srcId="{FA9A527B-D7A6-4E7B-B49A-550FB0EF7D19}" destId="{31784090-048C-4366-B4A8-E31EB8FA1166}" srcOrd="4" destOrd="0" presId="urn:microsoft.com/office/officeart/2005/8/layout/vList5"/>
    <dgm:cxn modelId="{1C3DECC9-B104-4CFC-A100-9EB20D7049C3}" type="presParOf" srcId="{31784090-048C-4366-B4A8-E31EB8FA1166}" destId="{75AABB31-3A34-4223-9A2F-017106843351}" srcOrd="0" destOrd="0" presId="urn:microsoft.com/office/officeart/2005/8/layout/vList5"/>
    <dgm:cxn modelId="{917E9383-39AD-403E-A006-8A957C3BA809}" type="presParOf" srcId="{31784090-048C-4366-B4A8-E31EB8FA1166}" destId="{C3CF5F5C-6957-4D86-A61F-4A338726C9F7}" srcOrd="1" destOrd="0" presId="urn:microsoft.com/office/officeart/2005/8/layout/vList5"/>
    <dgm:cxn modelId="{900A857B-383D-436B-B648-E22B5BB078E4}" type="presParOf" srcId="{FA9A527B-D7A6-4E7B-B49A-550FB0EF7D19}" destId="{A9225337-641D-4B2F-A2EA-FEB7AA5116F6}" srcOrd="5" destOrd="0" presId="urn:microsoft.com/office/officeart/2005/8/layout/vList5"/>
    <dgm:cxn modelId="{1299FF3E-2812-44E1-9B0B-950C563FAB6B}" type="presParOf" srcId="{FA9A527B-D7A6-4E7B-B49A-550FB0EF7D19}" destId="{80110E2C-07BE-464D-99A0-C9C3ADD374EE}" srcOrd="6" destOrd="0" presId="urn:microsoft.com/office/officeart/2005/8/layout/vList5"/>
    <dgm:cxn modelId="{57946BAA-0E12-4D77-B164-F3093A39F180}" type="presParOf" srcId="{80110E2C-07BE-464D-99A0-C9C3ADD374EE}" destId="{5CAA2069-6543-47FA-8224-C98678DB57DD}" srcOrd="0" destOrd="0" presId="urn:microsoft.com/office/officeart/2005/8/layout/vList5"/>
    <dgm:cxn modelId="{757AB6B4-1111-4C37-A752-20D76EAE5D57}" type="presParOf" srcId="{80110E2C-07BE-464D-99A0-C9C3ADD374EE}" destId="{C2A292AC-1687-493B-88C5-979F6C8435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DDCCD-C42B-41BD-A2FA-75597D9A51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16A82-3E21-455A-B768-006657892302}">
      <dgm:prSet custT="1"/>
      <dgm:spPr/>
      <dgm:t>
        <a:bodyPr/>
        <a:lstStyle/>
        <a:p>
          <a:pPr rtl="0"/>
          <a:r>
            <a:rPr lang="en-US" sz="1600" dirty="0" smtClean="0"/>
            <a:t>Marketing</a:t>
          </a:r>
          <a:endParaRPr lang="en-US" sz="1600" dirty="0"/>
        </a:p>
      </dgm:t>
    </dgm:pt>
    <dgm:pt modelId="{41CA2545-0A60-467C-823C-627AC51EF7A5}" type="parTrans" cxnId="{9BCF062B-AFA9-4FBB-B593-A45774C97482}">
      <dgm:prSet/>
      <dgm:spPr/>
      <dgm:t>
        <a:bodyPr/>
        <a:lstStyle/>
        <a:p>
          <a:endParaRPr lang="en-US"/>
        </a:p>
      </dgm:t>
    </dgm:pt>
    <dgm:pt modelId="{9677D250-26A4-48F5-8F25-6F3AE4B828B6}" type="sibTrans" cxnId="{9BCF062B-AFA9-4FBB-B593-A45774C97482}">
      <dgm:prSet/>
      <dgm:spPr/>
      <dgm:t>
        <a:bodyPr/>
        <a:lstStyle/>
        <a:p>
          <a:endParaRPr lang="en-US"/>
        </a:p>
      </dgm:t>
    </dgm:pt>
    <dgm:pt modelId="{CFB8D486-FEB4-48BD-8CF5-FBE4B9C0AE29}">
      <dgm:prSet custT="1"/>
      <dgm:spPr/>
      <dgm:t>
        <a:bodyPr/>
        <a:lstStyle/>
        <a:p>
          <a:pPr rtl="0"/>
          <a:r>
            <a:rPr lang="en-US" sz="1600" dirty="0" smtClean="0"/>
            <a:t>Continue contractor emails and training sessions</a:t>
          </a:r>
          <a:endParaRPr lang="en-US" sz="1600" dirty="0"/>
        </a:p>
      </dgm:t>
    </dgm:pt>
    <dgm:pt modelId="{73FF949D-E327-4AD2-9138-AC58597A8275}" type="parTrans" cxnId="{D8125507-F1D0-476E-979E-A9289BFFB071}">
      <dgm:prSet/>
      <dgm:spPr/>
      <dgm:t>
        <a:bodyPr/>
        <a:lstStyle/>
        <a:p>
          <a:endParaRPr lang="en-US"/>
        </a:p>
      </dgm:t>
    </dgm:pt>
    <dgm:pt modelId="{17527910-EB4E-480C-89C7-98D0CEEE897E}" type="sibTrans" cxnId="{D8125507-F1D0-476E-979E-A9289BFFB071}">
      <dgm:prSet/>
      <dgm:spPr/>
      <dgm:t>
        <a:bodyPr/>
        <a:lstStyle/>
        <a:p>
          <a:endParaRPr lang="en-US"/>
        </a:p>
      </dgm:t>
    </dgm:pt>
    <dgm:pt modelId="{3849A031-B8E0-4A27-AF7E-16B3F3DF10E6}">
      <dgm:prSet custT="1"/>
      <dgm:spPr/>
      <dgm:t>
        <a:bodyPr/>
        <a:lstStyle/>
        <a:p>
          <a:pPr rtl="0"/>
          <a:r>
            <a:rPr lang="en-US" sz="1600" dirty="0" smtClean="0"/>
            <a:t>Continue customer-targeted print and web-based advertisements</a:t>
          </a:r>
          <a:endParaRPr lang="en-US" sz="1600" dirty="0"/>
        </a:p>
      </dgm:t>
    </dgm:pt>
    <dgm:pt modelId="{F38B49C6-64DB-43C4-8C02-CA3B7DC3752E}" type="parTrans" cxnId="{D8CF2AD8-30D8-4ED2-B8D2-75B97F88E688}">
      <dgm:prSet/>
      <dgm:spPr/>
      <dgm:t>
        <a:bodyPr/>
        <a:lstStyle/>
        <a:p>
          <a:endParaRPr lang="en-US"/>
        </a:p>
      </dgm:t>
    </dgm:pt>
    <dgm:pt modelId="{F00F4F67-43CC-4C00-A19D-C8EB3BDA90FC}" type="sibTrans" cxnId="{D8CF2AD8-30D8-4ED2-B8D2-75B97F88E688}">
      <dgm:prSet/>
      <dgm:spPr/>
      <dgm:t>
        <a:bodyPr/>
        <a:lstStyle/>
        <a:p>
          <a:endParaRPr lang="en-US"/>
        </a:p>
      </dgm:t>
    </dgm:pt>
    <dgm:pt modelId="{0C75B1A1-ED69-4939-B819-3C316473337E}">
      <dgm:prSet custT="1"/>
      <dgm:spPr/>
      <dgm:t>
        <a:bodyPr/>
        <a:lstStyle/>
        <a:p>
          <a:pPr rtl="0"/>
          <a:r>
            <a:rPr lang="en-US" sz="1600" dirty="0" smtClean="0"/>
            <a:t>Contractor Communication</a:t>
          </a:r>
          <a:endParaRPr lang="en-US" sz="1600" dirty="0"/>
        </a:p>
      </dgm:t>
    </dgm:pt>
    <dgm:pt modelId="{5C703386-BFE8-4FC9-96FE-0163438D18DD}" type="parTrans" cxnId="{2A322A9E-318B-4BCE-9FCC-F1FBD118FCCF}">
      <dgm:prSet/>
      <dgm:spPr/>
      <dgm:t>
        <a:bodyPr/>
        <a:lstStyle/>
        <a:p>
          <a:endParaRPr lang="en-US"/>
        </a:p>
      </dgm:t>
    </dgm:pt>
    <dgm:pt modelId="{E39E7ABE-7232-420F-A477-804983AD3FE7}" type="sibTrans" cxnId="{2A322A9E-318B-4BCE-9FCC-F1FBD118FCCF}">
      <dgm:prSet/>
      <dgm:spPr/>
      <dgm:t>
        <a:bodyPr/>
        <a:lstStyle/>
        <a:p>
          <a:endParaRPr lang="en-US"/>
        </a:p>
      </dgm:t>
    </dgm:pt>
    <dgm:pt modelId="{172D31FA-7494-45AF-8C3F-8861863FABAF}">
      <dgm:prSet custT="1"/>
      <dgm:spPr/>
      <dgm:t>
        <a:bodyPr/>
        <a:lstStyle/>
        <a:p>
          <a:pPr rtl="0"/>
          <a:r>
            <a:rPr lang="en-US" sz="1600" i="0" dirty="0" smtClean="0"/>
            <a:t>Continue to provide trainings as they increase SAVEGREEN awareness and provide important information</a:t>
          </a:r>
          <a:endParaRPr lang="en-US" sz="1600" i="0" dirty="0"/>
        </a:p>
      </dgm:t>
    </dgm:pt>
    <dgm:pt modelId="{5CD289BC-9831-4F81-A066-669833060DD7}" type="parTrans" cxnId="{73519977-BF48-42F3-9234-CE76043B554F}">
      <dgm:prSet/>
      <dgm:spPr/>
      <dgm:t>
        <a:bodyPr/>
        <a:lstStyle/>
        <a:p>
          <a:endParaRPr lang="en-US"/>
        </a:p>
      </dgm:t>
    </dgm:pt>
    <dgm:pt modelId="{B852D2A1-FDB3-47DE-B40B-D43C85E56788}" type="sibTrans" cxnId="{73519977-BF48-42F3-9234-CE76043B554F}">
      <dgm:prSet/>
      <dgm:spPr/>
      <dgm:t>
        <a:bodyPr/>
        <a:lstStyle/>
        <a:p>
          <a:endParaRPr lang="en-US"/>
        </a:p>
      </dgm:t>
    </dgm:pt>
    <dgm:pt modelId="{A9770204-6124-4FE3-881F-A3A339A100A3}">
      <dgm:prSet custT="1"/>
      <dgm:spPr/>
      <dgm:t>
        <a:bodyPr/>
        <a:lstStyle/>
        <a:p>
          <a:pPr rtl="0"/>
          <a:r>
            <a:rPr lang="en-US" sz="1600" i="0" dirty="0" smtClean="0"/>
            <a:t>Continue to update and maintain the SAVEGREEN Website and Portal </a:t>
          </a:r>
          <a:endParaRPr lang="en-US" sz="1600" i="0" dirty="0"/>
        </a:p>
      </dgm:t>
    </dgm:pt>
    <dgm:pt modelId="{DA71DE3B-9550-4958-BEE9-C9D407387F60}" type="parTrans" cxnId="{D60ECA6C-1ACC-4C98-9D5A-A9DF62CF9733}">
      <dgm:prSet/>
      <dgm:spPr/>
      <dgm:t>
        <a:bodyPr/>
        <a:lstStyle/>
        <a:p>
          <a:endParaRPr lang="en-US"/>
        </a:p>
      </dgm:t>
    </dgm:pt>
    <dgm:pt modelId="{97E20F06-C091-4A14-993A-437EFDDD4118}" type="sibTrans" cxnId="{D60ECA6C-1ACC-4C98-9D5A-A9DF62CF9733}">
      <dgm:prSet/>
      <dgm:spPr/>
      <dgm:t>
        <a:bodyPr/>
        <a:lstStyle/>
        <a:p>
          <a:endParaRPr lang="en-US"/>
        </a:p>
      </dgm:t>
    </dgm:pt>
    <dgm:pt modelId="{9A96D486-3D75-442D-B2AD-C28DC8325D51}">
      <dgm:prSet custT="1"/>
      <dgm:spPr/>
      <dgm:t>
        <a:bodyPr/>
        <a:lstStyle/>
        <a:p>
          <a:pPr rtl="0"/>
          <a:r>
            <a:rPr lang="en-US" sz="1600" i="0" dirty="0" smtClean="0"/>
            <a:t>Send emails to alert contractors when program updates are posted</a:t>
          </a:r>
          <a:endParaRPr lang="en-US" sz="1600" i="0" dirty="0"/>
        </a:p>
      </dgm:t>
    </dgm:pt>
    <dgm:pt modelId="{94D559B6-933C-4B7E-925C-6BB621CB675C}" type="parTrans" cxnId="{7AB71656-1D0D-4A39-A423-ED4A4E12EE20}">
      <dgm:prSet/>
      <dgm:spPr/>
      <dgm:t>
        <a:bodyPr/>
        <a:lstStyle/>
        <a:p>
          <a:endParaRPr lang="en-US"/>
        </a:p>
      </dgm:t>
    </dgm:pt>
    <dgm:pt modelId="{4A083D3D-7CD8-45A1-BB65-6AEAF12BE4D1}" type="sibTrans" cxnId="{7AB71656-1D0D-4A39-A423-ED4A4E12EE20}">
      <dgm:prSet/>
      <dgm:spPr/>
      <dgm:t>
        <a:bodyPr/>
        <a:lstStyle/>
        <a:p>
          <a:endParaRPr lang="en-US"/>
        </a:p>
      </dgm:t>
    </dgm:pt>
    <dgm:pt modelId="{EB11419C-F095-42EC-AFD2-ADCFA6D28783}">
      <dgm:prSet custT="1"/>
      <dgm:spPr/>
      <dgm:t>
        <a:bodyPr/>
        <a:lstStyle/>
        <a:p>
          <a:pPr rtl="0"/>
          <a:r>
            <a:rPr lang="en-US" sz="1600" i="0" dirty="0" smtClean="0"/>
            <a:t>Contractor Satisfaction</a:t>
          </a:r>
          <a:endParaRPr lang="en-US" sz="1600" i="0" dirty="0"/>
        </a:p>
      </dgm:t>
    </dgm:pt>
    <dgm:pt modelId="{4486A9B0-8CB0-442C-BE32-A184843F9F5F}" type="parTrans" cxnId="{8F690250-E199-499C-AC07-EA1D7A20C934}">
      <dgm:prSet/>
      <dgm:spPr/>
      <dgm:t>
        <a:bodyPr/>
        <a:lstStyle/>
        <a:p>
          <a:endParaRPr lang="en-US"/>
        </a:p>
      </dgm:t>
    </dgm:pt>
    <dgm:pt modelId="{497ABF3B-EE79-4822-A26F-BF74DB5CB080}" type="sibTrans" cxnId="{8F690250-E199-499C-AC07-EA1D7A20C934}">
      <dgm:prSet/>
      <dgm:spPr/>
      <dgm:t>
        <a:bodyPr/>
        <a:lstStyle/>
        <a:p>
          <a:endParaRPr lang="en-US"/>
        </a:p>
      </dgm:t>
    </dgm:pt>
    <dgm:pt modelId="{B27D6F02-0101-478D-993C-78ACD509636D}">
      <dgm:prSet custT="1"/>
      <dgm:spPr/>
      <dgm:t>
        <a:bodyPr/>
        <a:lstStyle/>
        <a:p>
          <a:pPr rtl="0"/>
          <a:r>
            <a:rPr lang="en-US" sz="1600" i="0" dirty="0" smtClean="0"/>
            <a:t>Provide payments directly to contractors (change has been made)</a:t>
          </a:r>
          <a:endParaRPr lang="en-US" sz="1600" i="0" dirty="0"/>
        </a:p>
      </dgm:t>
    </dgm:pt>
    <dgm:pt modelId="{75E380C8-9A60-4BD1-AD33-7C9AE268E3E9}" type="parTrans" cxnId="{8CDF36A0-237C-4BDF-91D8-04E577D98303}">
      <dgm:prSet/>
      <dgm:spPr/>
      <dgm:t>
        <a:bodyPr/>
        <a:lstStyle/>
        <a:p>
          <a:endParaRPr lang="en-US"/>
        </a:p>
      </dgm:t>
    </dgm:pt>
    <dgm:pt modelId="{BF3752D8-EDEB-4F2B-92DC-7BFDF44FBF91}" type="sibTrans" cxnId="{8CDF36A0-237C-4BDF-91D8-04E577D98303}">
      <dgm:prSet/>
      <dgm:spPr/>
      <dgm:t>
        <a:bodyPr/>
        <a:lstStyle/>
        <a:p>
          <a:endParaRPr lang="en-US"/>
        </a:p>
      </dgm:t>
    </dgm:pt>
    <dgm:pt modelId="{DED52A4F-D53B-4F18-8D47-7F188171BD19}">
      <dgm:prSet custT="1"/>
      <dgm:spPr/>
      <dgm:t>
        <a:bodyPr/>
        <a:lstStyle/>
        <a:p>
          <a:pPr rtl="0"/>
          <a:r>
            <a:rPr lang="en-US" sz="1600" i="0" dirty="0" smtClean="0"/>
            <a:t>Continue to use email as primary source of contractor communication</a:t>
          </a:r>
          <a:endParaRPr lang="en-US" sz="1600" i="0" dirty="0"/>
        </a:p>
      </dgm:t>
    </dgm:pt>
    <dgm:pt modelId="{6FDA962C-9876-4A26-A4A9-3D59A0A7357B}" type="parTrans" cxnId="{1E3D57FC-0C4D-4A69-961F-7977DAE87766}">
      <dgm:prSet/>
      <dgm:spPr/>
      <dgm:t>
        <a:bodyPr/>
        <a:lstStyle/>
        <a:p>
          <a:endParaRPr lang="en-US"/>
        </a:p>
      </dgm:t>
    </dgm:pt>
    <dgm:pt modelId="{96273D74-D33B-4F23-B247-C63A792A3706}" type="sibTrans" cxnId="{1E3D57FC-0C4D-4A69-961F-7977DAE87766}">
      <dgm:prSet/>
      <dgm:spPr/>
      <dgm:t>
        <a:bodyPr/>
        <a:lstStyle/>
        <a:p>
          <a:endParaRPr lang="en-US"/>
        </a:p>
      </dgm:t>
    </dgm:pt>
    <dgm:pt modelId="{6511ECCE-1212-4AE2-84BD-B1E5F90EE231}" type="pres">
      <dgm:prSet presAssocID="{353DDCCD-C42B-41BD-A2FA-75597D9A51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8B2F2-DC3D-40C6-A390-E89A64DFD0E6}" type="pres">
      <dgm:prSet presAssocID="{07516A82-3E21-455A-B768-006657892302}" presName="parentLin" presStyleCnt="0"/>
      <dgm:spPr/>
    </dgm:pt>
    <dgm:pt modelId="{3598E770-04C2-4C8C-BB0F-E075CA7CFA84}" type="pres">
      <dgm:prSet presAssocID="{07516A82-3E21-455A-B768-0066578923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C860FC-211D-4BBA-94CA-A435D8EF400E}" type="pres">
      <dgm:prSet presAssocID="{07516A82-3E21-455A-B768-0066578923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45035-287E-4503-8DA8-8A7159552B0B}" type="pres">
      <dgm:prSet presAssocID="{07516A82-3E21-455A-B768-006657892302}" presName="negativeSpace" presStyleCnt="0"/>
      <dgm:spPr/>
    </dgm:pt>
    <dgm:pt modelId="{E65F4741-7719-41AB-BDF6-B03145995042}" type="pres">
      <dgm:prSet presAssocID="{07516A82-3E21-455A-B768-00665789230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42027-2959-400B-ABF5-8A0B8CF309C4}" type="pres">
      <dgm:prSet presAssocID="{9677D250-26A4-48F5-8F25-6F3AE4B828B6}" presName="spaceBetweenRectangles" presStyleCnt="0"/>
      <dgm:spPr/>
    </dgm:pt>
    <dgm:pt modelId="{91A00A73-DDDC-4DF4-B4BB-CCACD9B31E9B}" type="pres">
      <dgm:prSet presAssocID="{0C75B1A1-ED69-4939-B819-3C316473337E}" presName="parentLin" presStyleCnt="0"/>
      <dgm:spPr/>
    </dgm:pt>
    <dgm:pt modelId="{0A1EAE9F-3358-4B93-BA08-81EC91DDCBF3}" type="pres">
      <dgm:prSet presAssocID="{0C75B1A1-ED69-4939-B819-3C316473337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2DDF01-0E50-491D-96F0-EEE47B4D94E2}" type="pres">
      <dgm:prSet presAssocID="{0C75B1A1-ED69-4939-B819-3C31647333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B091B-6AA7-4AC6-968B-CE9C0C6AFEF3}" type="pres">
      <dgm:prSet presAssocID="{0C75B1A1-ED69-4939-B819-3C316473337E}" presName="negativeSpace" presStyleCnt="0"/>
      <dgm:spPr/>
    </dgm:pt>
    <dgm:pt modelId="{55CE9959-0232-4AF9-9BA1-DCBA26E0E7C9}" type="pres">
      <dgm:prSet presAssocID="{0C75B1A1-ED69-4939-B819-3C31647333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FB987-29F4-4D0A-8F4C-A8194300708E}" type="pres">
      <dgm:prSet presAssocID="{E39E7ABE-7232-420F-A477-804983AD3FE7}" presName="spaceBetweenRectangles" presStyleCnt="0"/>
      <dgm:spPr/>
    </dgm:pt>
    <dgm:pt modelId="{90EF023D-5998-441C-9F2F-7D0A846598FD}" type="pres">
      <dgm:prSet presAssocID="{EB11419C-F095-42EC-AFD2-ADCFA6D28783}" presName="parentLin" presStyleCnt="0"/>
      <dgm:spPr/>
    </dgm:pt>
    <dgm:pt modelId="{819E3AA1-4DDA-4A3B-8B28-EA1EED5CE7B9}" type="pres">
      <dgm:prSet presAssocID="{EB11419C-F095-42EC-AFD2-ADCFA6D2878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68F5AD-417E-4D5B-BEDF-3E320883F6E7}" type="pres">
      <dgm:prSet presAssocID="{EB11419C-F095-42EC-AFD2-ADCFA6D287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F0E83-08C0-4B77-8AC7-71C4A9D29715}" type="pres">
      <dgm:prSet presAssocID="{EB11419C-F095-42EC-AFD2-ADCFA6D28783}" presName="negativeSpace" presStyleCnt="0"/>
      <dgm:spPr/>
    </dgm:pt>
    <dgm:pt modelId="{D562C24F-E12B-4533-8F51-5E3379BF4B42}" type="pres">
      <dgm:prSet presAssocID="{EB11419C-F095-42EC-AFD2-ADCFA6D2878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22A9E-318B-4BCE-9FCC-F1FBD118FCCF}" srcId="{353DDCCD-C42B-41BD-A2FA-75597D9A51C0}" destId="{0C75B1A1-ED69-4939-B819-3C316473337E}" srcOrd="1" destOrd="0" parTransId="{5C703386-BFE8-4FC9-96FE-0163438D18DD}" sibTransId="{E39E7ABE-7232-420F-A477-804983AD3FE7}"/>
    <dgm:cxn modelId="{AC460956-F85B-43F1-B026-2A776FB97053}" type="presOf" srcId="{3849A031-B8E0-4A27-AF7E-16B3F3DF10E6}" destId="{E65F4741-7719-41AB-BDF6-B03145995042}" srcOrd="0" destOrd="1" presId="urn:microsoft.com/office/officeart/2005/8/layout/list1"/>
    <dgm:cxn modelId="{F6010CCD-D493-40D7-9654-6E5C9BF47855}" type="presOf" srcId="{353DDCCD-C42B-41BD-A2FA-75597D9A51C0}" destId="{6511ECCE-1212-4AE2-84BD-B1E5F90EE231}" srcOrd="0" destOrd="0" presId="urn:microsoft.com/office/officeart/2005/8/layout/list1"/>
    <dgm:cxn modelId="{BA2C2D98-E6F4-4515-991A-4DBAC811E5F3}" type="presOf" srcId="{EB11419C-F095-42EC-AFD2-ADCFA6D28783}" destId="{819E3AA1-4DDA-4A3B-8B28-EA1EED5CE7B9}" srcOrd="0" destOrd="0" presId="urn:microsoft.com/office/officeart/2005/8/layout/list1"/>
    <dgm:cxn modelId="{D60ECA6C-1ACC-4C98-9D5A-A9DF62CF9733}" srcId="{0C75B1A1-ED69-4939-B819-3C316473337E}" destId="{A9770204-6124-4FE3-881F-A3A339A100A3}" srcOrd="1" destOrd="0" parTransId="{DA71DE3B-9550-4958-BEE9-C9D407387F60}" sibTransId="{97E20F06-C091-4A14-993A-437EFDDD4118}"/>
    <dgm:cxn modelId="{305BD938-317F-488E-ABC9-DC216B6C9F2D}" type="presOf" srcId="{9A96D486-3D75-442D-B2AD-C28DC8325D51}" destId="{55CE9959-0232-4AF9-9BA1-DCBA26E0E7C9}" srcOrd="0" destOrd="2" presId="urn:microsoft.com/office/officeart/2005/8/layout/list1"/>
    <dgm:cxn modelId="{1E3D57FC-0C4D-4A69-961F-7977DAE87766}" srcId="{0C75B1A1-ED69-4939-B819-3C316473337E}" destId="{DED52A4F-D53B-4F18-8D47-7F188171BD19}" srcOrd="3" destOrd="0" parTransId="{6FDA962C-9876-4A26-A4A9-3D59A0A7357B}" sibTransId="{96273D74-D33B-4F23-B247-C63A792A3706}"/>
    <dgm:cxn modelId="{AD956956-31AE-4F91-BD70-1171A7F6F363}" type="presOf" srcId="{0C75B1A1-ED69-4939-B819-3C316473337E}" destId="{0A1EAE9F-3358-4B93-BA08-81EC91DDCBF3}" srcOrd="0" destOrd="0" presId="urn:microsoft.com/office/officeart/2005/8/layout/list1"/>
    <dgm:cxn modelId="{B9D62C2C-A7D3-4005-82A3-283065C01C0C}" type="presOf" srcId="{CFB8D486-FEB4-48BD-8CF5-FBE4B9C0AE29}" destId="{E65F4741-7719-41AB-BDF6-B03145995042}" srcOrd="0" destOrd="0" presId="urn:microsoft.com/office/officeart/2005/8/layout/list1"/>
    <dgm:cxn modelId="{CC52E226-CB10-4DB3-8C5F-3C5F80B8B78D}" type="presOf" srcId="{07516A82-3E21-455A-B768-006657892302}" destId="{43C860FC-211D-4BBA-94CA-A435D8EF400E}" srcOrd="1" destOrd="0" presId="urn:microsoft.com/office/officeart/2005/8/layout/list1"/>
    <dgm:cxn modelId="{CC75622A-560A-4A1A-8B61-5685888DFC03}" type="presOf" srcId="{DED52A4F-D53B-4F18-8D47-7F188171BD19}" destId="{55CE9959-0232-4AF9-9BA1-DCBA26E0E7C9}" srcOrd="0" destOrd="3" presId="urn:microsoft.com/office/officeart/2005/8/layout/list1"/>
    <dgm:cxn modelId="{0BBFAA6E-C51B-4439-84F7-E74D56C769FE}" type="presOf" srcId="{0C75B1A1-ED69-4939-B819-3C316473337E}" destId="{022DDF01-0E50-491D-96F0-EEE47B4D94E2}" srcOrd="1" destOrd="0" presId="urn:microsoft.com/office/officeart/2005/8/layout/list1"/>
    <dgm:cxn modelId="{8F690250-E199-499C-AC07-EA1D7A20C934}" srcId="{353DDCCD-C42B-41BD-A2FA-75597D9A51C0}" destId="{EB11419C-F095-42EC-AFD2-ADCFA6D28783}" srcOrd="2" destOrd="0" parTransId="{4486A9B0-8CB0-442C-BE32-A184843F9F5F}" sibTransId="{497ABF3B-EE79-4822-A26F-BF74DB5CB080}"/>
    <dgm:cxn modelId="{9BCF062B-AFA9-4FBB-B593-A45774C97482}" srcId="{353DDCCD-C42B-41BD-A2FA-75597D9A51C0}" destId="{07516A82-3E21-455A-B768-006657892302}" srcOrd="0" destOrd="0" parTransId="{41CA2545-0A60-467C-823C-627AC51EF7A5}" sibTransId="{9677D250-26A4-48F5-8F25-6F3AE4B828B6}"/>
    <dgm:cxn modelId="{9437C47A-F1AF-4979-9E55-0F8C278B7992}" type="presOf" srcId="{172D31FA-7494-45AF-8C3F-8861863FABAF}" destId="{55CE9959-0232-4AF9-9BA1-DCBA26E0E7C9}" srcOrd="0" destOrd="0" presId="urn:microsoft.com/office/officeart/2005/8/layout/list1"/>
    <dgm:cxn modelId="{D8CF2AD8-30D8-4ED2-B8D2-75B97F88E688}" srcId="{07516A82-3E21-455A-B768-006657892302}" destId="{3849A031-B8E0-4A27-AF7E-16B3F3DF10E6}" srcOrd="1" destOrd="0" parTransId="{F38B49C6-64DB-43C4-8C02-CA3B7DC3752E}" sibTransId="{F00F4F67-43CC-4C00-A19D-C8EB3BDA90FC}"/>
    <dgm:cxn modelId="{73519977-BF48-42F3-9234-CE76043B554F}" srcId="{0C75B1A1-ED69-4939-B819-3C316473337E}" destId="{172D31FA-7494-45AF-8C3F-8861863FABAF}" srcOrd="0" destOrd="0" parTransId="{5CD289BC-9831-4F81-A066-669833060DD7}" sibTransId="{B852D2A1-FDB3-47DE-B40B-D43C85E56788}"/>
    <dgm:cxn modelId="{8CDF36A0-237C-4BDF-91D8-04E577D98303}" srcId="{EB11419C-F095-42EC-AFD2-ADCFA6D28783}" destId="{B27D6F02-0101-478D-993C-78ACD509636D}" srcOrd="0" destOrd="0" parTransId="{75E380C8-9A60-4BD1-AD33-7C9AE268E3E9}" sibTransId="{BF3752D8-EDEB-4F2B-92DC-7BFDF44FBF91}"/>
    <dgm:cxn modelId="{D8125507-F1D0-476E-979E-A9289BFFB071}" srcId="{07516A82-3E21-455A-B768-006657892302}" destId="{CFB8D486-FEB4-48BD-8CF5-FBE4B9C0AE29}" srcOrd="0" destOrd="0" parTransId="{73FF949D-E327-4AD2-9138-AC58597A8275}" sibTransId="{17527910-EB4E-480C-89C7-98D0CEEE897E}"/>
    <dgm:cxn modelId="{7FF0D896-1CC2-460E-BF99-5C35DE705B89}" type="presOf" srcId="{B27D6F02-0101-478D-993C-78ACD509636D}" destId="{D562C24F-E12B-4533-8F51-5E3379BF4B42}" srcOrd="0" destOrd="0" presId="urn:microsoft.com/office/officeart/2005/8/layout/list1"/>
    <dgm:cxn modelId="{C99D0003-2BE6-4D5C-8289-AAE82C051668}" type="presOf" srcId="{EB11419C-F095-42EC-AFD2-ADCFA6D28783}" destId="{8A68F5AD-417E-4D5B-BEDF-3E320883F6E7}" srcOrd="1" destOrd="0" presId="urn:microsoft.com/office/officeart/2005/8/layout/list1"/>
    <dgm:cxn modelId="{7AB71656-1D0D-4A39-A423-ED4A4E12EE20}" srcId="{0C75B1A1-ED69-4939-B819-3C316473337E}" destId="{9A96D486-3D75-442D-B2AD-C28DC8325D51}" srcOrd="2" destOrd="0" parTransId="{94D559B6-933C-4B7E-925C-6BB621CB675C}" sibTransId="{4A083D3D-7CD8-45A1-BB65-6AEAF12BE4D1}"/>
    <dgm:cxn modelId="{BF4DCBC2-F43D-44D9-B104-D639958EAAA8}" type="presOf" srcId="{A9770204-6124-4FE3-881F-A3A339A100A3}" destId="{55CE9959-0232-4AF9-9BA1-DCBA26E0E7C9}" srcOrd="0" destOrd="1" presId="urn:microsoft.com/office/officeart/2005/8/layout/list1"/>
    <dgm:cxn modelId="{F527E2A4-A751-437F-A137-CDC65D59D50C}" type="presOf" srcId="{07516A82-3E21-455A-B768-006657892302}" destId="{3598E770-04C2-4C8C-BB0F-E075CA7CFA84}" srcOrd="0" destOrd="0" presId="urn:microsoft.com/office/officeart/2005/8/layout/list1"/>
    <dgm:cxn modelId="{AC6A0B12-1F64-4755-8A08-410FC9744231}" type="presParOf" srcId="{6511ECCE-1212-4AE2-84BD-B1E5F90EE231}" destId="{EA48B2F2-DC3D-40C6-A390-E89A64DFD0E6}" srcOrd="0" destOrd="0" presId="urn:microsoft.com/office/officeart/2005/8/layout/list1"/>
    <dgm:cxn modelId="{8ED54E31-D51A-4D2E-9250-8C5A7F6CD290}" type="presParOf" srcId="{EA48B2F2-DC3D-40C6-A390-E89A64DFD0E6}" destId="{3598E770-04C2-4C8C-BB0F-E075CA7CFA84}" srcOrd="0" destOrd="0" presId="urn:microsoft.com/office/officeart/2005/8/layout/list1"/>
    <dgm:cxn modelId="{CB18FF29-8A9F-433F-8E85-59B5C88E7374}" type="presParOf" srcId="{EA48B2F2-DC3D-40C6-A390-E89A64DFD0E6}" destId="{43C860FC-211D-4BBA-94CA-A435D8EF400E}" srcOrd="1" destOrd="0" presId="urn:microsoft.com/office/officeart/2005/8/layout/list1"/>
    <dgm:cxn modelId="{BB55D9E9-C995-4E9A-BBD5-04075F621F21}" type="presParOf" srcId="{6511ECCE-1212-4AE2-84BD-B1E5F90EE231}" destId="{C0645035-287E-4503-8DA8-8A7159552B0B}" srcOrd="1" destOrd="0" presId="urn:microsoft.com/office/officeart/2005/8/layout/list1"/>
    <dgm:cxn modelId="{18990C17-B8A4-464E-98D2-BC02A4287776}" type="presParOf" srcId="{6511ECCE-1212-4AE2-84BD-B1E5F90EE231}" destId="{E65F4741-7719-41AB-BDF6-B03145995042}" srcOrd="2" destOrd="0" presId="urn:microsoft.com/office/officeart/2005/8/layout/list1"/>
    <dgm:cxn modelId="{A4F1DB66-0388-4A6D-8FAF-AF64BCC24398}" type="presParOf" srcId="{6511ECCE-1212-4AE2-84BD-B1E5F90EE231}" destId="{BA642027-2959-400B-ABF5-8A0B8CF309C4}" srcOrd="3" destOrd="0" presId="urn:microsoft.com/office/officeart/2005/8/layout/list1"/>
    <dgm:cxn modelId="{71EABC10-6851-4A9D-B267-844379A9E527}" type="presParOf" srcId="{6511ECCE-1212-4AE2-84BD-B1E5F90EE231}" destId="{91A00A73-DDDC-4DF4-B4BB-CCACD9B31E9B}" srcOrd="4" destOrd="0" presId="urn:microsoft.com/office/officeart/2005/8/layout/list1"/>
    <dgm:cxn modelId="{7BB50218-716F-4505-ABEB-CF2762989E43}" type="presParOf" srcId="{91A00A73-DDDC-4DF4-B4BB-CCACD9B31E9B}" destId="{0A1EAE9F-3358-4B93-BA08-81EC91DDCBF3}" srcOrd="0" destOrd="0" presId="urn:microsoft.com/office/officeart/2005/8/layout/list1"/>
    <dgm:cxn modelId="{CC53A2F0-F53E-4D37-A182-5BBE47CB45E5}" type="presParOf" srcId="{91A00A73-DDDC-4DF4-B4BB-CCACD9B31E9B}" destId="{022DDF01-0E50-491D-96F0-EEE47B4D94E2}" srcOrd="1" destOrd="0" presId="urn:microsoft.com/office/officeart/2005/8/layout/list1"/>
    <dgm:cxn modelId="{3F9941E0-4194-4F7F-BCD4-67A5763A39B1}" type="presParOf" srcId="{6511ECCE-1212-4AE2-84BD-B1E5F90EE231}" destId="{BA3B091B-6AA7-4AC6-968B-CE9C0C6AFEF3}" srcOrd="5" destOrd="0" presId="urn:microsoft.com/office/officeart/2005/8/layout/list1"/>
    <dgm:cxn modelId="{2C40174A-93E3-4413-B749-8FD9A021A277}" type="presParOf" srcId="{6511ECCE-1212-4AE2-84BD-B1E5F90EE231}" destId="{55CE9959-0232-4AF9-9BA1-DCBA26E0E7C9}" srcOrd="6" destOrd="0" presId="urn:microsoft.com/office/officeart/2005/8/layout/list1"/>
    <dgm:cxn modelId="{40A58155-6742-4CBF-8E50-59C6CA788A00}" type="presParOf" srcId="{6511ECCE-1212-4AE2-84BD-B1E5F90EE231}" destId="{65FFB987-29F4-4D0A-8F4C-A8194300708E}" srcOrd="7" destOrd="0" presId="urn:microsoft.com/office/officeart/2005/8/layout/list1"/>
    <dgm:cxn modelId="{9539FA28-EC37-4D9B-AAF0-8CA16339F745}" type="presParOf" srcId="{6511ECCE-1212-4AE2-84BD-B1E5F90EE231}" destId="{90EF023D-5998-441C-9F2F-7D0A846598FD}" srcOrd="8" destOrd="0" presId="urn:microsoft.com/office/officeart/2005/8/layout/list1"/>
    <dgm:cxn modelId="{F35FD2EB-E054-4544-B990-A977BC670D52}" type="presParOf" srcId="{90EF023D-5998-441C-9F2F-7D0A846598FD}" destId="{819E3AA1-4DDA-4A3B-8B28-EA1EED5CE7B9}" srcOrd="0" destOrd="0" presId="urn:microsoft.com/office/officeart/2005/8/layout/list1"/>
    <dgm:cxn modelId="{425195B8-75B8-4E18-A8EB-A27496D4352B}" type="presParOf" srcId="{90EF023D-5998-441C-9F2F-7D0A846598FD}" destId="{8A68F5AD-417E-4D5B-BEDF-3E320883F6E7}" srcOrd="1" destOrd="0" presId="urn:microsoft.com/office/officeart/2005/8/layout/list1"/>
    <dgm:cxn modelId="{2C1F518E-8C47-44A9-819C-E586B23E3946}" type="presParOf" srcId="{6511ECCE-1212-4AE2-84BD-B1E5F90EE231}" destId="{DA3F0E83-08C0-4B77-8AC7-71C4A9D29715}" srcOrd="9" destOrd="0" presId="urn:microsoft.com/office/officeart/2005/8/layout/list1"/>
    <dgm:cxn modelId="{8B3DA1D6-D7BB-4592-8A6D-17F09FC973DF}" type="presParOf" srcId="{6511ECCE-1212-4AE2-84BD-B1E5F90EE231}" destId="{D562C24F-E12B-4533-8F51-5E3379BF4B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A4D046-B30F-45D8-A315-B37FB4F3AC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64B4EB-F4B3-4E50-BAB6-01D330126F95}">
      <dgm:prSet/>
      <dgm:spPr/>
      <dgm:t>
        <a:bodyPr/>
        <a:lstStyle/>
        <a:p>
          <a:pPr rtl="0"/>
          <a:r>
            <a:rPr lang="en-US" smtClean="0"/>
            <a:t>Treatment group </a:t>
          </a:r>
          <a:endParaRPr lang="en-US"/>
        </a:p>
      </dgm:t>
    </dgm:pt>
    <dgm:pt modelId="{08CBC661-0626-4724-9EE2-61C3ACBE1365}" type="parTrans" cxnId="{3A5CB548-6DE8-4572-896D-A9A016F5E782}">
      <dgm:prSet/>
      <dgm:spPr/>
      <dgm:t>
        <a:bodyPr/>
        <a:lstStyle/>
        <a:p>
          <a:endParaRPr lang="en-US"/>
        </a:p>
      </dgm:t>
    </dgm:pt>
    <dgm:pt modelId="{DC499371-9E50-43C2-94FF-4547D39DCEC8}" type="sibTrans" cxnId="{3A5CB548-6DE8-4572-896D-A9A016F5E782}">
      <dgm:prSet/>
      <dgm:spPr/>
      <dgm:t>
        <a:bodyPr/>
        <a:lstStyle/>
        <a:p>
          <a:endParaRPr lang="en-US"/>
        </a:p>
      </dgm:t>
    </dgm:pt>
    <dgm:pt modelId="{7D20573E-9269-4BE3-8CFA-9B2216F6E488}">
      <dgm:prSet/>
      <dgm:spPr/>
      <dgm:t>
        <a:bodyPr/>
        <a:lstStyle/>
        <a:p>
          <a:pPr rtl="0"/>
          <a:r>
            <a:rPr lang="en-US" smtClean="0"/>
            <a:t>2013 participants</a:t>
          </a:r>
          <a:endParaRPr lang="en-US"/>
        </a:p>
      </dgm:t>
    </dgm:pt>
    <dgm:pt modelId="{1BF938D4-0C48-4F50-B243-F8842C144E5D}" type="parTrans" cxnId="{CAF7638C-C7A7-426A-96D0-AC2EA04021FF}">
      <dgm:prSet/>
      <dgm:spPr/>
      <dgm:t>
        <a:bodyPr/>
        <a:lstStyle/>
        <a:p>
          <a:endParaRPr lang="en-US"/>
        </a:p>
      </dgm:t>
    </dgm:pt>
    <dgm:pt modelId="{62CCAD53-1480-464C-AD2D-8DED4AE07550}" type="sibTrans" cxnId="{CAF7638C-C7A7-426A-96D0-AC2EA04021FF}">
      <dgm:prSet/>
      <dgm:spPr/>
      <dgm:t>
        <a:bodyPr/>
        <a:lstStyle/>
        <a:p>
          <a:endParaRPr lang="en-US"/>
        </a:p>
      </dgm:t>
    </dgm:pt>
    <dgm:pt modelId="{122375D7-628F-46FF-ADC7-58468060EE6B}">
      <dgm:prSet/>
      <dgm:spPr/>
      <dgm:t>
        <a:bodyPr/>
        <a:lstStyle/>
        <a:p>
          <a:pPr rtl="0"/>
          <a:r>
            <a:rPr lang="en-US" smtClean="0"/>
            <a:t>Participant comparison group </a:t>
          </a:r>
          <a:endParaRPr lang="en-US"/>
        </a:p>
      </dgm:t>
    </dgm:pt>
    <dgm:pt modelId="{0815C84A-E2C4-49BA-86EE-0CEE109F5EA0}" type="parTrans" cxnId="{5587F812-F916-4DA8-B75D-94F0BD13E4FA}">
      <dgm:prSet/>
      <dgm:spPr/>
      <dgm:t>
        <a:bodyPr/>
        <a:lstStyle/>
        <a:p>
          <a:endParaRPr lang="en-US"/>
        </a:p>
      </dgm:t>
    </dgm:pt>
    <dgm:pt modelId="{8923038B-7EF5-4AD0-A924-9C6EDB7E08AF}" type="sibTrans" cxnId="{5587F812-F916-4DA8-B75D-94F0BD13E4FA}">
      <dgm:prSet/>
      <dgm:spPr/>
      <dgm:t>
        <a:bodyPr/>
        <a:lstStyle/>
        <a:p>
          <a:endParaRPr lang="en-US"/>
        </a:p>
      </dgm:t>
    </dgm:pt>
    <dgm:pt modelId="{AB852525-4022-4469-8D66-64D37E3BDD54}">
      <dgm:prSet/>
      <dgm:spPr/>
      <dgm:t>
        <a:bodyPr/>
        <a:lstStyle/>
        <a:p>
          <a:pPr rtl="0"/>
          <a:r>
            <a:rPr lang="en-US" smtClean="0"/>
            <a:t>2014 participants</a:t>
          </a:r>
          <a:endParaRPr lang="en-US"/>
        </a:p>
      </dgm:t>
    </dgm:pt>
    <dgm:pt modelId="{68BA9D2F-51EC-4B55-99AD-D2283747BBA3}" type="parTrans" cxnId="{8F82355D-1261-4EC8-B889-0D0C0600B188}">
      <dgm:prSet/>
      <dgm:spPr/>
      <dgm:t>
        <a:bodyPr/>
        <a:lstStyle/>
        <a:p>
          <a:endParaRPr lang="en-US"/>
        </a:p>
      </dgm:t>
    </dgm:pt>
    <dgm:pt modelId="{753F0B4B-CBDE-428E-9A29-82B2C7F33F81}" type="sibTrans" cxnId="{8F82355D-1261-4EC8-B889-0D0C0600B188}">
      <dgm:prSet/>
      <dgm:spPr/>
      <dgm:t>
        <a:bodyPr/>
        <a:lstStyle/>
        <a:p>
          <a:endParaRPr lang="en-US"/>
        </a:p>
      </dgm:t>
    </dgm:pt>
    <dgm:pt modelId="{C7333D96-9C23-4BCD-9861-95696609A6B5}">
      <dgm:prSet/>
      <dgm:spPr/>
      <dgm:t>
        <a:bodyPr/>
        <a:lstStyle/>
        <a:p>
          <a:pPr rtl="0"/>
          <a:r>
            <a:rPr lang="en-US" smtClean="0"/>
            <a:t>Matched comparison group </a:t>
          </a:r>
          <a:endParaRPr lang="en-US"/>
        </a:p>
      </dgm:t>
    </dgm:pt>
    <dgm:pt modelId="{50992521-A985-4D70-9246-4BCC5F078DAD}" type="parTrans" cxnId="{6181795B-51F9-479D-A778-CD0384BF61BA}">
      <dgm:prSet/>
      <dgm:spPr/>
      <dgm:t>
        <a:bodyPr/>
        <a:lstStyle/>
        <a:p>
          <a:endParaRPr lang="en-US"/>
        </a:p>
      </dgm:t>
    </dgm:pt>
    <dgm:pt modelId="{0A3EA1AC-74B7-4AF4-82C6-CAFE776BA6CD}" type="sibTrans" cxnId="{6181795B-51F9-479D-A778-CD0384BF61BA}">
      <dgm:prSet/>
      <dgm:spPr/>
      <dgm:t>
        <a:bodyPr/>
        <a:lstStyle/>
        <a:p>
          <a:endParaRPr lang="en-US"/>
        </a:p>
      </dgm:t>
    </dgm:pt>
    <dgm:pt modelId="{BF3442A3-354C-4646-ABC5-999EB22BE9B4}">
      <dgm:prSet/>
      <dgm:spPr/>
      <dgm:t>
        <a:bodyPr/>
        <a:lstStyle/>
        <a:p>
          <a:pPr rtl="0"/>
          <a:r>
            <a:rPr lang="en-US" smtClean="0"/>
            <a:t>Matched nonparticipants</a:t>
          </a:r>
          <a:endParaRPr lang="en-US"/>
        </a:p>
      </dgm:t>
    </dgm:pt>
    <dgm:pt modelId="{0D6974EE-276E-43FD-9F03-1E66462712A5}" type="parTrans" cxnId="{45B80B6C-A999-4EDF-A791-A9C154C4314B}">
      <dgm:prSet/>
      <dgm:spPr/>
      <dgm:t>
        <a:bodyPr/>
        <a:lstStyle/>
        <a:p>
          <a:endParaRPr lang="en-US"/>
        </a:p>
      </dgm:t>
    </dgm:pt>
    <dgm:pt modelId="{4D0AECD5-2A95-4011-93C5-CE213C27F7A5}" type="sibTrans" cxnId="{45B80B6C-A999-4EDF-A791-A9C154C4314B}">
      <dgm:prSet/>
      <dgm:spPr/>
      <dgm:t>
        <a:bodyPr/>
        <a:lstStyle/>
        <a:p>
          <a:endParaRPr lang="en-US"/>
        </a:p>
      </dgm:t>
    </dgm:pt>
    <dgm:pt modelId="{9AA27A9A-3A1D-43FF-A680-307B5D832434}" type="pres">
      <dgm:prSet presAssocID="{AEA4D046-B30F-45D8-A315-B37FB4F3A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6C97E-94A6-4A3E-A31F-F0501DE13704}" type="pres">
      <dgm:prSet presAssocID="{2A64B4EB-F4B3-4E50-BAB6-01D330126F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02F80-4C62-4245-ADF2-F1364CEC553C}" type="pres">
      <dgm:prSet presAssocID="{2A64B4EB-F4B3-4E50-BAB6-01D330126F9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8C45E-1A23-4FE5-9510-C563740196D1}" type="pres">
      <dgm:prSet presAssocID="{122375D7-628F-46FF-ADC7-58468060EE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8E98C-1EF9-492A-A900-8ADADF79DF86}" type="pres">
      <dgm:prSet presAssocID="{122375D7-628F-46FF-ADC7-58468060EE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85F-C158-4BD2-BFB1-690C4E8CF4DC}" type="pres">
      <dgm:prSet presAssocID="{C7333D96-9C23-4BCD-9861-95696609A6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3DD1C-B9D8-4040-A51B-3B19388EF05E}" type="pres">
      <dgm:prSet presAssocID="{C7333D96-9C23-4BCD-9861-95696609A6B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19D37-C9A1-4F71-B462-9D252AB76ED3}" type="presOf" srcId="{AEA4D046-B30F-45D8-A315-B37FB4F3ACF0}" destId="{9AA27A9A-3A1D-43FF-A680-307B5D832434}" srcOrd="0" destOrd="0" presId="urn:microsoft.com/office/officeart/2005/8/layout/vList2"/>
    <dgm:cxn modelId="{3A5CB548-6DE8-4572-896D-A9A016F5E782}" srcId="{AEA4D046-B30F-45D8-A315-B37FB4F3ACF0}" destId="{2A64B4EB-F4B3-4E50-BAB6-01D330126F95}" srcOrd="0" destOrd="0" parTransId="{08CBC661-0626-4724-9EE2-61C3ACBE1365}" sibTransId="{DC499371-9E50-43C2-94FF-4547D39DCEC8}"/>
    <dgm:cxn modelId="{CAF7638C-C7A7-426A-96D0-AC2EA04021FF}" srcId="{2A64B4EB-F4B3-4E50-BAB6-01D330126F95}" destId="{7D20573E-9269-4BE3-8CFA-9B2216F6E488}" srcOrd="0" destOrd="0" parTransId="{1BF938D4-0C48-4F50-B243-F8842C144E5D}" sibTransId="{62CCAD53-1480-464C-AD2D-8DED4AE07550}"/>
    <dgm:cxn modelId="{A45BB4C1-96C1-432C-8555-CF901C3EECD4}" type="presOf" srcId="{7D20573E-9269-4BE3-8CFA-9B2216F6E488}" destId="{65C02F80-4C62-4245-ADF2-F1364CEC553C}" srcOrd="0" destOrd="0" presId="urn:microsoft.com/office/officeart/2005/8/layout/vList2"/>
    <dgm:cxn modelId="{8F82355D-1261-4EC8-B889-0D0C0600B188}" srcId="{122375D7-628F-46FF-ADC7-58468060EE6B}" destId="{AB852525-4022-4469-8D66-64D37E3BDD54}" srcOrd="0" destOrd="0" parTransId="{68BA9D2F-51EC-4B55-99AD-D2283747BBA3}" sibTransId="{753F0B4B-CBDE-428E-9A29-82B2C7F33F81}"/>
    <dgm:cxn modelId="{45B80B6C-A999-4EDF-A791-A9C154C4314B}" srcId="{C7333D96-9C23-4BCD-9861-95696609A6B5}" destId="{BF3442A3-354C-4646-ABC5-999EB22BE9B4}" srcOrd="0" destOrd="0" parTransId="{0D6974EE-276E-43FD-9F03-1E66462712A5}" sibTransId="{4D0AECD5-2A95-4011-93C5-CE213C27F7A5}"/>
    <dgm:cxn modelId="{6C5C042B-A36D-44D9-97EA-5CCBE74E1C5F}" type="presOf" srcId="{BF3442A3-354C-4646-ABC5-999EB22BE9B4}" destId="{DC43DD1C-B9D8-4040-A51B-3B19388EF05E}" srcOrd="0" destOrd="0" presId="urn:microsoft.com/office/officeart/2005/8/layout/vList2"/>
    <dgm:cxn modelId="{73DE2D05-F206-487F-BD7F-73082F6A1343}" type="presOf" srcId="{122375D7-628F-46FF-ADC7-58468060EE6B}" destId="{CF88C45E-1A23-4FE5-9510-C563740196D1}" srcOrd="0" destOrd="0" presId="urn:microsoft.com/office/officeart/2005/8/layout/vList2"/>
    <dgm:cxn modelId="{16C68306-E932-40C6-885F-FF5F7C3A4D81}" type="presOf" srcId="{2A64B4EB-F4B3-4E50-BAB6-01D330126F95}" destId="{59E6C97E-94A6-4A3E-A31F-F0501DE13704}" srcOrd="0" destOrd="0" presId="urn:microsoft.com/office/officeart/2005/8/layout/vList2"/>
    <dgm:cxn modelId="{6181795B-51F9-479D-A778-CD0384BF61BA}" srcId="{AEA4D046-B30F-45D8-A315-B37FB4F3ACF0}" destId="{C7333D96-9C23-4BCD-9861-95696609A6B5}" srcOrd="2" destOrd="0" parTransId="{50992521-A985-4D70-9246-4BCC5F078DAD}" sibTransId="{0A3EA1AC-74B7-4AF4-82C6-CAFE776BA6CD}"/>
    <dgm:cxn modelId="{5587F812-F916-4DA8-B75D-94F0BD13E4FA}" srcId="{AEA4D046-B30F-45D8-A315-B37FB4F3ACF0}" destId="{122375D7-628F-46FF-ADC7-58468060EE6B}" srcOrd="1" destOrd="0" parTransId="{0815C84A-E2C4-49BA-86EE-0CEE109F5EA0}" sibTransId="{8923038B-7EF5-4AD0-A924-9C6EDB7E08AF}"/>
    <dgm:cxn modelId="{CF231CB8-CC32-4541-97D2-1E6DA636584F}" type="presOf" srcId="{AB852525-4022-4469-8D66-64D37E3BDD54}" destId="{FFC8E98C-1EF9-492A-A900-8ADADF79DF86}" srcOrd="0" destOrd="0" presId="urn:microsoft.com/office/officeart/2005/8/layout/vList2"/>
    <dgm:cxn modelId="{54507DD0-45E7-4B3B-ACB5-512CAF009F3A}" type="presOf" srcId="{C7333D96-9C23-4BCD-9861-95696609A6B5}" destId="{8677985F-C158-4BD2-BFB1-690C4E8CF4DC}" srcOrd="0" destOrd="0" presId="urn:microsoft.com/office/officeart/2005/8/layout/vList2"/>
    <dgm:cxn modelId="{37799ECA-B9AD-4FA0-BB95-73482FEA541A}" type="presParOf" srcId="{9AA27A9A-3A1D-43FF-A680-307B5D832434}" destId="{59E6C97E-94A6-4A3E-A31F-F0501DE13704}" srcOrd="0" destOrd="0" presId="urn:microsoft.com/office/officeart/2005/8/layout/vList2"/>
    <dgm:cxn modelId="{08B8D36D-E604-4C6A-A85C-ED7A8BD27B6E}" type="presParOf" srcId="{9AA27A9A-3A1D-43FF-A680-307B5D832434}" destId="{65C02F80-4C62-4245-ADF2-F1364CEC553C}" srcOrd="1" destOrd="0" presId="urn:microsoft.com/office/officeart/2005/8/layout/vList2"/>
    <dgm:cxn modelId="{4E9D5EB3-981A-489F-BF80-8382C78DF1C1}" type="presParOf" srcId="{9AA27A9A-3A1D-43FF-A680-307B5D832434}" destId="{CF88C45E-1A23-4FE5-9510-C563740196D1}" srcOrd="2" destOrd="0" presId="urn:microsoft.com/office/officeart/2005/8/layout/vList2"/>
    <dgm:cxn modelId="{485AA84E-478C-4FF7-8795-FA03BEE03876}" type="presParOf" srcId="{9AA27A9A-3A1D-43FF-A680-307B5D832434}" destId="{FFC8E98C-1EF9-492A-A900-8ADADF79DF86}" srcOrd="3" destOrd="0" presId="urn:microsoft.com/office/officeart/2005/8/layout/vList2"/>
    <dgm:cxn modelId="{5E1D463A-9CDE-444A-AE48-CEC1EBF3CBC9}" type="presParOf" srcId="{9AA27A9A-3A1D-43FF-A680-307B5D832434}" destId="{8677985F-C158-4BD2-BFB1-690C4E8CF4DC}" srcOrd="4" destOrd="0" presId="urn:microsoft.com/office/officeart/2005/8/layout/vList2"/>
    <dgm:cxn modelId="{075B304A-6637-4034-BCD3-8C873AB65497}" type="presParOf" srcId="{9AA27A9A-3A1D-43FF-A680-307B5D832434}" destId="{DC43DD1C-B9D8-4040-A51B-3B19388EF05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FC80EA-B5E4-4B3D-BF82-E8E964744CD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AF0F5-750F-453B-9E8F-B9D1E596351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4800" dirty="0" smtClean="0"/>
            <a:t>Environmental Benefits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(2013 Participants)</a:t>
          </a:r>
          <a:endParaRPr lang="en-US" sz="1800" dirty="0"/>
        </a:p>
      </dgm:t>
    </dgm:pt>
    <dgm:pt modelId="{A2522CA3-6457-4343-BE86-994F0B3E07F4}" type="parTrans" cxnId="{4477EFBC-63FB-4C79-AD4D-D17F4766A44B}">
      <dgm:prSet/>
      <dgm:spPr/>
      <dgm:t>
        <a:bodyPr/>
        <a:lstStyle/>
        <a:p>
          <a:endParaRPr lang="en-US"/>
        </a:p>
      </dgm:t>
    </dgm:pt>
    <dgm:pt modelId="{F91E9D72-D714-4356-A4F3-A2BDF0A55535}" type="sibTrans" cxnId="{4477EFBC-63FB-4C79-AD4D-D17F4766A44B}">
      <dgm:prSet/>
      <dgm:spPr/>
      <dgm:t>
        <a:bodyPr/>
        <a:lstStyle/>
        <a:p>
          <a:endParaRPr lang="en-US"/>
        </a:p>
      </dgm:t>
    </dgm:pt>
    <dgm:pt modelId="{64DA24F2-9614-45A8-B021-771F757C7AB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4800" dirty="0" smtClean="0"/>
            <a:t>Economic Benefits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(2013 Participants)</a:t>
          </a:r>
          <a:endParaRPr lang="en-US" sz="2000" dirty="0"/>
        </a:p>
      </dgm:t>
    </dgm:pt>
    <dgm:pt modelId="{8FF4689B-624B-4FCE-9BF7-0D6C518FC825}" type="parTrans" cxnId="{E0E5AB97-8C17-4247-BA69-3C132CD41711}">
      <dgm:prSet/>
      <dgm:spPr/>
      <dgm:t>
        <a:bodyPr/>
        <a:lstStyle/>
        <a:p>
          <a:endParaRPr lang="en-US"/>
        </a:p>
      </dgm:t>
    </dgm:pt>
    <dgm:pt modelId="{2DD75BDE-4BFA-4CC0-A70B-7E15EB26DA37}" type="sibTrans" cxnId="{E0E5AB97-8C17-4247-BA69-3C132CD41711}">
      <dgm:prSet/>
      <dgm:spPr/>
      <dgm:t>
        <a:bodyPr/>
        <a:lstStyle/>
        <a:p>
          <a:endParaRPr lang="en-US"/>
        </a:p>
      </dgm:t>
    </dgm:pt>
    <dgm:pt modelId="{6418222C-0E42-4B03-AA40-3BC955C8D4E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4800" dirty="0" smtClean="0"/>
            <a:t>Health &amp; Safety Benefits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(2014 Participants)</a:t>
          </a:r>
          <a:endParaRPr lang="en-US" sz="2000" dirty="0"/>
        </a:p>
      </dgm:t>
    </dgm:pt>
    <dgm:pt modelId="{F64113FE-61C5-4AE6-9462-F69244B7F842}" type="parTrans" cxnId="{35DB839E-6693-4A42-A510-1E6E2ADD555C}">
      <dgm:prSet/>
      <dgm:spPr/>
      <dgm:t>
        <a:bodyPr/>
        <a:lstStyle/>
        <a:p>
          <a:endParaRPr lang="en-US"/>
        </a:p>
      </dgm:t>
    </dgm:pt>
    <dgm:pt modelId="{24695FB4-8512-41B4-8B70-204C4E092D2F}" type="sibTrans" cxnId="{35DB839E-6693-4A42-A510-1E6E2ADD555C}">
      <dgm:prSet/>
      <dgm:spPr/>
      <dgm:t>
        <a:bodyPr/>
        <a:lstStyle/>
        <a:p>
          <a:endParaRPr lang="en-US"/>
        </a:p>
      </dgm:t>
    </dgm:pt>
    <dgm:pt modelId="{E1FE158F-AF32-4812-85CB-EB1B04F33D27}" type="pres">
      <dgm:prSet presAssocID="{39FC80EA-B5E4-4B3D-BF82-E8E964744CD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3FA7B90-8300-4C9C-973B-012CC7A43C77}" type="pres">
      <dgm:prSet presAssocID="{B69AF0F5-750F-453B-9E8F-B9D1E596351E}" presName="noChildren" presStyleCnt="0"/>
      <dgm:spPr/>
      <dgm:t>
        <a:bodyPr/>
        <a:lstStyle/>
        <a:p>
          <a:endParaRPr lang="en-US"/>
        </a:p>
      </dgm:t>
    </dgm:pt>
    <dgm:pt modelId="{4C0C4424-B985-49FD-9207-4D175CD7BD1C}" type="pres">
      <dgm:prSet presAssocID="{B69AF0F5-750F-453B-9E8F-B9D1E596351E}" presName="gap" presStyleCnt="0"/>
      <dgm:spPr/>
      <dgm:t>
        <a:bodyPr/>
        <a:lstStyle/>
        <a:p>
          <a:endParaRPr lang="en-US"/>
        </a:p>
      </dgm:t>
    </dgm:pt>
    <dgm:pt modelId="{07A1E269-6AD9-40A1-8187-7932744CEDE5}" type="pres">
      <dgm:prSet presAssocID="{B69AF0F5-750F-453B-9E8F-B9D1E596351E}" presName="medCircle2" presStyleLbl="vennNode1" presStyleIdx="0" presStyleCnt="3"/>
      <dgm:spPr/>
      <dgm:t>
        <a:bodyPr/>
        <a:lstStyle/>
        <a:p>
          <a:endParaRPr lang="en-US"/>
        </a:p>
      </dgm:t>
    </dgm:pt>
    <dgm:pt modelId="{AB7891B3-BF09-47ED-84BC-1522984D15B4}" type="pres">
      <dgm:prSet presAssocID="{B69AF0F5-750F-453B-9E8F-B9D1E596351E}" presName="txLvlOnly1" presStyleLbl="revTx" presStyleIdx="0" presStyleCnt="3"/>
      <dgm:spPr/>
      <dgm:t>
        <a:bodyPr/>
        <a:lstStyle/>
        <a:p>
          <a:endParaRPr lang="en-US"/>
        </a:p>
      </dgm:t>
    </dgm:pt>
    <dgm:pt modelId="{B2B7C3F4-37A3-47C0-B4D1-0008872DF141}" type="pres">
      <dgm:prSet presAssocID="{64DA24F2-9614-45A8-B021-771F757C7ABB}" presName="noChildren" presStyleCnt="0"/>
      <dgm:spPr/>
      <dgm:t>
        <a:bodyPr/>
        <a:lstStyle/>
        <a:p>
          <a:endParaRPr lang="en-US"/>
        </a:p>
      </dgm:t>
    </dgm:pt>
    <dgm:pt modelId="{919A7BBC-0C70-4895-B733-CAD1B2B21720}" type="pres">
      <dgm:prSet presAssocID="{64DA24F2-9614-45A8-B021-771F757C7ABB}" presName="gap" presStyleCnt="0"/>
      <dgm:spPr/>
      <dgm:t>
        <a:bodyPr/>
        <a:lstStyle/>
        <a:p>
          <a:endParaRPr lang="en-US"/>
        </a:p>
      </dgm:t>
    </dgm:pt>
    <dgm:pt modelId="{95E32D5F-C519-4000-BB3C-95F153F09B8A}" type="pres">
      <dgm:prSet presAssocID="{64DA24F2-9614-45A8-B021-771F757C7ABB}" presName="medCircle2" presStyleLbl="vennNode1" presStyleIdx="1" presStyleCnt="3"/>
      <dgm:spPr/>
      <dgm:t>
        <a:bodyPr/>
        <a:lstStyle/>
        <a:p>
          <a:endParaRPr lang="en-US"/>
        </a:p>
      </dgm:t>
    </dgm:pt>
    <dgm:pt modelId="{39913E8D-FB74-4A39-B198-56F1186BD30F}" type="pres">
      <dgm:prSet presAssocID="{64DA24F2-9614-45A8-B021-771F757C7ABB}" presName="txLvlOnly1" presStyleLbl="revTx" presStyleIdx="1" presStyleCnt="3"/>
      <dgm:spPr/>
      <dgm:t>
        <a:bodyPr/>
        <a:lstStyle/>
        <a:p>
          <a:endParaRPr lang="en-US"/>
        </a:p>
      </dgm:t>
    </dgm:pt>
    <dgm:pt modelId="{BEA95503-C772-46F4-A274-90B35F257EA5}" type="pres">
      <dgm:prSet presAssocID="{6418222C-0E42-4B03-AA40-3BC955C8D4E6}" presName="noChildren" presStyleCnt="0"/>
      <dgm:spPr/>
      <dgm:t>
        <a:bodyPr/>
        <a:lstStyle/>
        <a:p>
          <a:endParaRPr lang="en-US"/>
        </a:p>
      </dgm:t>
    </dgm:pt>
    <dgm:pt modelId="{7C214D95-0AB5-48B1-B953-222A900C7C31}" type="pres">
      <dgm:prSet presAssocID="{6418222C-0E42-4B03-AA40-3BC955C8D4E6}" presName="gap" presStyleCnt="0"/>
      <dgm:spPr/>
      <dgm:t>
        <a:bodyPr/>
        <a:lstStyle/>
        <a:p>
          <a:endParaRPr lang="en-US"/>
        </a:p>
      </dgm:t>
    </dgm:pt>
    <dgm:pt modelId="{10A5422B-E76C-40D5-9ED6-03E4BD18BA07}" type="pres">
      <dgm:prSet presAssocID="{6418222C-0E42-4B03-AA40-3BC955C8D4E6}" presName="medCircle2" presStyleLbl="vennNode1" presStyleIdx="2" presStyleCnt="3"/>
      <dgm:spPr/>
      <dgm:t>
        <a:bodyPr/>
        <a:lstStyle/>
        <a:p>
          <a:endParaRPr lang="en-US"/>
        </a:p>
      </dgm:t>
    </dgm:pt>
    <dgm:pt modelId="{7E657A5F-6A5E-47BC-8F5E-2D4B7753B597}" type="pres">
      <dgm:prSet presAssocID="{6418222C-0E42-4B03-AA40-3BC955C8D4E6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35DB839E-6693-4A42-A510-1E6E2ADD555C}" srcId="{39FC80EA-B5E4-4B3D-BF82-E8E964744CD2}" destId="{6418222C-0E42-4B03-AA40-3BC955C8D4E6}" srcOrd="2" destOrd="0" parTransId="{F64113FE-61C5-4AE6-9462-F69244B7F842}" sibTransId="{24695FB4-8512-41B4-8B70-204C4E092D2F}"/>
    <dgm:cxn modelId="{1B1D5DF8-9FA8-461C-B928-A46234FB183E}" type="presOf" srcId="{B69AF0F5-750F-453B-9E8F-B9D1E596351E}" destId="{AB7891B3-BF09-47ED-84BC-1522984D15B4}" srcOrd="0" destOrd="0" presId="urn:microsoft.com/office/officeart/2008/layout/VerticalCircleList"/>
    <dgm:cxn modelId="{E0E5AB97-8C17-4247-BA69-3C132CD41711}" srcId="{39FC80EA-B5E4-4B3D-BF82-E8E964744CD2}" destId="{64DA24F2-9614-45A8-B021-771F757C7ABB}" srcOrd="1" destOrd="0" parTransId="{8FF4689B-624B-4FCE-9BF7-0D6C518FC825}" sibTransId="{2DD75BDE-4BFA-4CC0-A70B-7E15EB26DA37}"/>
    <dgm:cxn modelId="{25BF968E-3D0E-4D26-9E40-D8ACCBA15226}" type="presOf" srcId="{6418222C-0E42-4B03-AA40-3BC955C8D4E6}" destId="{7E657A5F-6A5E-47BC-8F5E-2D4B7753B597}" srcOrd="0" destOrd="0" presId="urn:microsoft.com/office/officeart/2008/layout/VerticalCircleList"/>
    <dgm:cxn modelId="{3CD0E504-44BA-4D30-BF4D-3F188096F382}" type="presOf" srcId="{39FC80EA-B5E4-4B3D-BF82-E8E964744CD2}" destId="{E1FE158F-AF32-4812-85CB-EB1B04F33D27}" srcOrd="0" destOrd="0" presId="urn:microsoft.com/office/officeart/2008/layout/VerticalCircleList"/>
    <dgm:cxn modelId="{4477EFBC-63FB-4C79-AD4D-D17F4766A44B}" srcId="{39FC80EA-B5E4-4B3D-BF82-E8E964744CD2}" destId="{B69AF0F5-750F-453B-9E8F-B9D1E596351E}" srcOrd="0" destOrd="0" parTransId="{A2522CA3-6457-4343-BE86-994F0B3E07F4}" sibTransId="{F91E9D72-D714-4356-A4F3-A2BDF0A55535}"/>
    <dgm:cxn modelId="{808588CC-B2FD-4641-AFDC-93B88EB37B1B}" type="presOf" srcId="{64DA24F2-9614-45A8-B021-771F757C7ABB}" destId="{39913E8D-FB74-4A39-B198-56F1186BD30F}" srcOrd="0" destOrd="0" presId="urn:microsoft.com/office/officeart/2008/layout/VerticalCircleList"/>
    <dgm:cxn modelId="{F8E12FF2-EFCD-4EDC-B0BB-19280D1CF8F5}" type="presParOf" srcId="{E1FE158F-AF32-4812-85CB-EB1B04F33D27}" destId="{43FA7B90-8300-4C9C-973B-012CC7A43C77}" srcOrd="0" destOrd="0" presId="urn:microsoft.com/office/officeart/2008/layout/VerticalCircleList"/>
    <dgm:cxn modelId="{CA4A866D-1085-4E8E-AB2A-A5BDBE40B97B}" type="presParOf" srcId="{43FA7B90-8300-4C9C-973B-012CC7A43C77}" destId="{4C0C4424-B985-49FD-9207-4D175CD7BD1C}" srcOrd="0" destOrd="0" presId="urn:microsoft.com/office/officeart/2008/layout/VerticalCircleList"/>
    <dgm:cxn modelId="{3B429EF5-DCBF-4F35-ADDF-9A55F6F03BF4}" type="presParOf" srcId="{43FA7B90-8300-4C9C-973B-012CC7A43C77}" destId="{07A1E269-6AD9-40A1-8187-7932744CEDE5}" srcOrd="1" destOrd="0" presId="urn:microsoft.com/office/officeart/2008/layout/VerticalCircleList"/>
    <dgm:cxn modelId="{3838CEE6-4B00-4F34-B5AA-0128E9613422}" type="presParOf" srcId="{43FA7B90-8300-4C9C-973B-012CC7A43C77}" destId="{AB7891B3-BF09-47ED-84BC-1522984D15B4}" srcOrd="2" destOrd="0" presId="urn:microsoft.com/office/officeart/2008/layout/VerticalCircleList"/>
    <dgm:cxn modelId="{6DCABB7F-C310-4F2E-8B50-CD55DFB85C43}" type="presParOf" srcId="{E1FE158F-AF32-4812-85CB-EB1B04F33D27}" destId="{B2B7C3F4-37A3-47C0-B4D1-0008872DF141}" srcOrd="1" destOrd="0" presId="urn:microsoft.com/office/officeart/2008/layout/VerticalCircleList"/>
    <dgm:cxn modelId="{87BBD4A5-2C02-431B-8832-6A67F5191449}" type="presParOf" srcId="{B2B7C3F4-37A3-47C0-B4D1-0008872DF141}" destId="{919A7BBC-0C70-4895-B733-CAD1B2B21720}" srcOrd="0" destOrd="0" presId="urn:microsoft.com/office/officeart/2008/layout/VerticalCircleList"/>
    <dgm:cxn modelId="{94397F3D-0079-4BA3-A263-8265E8D87744}" type="presParOf" srcId="{B2B7C3F4-37A3-47C0-B4D1-0008872DF141}" destId="{95E32D5F-C519-4000-BB3C-95F153F09B8A}" srcOrd="1" destOrd="0" presId="urn:microsoft.com/office/officeart/2008/layout/VerticalCircleList"/>
    <dgm:cxn modelId="{957698D4-5DAB-4A58-912B-9EA6540DFBA0}" type="presParOf" srcId="{B2B7C3F4-37A3-47C0-B4D1-0008872DF141}" destId="{39913E8D-FB74-4A39-B198-56F1186BD30F}" srcOrd="2" destOrd="0" presId="urn:microsoft.com/office/officeart/2008/layout/VerticalCircleList"/>
    <dgm:cxn modelId="{3856D92A-AB01-4439-9219-16336F217E34}" type="presParOf" srcId="{E1FE158F-AF32-4812-85CB-EB1B04F33D27}" destId="{BEA95503-C772-46F4-A274-90B35F257EA5}" srcOrd="2" destOrd="0" presId="urn:microsoft.com/office/officeart/2008/layout/VerticalCircleList"/>
    <dgm:cxn modelId="{0229F6C3-E39B-4370-8F36-71DA442F5FF8}" type="presParOf" srcId="{BEA95503-C772-46F4-A274-90B35F257EA5}" destId="{7C214D95-0AB5-48B1-B953-222A900C7C31}" srcOrd="0" destOrd="0" presId="urn:microsoft.com/office/officeart/2008/layout/VerticalCircleList"/>
    <dgm:cxn modelId="{B375431E-A83C-4D82-8D8E-4399A36663B0}" type="presParOf" srcId="{BEA95503-C772-46F4-A274-90B35F257EA5}" destId="{10A5422B-E76C-40D5-9ED6-03E4BD18BA07}" srcOrd="1" destOrd="0" presId="urn:microsoft.com/office/officeart/2008/layout/VerticalCircleList"/>
    <dgm:cxn modelId="{8B95AE7D-58E4-40B4-A330-919C99A412C3}" type="presParOf" srcId="{BEA95503-C772-46F4-A274-90B35F257EA5}" destId="{7E657A5F-6A5E-47BC-8F5E-2D4B7753B59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1FB6-825B-491B-8DA9-B4675DDFCFDD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7C2D9-72F5-4CDD-B207-03BDB815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1E42-D91C-4EA8-99F8-91D3EEAB55C2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55D7-399E-4B32-8204-79D01827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speak to EE landscape in NJ , governor’s call to action, SAVEGREEN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 to volumes and transition over the years to less standalone and more comprehensive projects using financing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findings cover the points from the early slides.  Could use a few of the compelling stats as talking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5D7-399E-4B32-8204-79D01827B3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96CF-3190-4A80-859C-538A6F2AFD15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262C-E348-473E-A3A3-A0D0791F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0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F9CF-8D7F-4976-8CFC-3FCA5A05D12D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4EAB-0B22-47BD-9479-D016675F6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5026-52BA-4A32-BECB-50F0EEFD54A9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CD00-4694-4326-8EA9-169F03869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BC73-DB8A-4B89-B26D-81CDB2F1B9E2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933E-9C6E-4417-B4C9-C61B0C9FE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6C99-EF8D-4F64-8332-E8687EF5A0C8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2B76-4156-412C-BE7B-6B596AF7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3FB3-1DA5-4451-B179-E00703670C9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58F0-4942-471B-91AA-A216E9DD3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6F6D-6BB3-499D-9359-37292E6B6572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E283-8D35-4C74-976E-273A7E125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2DEE-BC0E-4A2B-B1BD-15AC718010A2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EDFB-4A07-4BB1-B9BD-17FF05E14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0E4-9E7C-41B2-844D-A7B73F7856D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CCEB-6F1C-42AB-B2D1-EEC290E80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1560-5945-45F7-BC0D-4CA32D75ED0E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D76C-5CAC-4A96-B78C-2FE7856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A3C1-0BEA-4A94-82E4-250B2B24FEC5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DF7E-D91E-4E61-8E3C-079612A4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9F04C1-850D-4DCE-BEBC-9CD19E1DEAA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4946BF-A569-4819-A0CA-6500E975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72488" y="0"/>
            <a:ext cx="228600" cy="228600"/>
          </a:xfrm>
          <a:prstGeom prst="rect">
            <a:avLst/>
          </a:prstGeom>
          <a:solidFill>
            <a:srgbClr val="006B3F"/>
          </a:solidFill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29575" y="0"/>
            <a:ext cx="228600" cy="228600"/>
          </a:xfrm>
          <a:prstGeom prst="rect">
            <a:avLst/>
          </a:prstGeom>
          <a:solidFill>
            <a:srgbClr val="EFB22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5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26163"/>
            <a:ext cx="13652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/>
          <a:lstStyle/>
          <a:p>
            <a:r>
              <a:rPr lang="en-US" altLang="en-US" dirty="0" smtClean="0"/>
              <a:t>Improving, Expanding, and Evaluating Residential Energy Efficiency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481" y="3962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Anne-Marie Peracchio, NJNG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Jacqueline </a:t>
            </a:r>
            <a:r>
              <a:rPr lang="en-US" dirty="0" smtClean="0"/>
              <a:t>Berger, APPRISE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February 15,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15400" y="0"/>
            <a:ext cx="2286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2488" y="0"/>
            <a:ext cx="228600" cy="228600"/>
          </a:xfrm>
          <a:prstGeom prst="rect">
            <a:avLst/>
          </a:prstGeom>
          <a:solidFill>
            <a:srgbClr val="006B3F"/>
          </a:solidFill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29575" y="0"/>
            <a:ext cx="228600" cy="228600"/>
          </a:xfrm>
          <a:prstGeom prst="rect">
            <a:avLst/>
          </a:prstGeom>
          <a:solidFill>
            <a:srgbClr val="EFB22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943878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960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Participant feedback</a:t>
            </a:r>
            <a:br>
              <a:rPr lang="en-US" sz="5400" dirty="0" smtClean="0"/>
            </a:br>
            <a:r>
              <a:rPr lang="en-US" sz="2400" dirty="0" smtClean="0"/>
              <a:t>50 In-depth Telephone Interviews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70407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6" y="5756936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8382000" cy="1143000"/>
          </a:xfrm>
        </p:spPr>
        <p:txBody>
          <a:bodyPr/>
          <a:lstStyle/>
          <a:p>
            <a:pPr algn="l"/>
            <a:r>
              <a:rPr lang="en-US" dirty="0" smtClean="0"/>
              <a:t>Participant Feedback</a:t>
            </a:r>
            <a:br>
              <a:rPr lang="en-US" dirty="0" smtClean="0"/>
            </a:br>
            <a:r>
              <a:rPr lang="en-US" dirty="0" smtClean="0"/>
              <a:t>Key Findings and Recommendations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86826"/>
              </p:ext>
            </p:extLst>
          </p:nvPr>
        </p:nvGraphicFramePr>
        <p:xfrm>
          <a:off x="152400" y="1524127"/>
          <a:ext cx="8712178" cy="435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43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Contractor feedback</a:t>
            </a:r>
            <a:br>
              <a:rPr lang="en-US" sz="5400" dirty="0" smtClean="0"/>
            </a:br>
            <a:r>
              <a:rPr lang="en-US" sz="2400" dirty="0" smtClean="0"/>
              <a:t>10 In-depth Telephone Interviews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5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686" y="239967"/>
            <a:ext cx="8748712" cy="1143000"/>
          </a:xfrm>
        </p:spPr>
        <p:txBody>
          <a:bodyPr/>
          <a:lstStyle/>
          <a:p>
            <a:pPr algn="l"/>
            <a:r>
              <a:rPr lang="en-US" dirty="0" smtClean="0"/>
              <a:t>Contractor Feedback</a:t>
            </a:r>
            <a:br>
              <a:rPr lang="en-US" dirty="0" smtClean="0"/>
            </a:br>
            <a:r>
              <a:rPr lang="en-US" dirty="0" smtClean="0"/>
              <a:t>Key Findings and Recommendations</a:t>
            </a:r>
            <a:endParaRPr lang="en-US" dirty="0"/>
          </a:p>
        </p:txBody>
      </p:sp>
      <p:graphicFrame>
        <p:nvGraphicFramePr>
          <p:cNvPr id="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249420"/>
              </p:ext>
            </p:extLst>
          </p:nvPr>
        </p:nvGraphicFramePr>
        <p:xfrm>
          <a:off x="127686" y="1535367"/>
          <a:ext cx="8977312" cy="433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8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960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Usage impacts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100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8356" y="6051702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2607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Usage Impact Methodology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030731"/>
              </p:ext>
            </p:extLst>
          </p:nvPr>
        </p:nvGraphicFramePr>
        <p:xfrm>
          <a:off x="304800" y="1635919"/>
          <a:ext cx="8215312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72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4547" y="60960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247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Gas Usage Impacts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14920"/>
              </p:ext>
            </p:extLst>
          </p:nvPr>
        </p:nvGraphicFramePr>
        <p:xfrm>
          <a:off x="242276" y="1641436"/>
          <a:ext cx="8628479" cy="1710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685800"/>
                <a:gridCol w="609600"/>
                <a:gridCol w="627380"/>
                <a:gridCol w="668020"/>
                <a:gridCol w="609600"/>
                <a:gridCol w="609600"/>
                <a:gridCol w="609600"/>
                <a:gridCol w="630944"/>
                <a:gridCol w="718349"/>
                <a:gridCol w="718349"/>
                <a:gridCol w="643238"/>
                <a:gridCol w="507399"/>
              </a:tblGrid>
              <a:tr h="3059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Treatment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Comparison Group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 Savings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Savings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Savings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05996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50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HVAC Rebate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3,168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75**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3,168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&gt;-0.1%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76**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199" y="1238379"/>
            <a:ext cx="36266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Heating System Replacement Rebate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1500" y="3686474"/>
            <a:ext cx="27127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Home Performance Impact</a:t>
            </a:r>
            <a:endParaRPr lang="en-US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12583"/>
              </p:ext>
            </p:extLst>
          </p:nvPr>
        </p:nvGraphicFramePr>
        <p:xfrm>
          <a:off x="-87609" y="4055806"/>
          <a:ext cx="8992512" cy="17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23"/>
                <a:gridCol w="618124"/>
                <a:gridCol w="581660"/>
                <a:gridCol w="533400"/>
                <a:gridCol w="821055"/>
                <a:gridCol w="685800"/>
                <a:gridCol w="581660"/>
                <a:gridCol w="539122"/>
                <a:gridCol w="581660"/>
                <a:gridCol w="821055"/>
                <a:gridCol w="685800"/>
                <a:gridCol w="821055"/>
                <a:gridCol w="640398"/>
              </a:tblGrid>
              <a:tr h="474563">
                <a:tc rowSpan="3">
                  <a:txBody>
                    <a:bodyPr/>
                    <a:lstStyle/>
                    <a:p>
                      <a:endParaRPr lang="en-US" sz="1400" dirty="0" smtClean="0">
                        <a:latin typeface="+mn-lt"/>
                      </a:endParaRP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Treatment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Matched Comparison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Net Savings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74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#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Therms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Savings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#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Therms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Savings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Therms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4563">
                <a:tc vMerge="1">
                  <a:txBody>
                    <a:bodyPr/>
                    <a:lstStyle/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Therms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Therms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Degree Day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1,048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849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</a:t>
                      </a:r>
                      <a:endParaRPr lang="en-US" sz="1200" baseline="30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19.0%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1,050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1,072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-22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-2.1%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221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21.1%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Non-energy benefits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54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220" y="6015335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91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Non-Energy Benefits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7227123"/>
              </p:ext>
            </p:extLst>
          </p:nvPr>
        </p:nvGraphicFramePr>
        <p:xfrm>
          <a:off x="30570" y="1492935"/>
          <a:ext cx="896103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43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16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Environmental Benefits Methodology</a:t>
            </a:r>
            <a:endParaRPr 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464244"/>
              </p:ext>
            </p:extLst>
          </p:nvPr>
        </p:nvGraphicFramePr>
        <p:xfrm>
          <a:off x="250160" y="1371600"/>
          <a:ext cx="8215312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76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006019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8307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08707"/>
              </p:ext>
            </p:extLst>
          </p:nvPr>
        </p:nvGraphicFramePr>
        <p:xfrm>
          <a:off x="381000" y="13304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078" y="6155664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378" y="997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Value of Avoided Emissions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41510"/>
              </p:ext>
            </p:extLst>
          </p:nvPr>
        </p:nvGraphicFramePr>
        <p:xfrm>
          <a:off x="82378" y="990600"/>
          <a:ext cx="8985423" cy="498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419"/>
                <a:gridCol w="1168003"/>
                <a:gridCol w="1219200"/>
                <a:gridCol w="990600"/>
                <a:gridCol w="1143000"/>
                <a:gridCol w="1295400"/>
                <a:gridCol w="914400"/>
                <a:gridCol w="1295401"/>
              </a:tblGrid>
              <a:tr h="3130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Heating System Rebate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HPwES OBRP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Total Savings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Avoided Emissions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(tons)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Marginal Value of Avoided Emissions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 per ton)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Savings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Avoided Emissions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(tons)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Marginal Value of Avoided Emissions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($ per ton)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Savings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4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</a:rPr>
                        <a:t>CO2-eq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3,139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$41.4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$129,945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2,356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$41.4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$97,547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$227,492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</a:rPr>
                        <a:t>SO2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0.015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$111,573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$1,654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0.011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$111,573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$1,242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$2,896 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</a:rPr>
                        <a:t>NOx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2.32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$23,023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$53,485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1.74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$23,023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$40,150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$93,634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4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</a:rPr>
                        <a:t>PM 2.5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0.047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$468,563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$22,002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0.035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$468,563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$16,516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$38,518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VOC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0.136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$44,180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$6,005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0.102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$44,180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$4,508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$10,513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Annual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$213,091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$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159,963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$373,054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Lifetime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$1,909,622</a:t>
                      </a:r>
                      <a:endParaRPr lang="en-US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$2,543,862</a:t>
                      </a:r>
                      <a:endParaRPr lang="en-US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$4,453,491</a:t>
                      </a:r>
                      <a:endParaRPr lang="en-US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9300" y="6147426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Economic Benefits</a:t>
            </a:r>
            <a:br>
              <a:rPr lang="en-US" dirty="0" smtClean="0"/>
            </a:br>
            <a:r>
              <a:rPr lang="en-US" dirty="0" smtClean="0"/>
              <a:t>Theory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168953"/>
              </p:ext>
            </p:extLst>
          </p:nvPr>
        </p:nvGraphicFramePr>
        <p:xfrm>
          <a:off x="457200" y="1596081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04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759" y="613095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9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Economic Benefits Output Impact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6610"/>
              </p:ext>
            </p:extLst>
          </p:nvPr>
        </p:nvGraphicFramePr>
        <p:xfrm>
          <a:off x="304800" y="1040570"/>
          <a:ext cx="8475601" cy="4645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463"/>
                <a:gridCol w="1274824"/>
                <a:gridCol w="990600"/>
                <a:gridCol w="990600"/>
                <a:gridCol w="990600"/>
                <a:gridCol w="1552514"/>
              </a:tblGrid>
              <a:tr h="20399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 of Economic Impact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Base Amount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Output Multiplier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Economic Impact ($)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With Program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Without Program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NJNG Admin Spending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Labor: Admin, </a:t>
                      </a:r>
                      <a:r>
                        <a:rPr lang="en-US" sz="1600" dirty="0" err="1">
                          <a:effectLst/>
                        </a:rPr>
                        <a:t>Prog</a:t>
                      </a:r>
                      <a:r>
                        <a:rPr lang="en-US" sz="1600" dirty="0">
                          <a:effectLst/>
                        </a:rPr>
                        <a:t> Dev.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$251,346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1.9212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0.2100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$52,783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General: Sales, Marketing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$1,941,029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1.7661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0.0549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$106,562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Labor: Rebates, Inspect, QC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$1,224,056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1.9241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0.2129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$260,602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NJNG &amp; NJCEP Incentives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NJNG </a:t>
                      </a:r>
                      <a:r>
                        <a:rPr lang="en-US" sz="1600" dirty="0" err="1">
                          <a:effectLst/>
                        </a:rPr>
                        <a:t>HPwES</a:t>
                      </a:r>
                      <a:r>
                        <a:rPr lang="en-US" sz="1600" dirty="0">
                          <a:effectLst/>
                        </a:rPr>
                        <a:t> Incentives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$23,694,720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1.7845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0.0733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$1,736,823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NJNG Enhanced Rebates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$4,804,500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1.7845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$352,170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NJCEP Rebates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$2,178,460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1.7845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$159,681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Customer Net Costs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HPwES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Net </a:t>
                      </a:r>
                      <a:r>
                        <a:rPr lang="en-US" sz="1600" dirty="0">
                          <a:effectLst/>
                        </a:rPr>
                        <a:t>Costs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$1,568,640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1.7845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0.0733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$114,981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Rebate </a:t>
                      </a:r>
                      <a:r>
                        <a:rPr lang="en-US" sz="1600" dirty="0" smtClean="0">
                          <a:effectLst/>
                        </a:rPr>
                        <a:t>Net </a:t>
                      </a:r>
                      <a:r>
                        <a:rPr lang="en-US" sz="1600" dirty="0">
                          <a:effectLst/>
                        </a:rPr>
                        <a:t>Costs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$35,030,970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1.7845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0.0733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$2,567,770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Customer Total Savings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Natural Gas Savings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$10,086,713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1.7112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1.2638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0.4474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$4,512,795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Economic Impact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27" marR="67527" marT="0" marB="0"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$9,864,167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028" y="6117281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1741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077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Health &amp; Safety Issues Identified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203724"/>
              </p:ext>
            </p:extLst>
          </p:nvPr>
        </p:nvGraphicFramePr>
        <p:xfrm>
          <a:off x="152399" y="914400"/>
          <a:ext cx="8603457" cy="488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5259"/>
                <a:gridCol w="825782"/>
                <a:gridCol w="825782"/>
                <a:gridCol w="900853"/>
                <a:gridCol w="825781"/>
              </a:tblGrid>
              <a:tr h="30837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Homes With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Issue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Rebate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$6,500 OBRP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Improper Dryer Venting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894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23%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61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Improper Bath Venting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724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19%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Did Not Pass Oven Inspection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189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Moisture Issues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132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Gas Piping Leaks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Did Not Pass Depressurization Worst Case Test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76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--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--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Did Not Pass  Water Heater Draft (Worst Case)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--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Gas Piping Leaks at Dryer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Did Not Pass Water Heater Draft (Natural)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&lt;1%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--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Asbestos Issues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&lt;1%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0%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CO ≥100ppm by Water Heater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&lt;1%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Structure Issues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&lt;1%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 ≥100ppm in CAZ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--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OR MORE ISSUES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1,616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42%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99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40%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8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960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Key findings &amp; recommendations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76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38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Overview of Findings</a:t>
            </a:r>
            <a:endParaRPr 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51858"/>
              </p:ext>
            </p:extLst>
          </p:nvPr>
        </p:nvGraphicFramePr>
        <p:xfrm>
          <a:off x="136138" y="1076469"/>
          <a:ext cx="8583613" cy="462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2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Key SAVEGREEN Components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525172"/>
              </p:ext>
            </p:extLst>
          </p:nvPr>
        </p:nvGraphicFramePr>
        <p:xfrm>
          <a:off x="-152400" y="1189037"/>
          <a:ext cx="8991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89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031195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Key Issues for Efficiency Programs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5660"/>
              </p:ext>
            </p:extLst>
          </p:nvPr>
        </p:nvGraphicFramePr>
        <p:xfrm>
          <a:off x="152400" y="1228363"/>
          <a:ext cx="8839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87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571500" y="8382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165784"/>
                </a:solidFill>
              </a:rPr>
              <a:t>Save The Dates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068388" y="5281613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693E"/>
                </a:solidFill>
              </a:rPr>
              <a:t>For more information - </a:t>
            </a:r>
            <a:r>
              <a:rPr lang="en-US" altLang="en-US" sz="2000" b="1" u="sng">
                <a:solidFill>
                  <a:srgbClr val="00693E"/>
                </a:solidFill>
              </a:rPr>
              <a:t>www.aesp.org</a:t>
            </a:r>
          </a:p>
        </p:txBody>
      </p:sp>
      <p:pic>
        <p:nvPicPr>
          <p:cNvPr id="307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71688"/>
            <a:ext cx="6762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851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New Jersey Natural Gas</a:t>
            </a:r>
            <a:endParaRPr lang="en-US" dirty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867" y="938463"/>
            <a:ext cx="2283962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219200"/>
            <a:ext cx="594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Established in 1952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Largest independent </a:t>
            </a:r>
            <a:r>
              <a:rPr lang="en-US" dirty="0" smtClean="0"/>
              <a:t>LDC </a:t>
            </a:r>
            <a:r>
              <a:rPr lang="en-US" dirty="0"/>
              <a:t>in New Jersey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safe, reliable service to over </a:t>
            </a:r>
            <a:r>
              <a:rPr lang="en-US" dirty="0" smtClean="0"/>
              <a:t>520,000 </a:t>
            </a:r>
            <a:r>
              <a:rPr lang="en-US" dirty="0" smtClean="0"/>
              <a:t>customers</a:t>
            </a:r>
            <a:endParaRPr lang="en-US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Primarily residential and small commercial customer base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Conserve to Preserve® launched in </a:t>
            </a:r>
            <a:r>
              <a:rPr lang="en-US" dirty="0" smtClean="0"/>
              <a:t>2006 and separate EE programs launched in 2009 as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6" y="4038600"/>
            <a:ext cx="388010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960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The SAVEGREEN Project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60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951808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" y="-1282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SAVEGREEN Programs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00385"/>
              </p:ext>
            </p:extLst>
          </p:nvPr>
        </p:nvGraphicFramePr>
        <p:xfrm>
          <a:off x="230187" y="1066801"/>
          <a:ext cx="83788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10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50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Contractor Outreach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5876"/>
              </p:ext>
            </p:extLst>
          </p:nvPr>
        </p:nvGraphicFramePr>
        <p:xfrm>
          <a:off x="789531" y="143890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50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52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Customer Outreach</a:t>
            </a:r>
            <a:endParaRPr lang="en-US" dirty="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360006"/>
              </p:ext>
            </p:extLst>
          </p:nvPr>
        </p:nvGraphicFramePr>
        <p:xfrm>
          <a:off x="659027" y="1145524"/>
          <a:ext cx="7772400" cy="44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52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019800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evaluation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41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llea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913" y="6155664"/>
            <a:ext cx="2108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85" y="5715000"/>
            <a:ext cx="1981914" cy="11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Evaluation Overview</a:t>
            </a:r>
            <a:endParaRPr lang="en-US" dirty="0"/>
          </a:p>
        </p:txBody>
      </p:sp>
      <p:graphicFrame>
        <p:nvGraphicFramePr>
          <p:cNvPr id="7" name="Content Placeholder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88995"/>
              </p:ext>
            </p:extLst>
          </p:nvPr>
        </p:nvGraphicFramePr>
        <p:xfrm>
          <a:off x="315913" y="1147763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18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Templat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SP template 3 [Compatibility Mode]" id="{0F930843-1898-4B3C-80F1-7EEF7AE030BA}" vid="{9BD68427-E2A6-4293-B24A-F71F777BF4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AESP template 3</Template>
  <TotalTime>1451</TotalTime>
  <Words>1354</Words>
  <Application>Microsoft Office PowerPoint</Application>
  <PresentationFormat>On-screen Show (4:3)</PresentationFormat>
  <Paragraphs>466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2015 Template 4</vt:lpstr>
      <vt:lpstr>Improving, Expanding, and Evaluating Residential Energy Efficiency Services</vt:lpstr>
      <vt:lpstr>Overview</vt:lpstr>
      <vt:lpstr>New Jersey Natural Gas</vt:lpstr>
      <vt:lpstr>The SAVEGREEN Project</vt:lpstr>
      <vt:lpstr>SAVEGREEN Programs</vt:lpstr>
      <vt:lpstr>Contractor Outreach</vt:lpstr>
      <vt:lpstr>Customer Outreach</vt:lpstr>
      <vt:lpstr>evaluation</vt:lpstr>
      <vt:lpstr>Evaluation Overview</vt:lpstr>
      <vt:lpstr>Participant feedback 50 In-depth Telephone Interviews</vt:lpstr>
      <vt:lpstr>Participant Feedback Key Findings and Recommendations</vt:lpstr>
      <vt:lpstr>Contractor feedback 10 In-depth Telephone Interviews</vt:lpstr>
      <vt:lpstr>Contractor Feedback Key Findings and Recommendations</vt:lpstr>
      <vt:lpstr>Usage impacts</vt:lpstr>
      <vt:lpstr>Usage Impact Methodology</vt:lpstr>
      <vt:lpstr>Gas Usage Impacts</vt:lpstr>
      <vt:lpstr>Non-energy benefits</vt:lpstr>
      <vt:lpstr>Non-Energy Benefits</vt:lpstr>
      <vt:lpstr>Environmental Benefits Methodology</vt:lpstr>
      <vt:lpstr>Value of Avoided Emissions</vt:lpstr>
      <vt:lpstr>Economic Benefits Theory</vt:lpstr>
      <vt:lpstr>Economic Benefits Output Impact</vt:lpstr>
      <vt:lpstr>Health &amp; Safety Issues Identified</vt:lpstr>
      <vt:lpstr>Key findings &amp; recommendations</vt:lpstr>
      <vt:lpstr>Overview of Findings</vt:lpstr>
      <vt:lpstr>Key SAVEGREEN Components</vt:lpstr>
      <vt:lpstr>Key Issues for Efficiency Programs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Here</dc:title>
  <dc:creator>Jackie-Berger</dc:creator>
  <cp:lastModifiedBy>Jackie-Berger</cp:lastModifiedBy>
  <cp:revision>140</cp:revision>
  <cp:lastPrinted>2017-01-04T18:47:56Z</cp:lastPrinted>
  <dcterms:created xsi:type="dcterms:W3CDTF">2016-12-14T18:40:26Z</dcterms:created>
  <dcterms:modified xsi:type="dcterms:W3CDTF">2017-02-24T16:25:51Z</dcterms:modified>
</cp:coreProperties>
</file>